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6" r:id="rId4"/>
    <p:sldId id="259" r:id="rId5"/>
    <p:sldId id="260" r:id="rId6"/>
    <p:sldId id="258" r:id="rId7"/>
    <p:sldId id="263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86381" autoAdjust="0"/>
  </p:normalViewPr>
  <p:slideViewPr>
    <p:cSldViewPr snapToGrid="0">
      <p:cViewPr varScale="1">
        <p:scale>
          <a:sx n="99" d="100"/>
          <a:sy n="99" d="100"/>
        </p:scale>
        <p:origin x="8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0D505-D5F6-41B9-83C0-0C6A67F30EC5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2BCC2-E801-47BE-B76F-35D07B0D4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17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8074B-5CCF-41B8-8618-181938F2C87B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6087D-AA60-4030-B588-468161E5A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67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14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53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PowerPoint poskytuje nespočet možností. A to i v případě subjektů, které je možné do prezentací vkládat. </a:t>
            </a:r>
          </a:p>
          <a:p>
            <a:endParaRPr lang="cs-CZ" dirty="0"/>
          </a:p>
          <a:p>
            <a:r>
              <a:rPr lang="cs-CZ" dirty="0"/>
              <a:t>Do jednotlivých snímků můžete vložit nejenom text, ale také obrázky, videa, tlačítka….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34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Chválit PowerPoint. Vyzvednout zejména jednoduchou tvorbu a prostředí pro prezentujícího.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56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974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061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71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1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4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25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43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35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0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47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87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43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31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51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73" y="1818968"/>
            <a:ext cx="3353104" cy="32944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61934" y="1419225"/>
            <a:ext cx="4115917" cy="208586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Office 365 &amp; Office 2016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61934" y="3505095"/>
            <a:ext cx="4115917" cy="173365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2"/>
                </a:solidFill>
              </a:rPr>
              <a:t>Jak na </a:t>
            </a:r>
            <a:r>
              <a:rPr lang="cs-CZ" sz="2800" dirty="0" err="1">
                <a:solidFill>
                  <a:schemeClr val="bg2"/>
                </a:solidFill>
              </a:rPr>
              <a:t>powerpoint</a:t>
            </a:r>
            <a:endParaRPr lang="cs-CZ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7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6" r="9091" b="2018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grpSp>
        <p:nvGrpSpPr>
          <p:cNvPr id="7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8" name="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68" y="1006956"/>
            <a:ext cx="3702134" cy="1372177"/>
          </a:xfrm>
        </p:spPr>
        <p:txBody>
          <a:bodyPr anchor="ctr">
            <a:normAutofit/>
          </a:bodyPr>
          <a:lstStyle/>
          <a:p>
            <a:pPr algn="ctr"/>
            <a:r>
              <a:rPr lang="cs-CZ" sz="2400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598" y="2147778"/>
            <a:ext cx="3415074" cy="15560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Moc ráda jsem Vás provázela kurzem</a:t>
            </a:r>
          </a:p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 „PowerPoint pro začátečníky“</a:t>
            </a:r>
          </a:p>
          <a:p>
            <a:pPr marL="0" indent="0" algn="ctr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Ing. Kateřina Černostová za společnost </a:t>
            </a:r>
            <a:r>
              <a:rPr lang="cs-CZ" dirty="0" err="1">
                <a:solidFill>
                  <a:schemeClr val="bg1"/>
                </a:solidFill>
              </a:rPr>
              <a:t>CloudForce</a:t>
            </a:r>
            <a:r>
              <a:rPr lang="cs-CZ" dirty="0">
                <a:solidFill>
                  <a:schemeClr val="bg1"/>
                </a:solidFill>
              </a:rPr>
              <a:t> s.r.o.</a:t>
            </a:r>
          </a:p>
        </p:txBody>
      </p:sp>
    </p:spTree>
    <p:extLst>
      <p:ext uri="{BB962C8B-B14F-4D97-AF65-F5344CB8AC3E}">
        <p14:creationId xmlns:p14="http://schemas.microsoft.com/office/powerpoint/2010/main" val="133925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" r="4894" b="3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dirty="0"/>
              <a:t>Co je to </a:t>
            </a:r>
            <a:r>
              <a:rPr lang="cs-CZ" dirty="0" err="1"/>
              <a:t>powerpoint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PowerPoint je software/aplikace/program:</a:t>
            </a:r>
          </a:p>
          <a:p>
            <a:r>
              <a:rPr lang="cs-CZ" sz="2400" dirty="0"/>
              <a:t>z dílny společnosti Microsoft</a:t>
            </a:r>
          </a:p>
          <a:p>
            <a:r>
              <a:rPr lang="cs-CZ" sz="2400" dirty="0"/>
              <a:t>je součástí balíčku Office</a:t>
            </a:r>
          </a:p>
          <a:p>
            <a:r>
              <a:rPr lang="cs-CZ" sz="2400" dirty="0"/>
              <a:t>pro tvorbu profesionálních prezentací</a:t>
            </a:r>
          </a:p>
          <a:p>
            <a:r>
              <a:rPr lang="cs-CZ" sz="2400" dirty="0"/>
              <a:t>pro prezentaci vytvořených snímků</a:t>
            </a:r>
          </a:p>
          <a:p>
            <a:r>
              <a:rPr lang="cs-CZ" sz="2400" dirty="0"/>
              <a:t>pro předávání informací zajímavou formou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17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7ADB7-2048-466F-8F13-9D718D14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PowerPointu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22D114-F7DF-4E7A-90B4-C87793E9D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Hlavní výhody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8EAF8D7-C601-4C7E-965D-B48113C1D0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Intuitivní</a:t>
            </a:r>
          </a:p>
          <a:p>
            <a:pPr marL="0" indent="0">
              <a:buNone/>
            </a:pPr>
            <a:r>
              <a:rPr lang="cs-CZ" dirty="0"/>
              <a:t>Barevný</a:t>
            </a:r>
          </a:p>
          <a:p>
            <a:pPr marL="0" indent="0">
              <a:buNone/>
            </a:pPr>
            <a:r>
              <a:rPr lang="cs-CZ" dirty="0"/>
              <a:t>Neustále aktuální</a:t>
            </a:r>
          </a:p>
          <a:p>
            <a:pPr marL="0" indent="0">
              <a:buNone/>
            </a:pPr>
            <a:r>
              <a:rPr lang="cs-CZ" dirty="0"/>
              <a:t>Obsahuje mnoho funkcí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3E9BDE8-8626-4339-9A77-FEDB08E07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Co má navíc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6B0BB23-77FE-4576-B575-B98BF977B65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Propojení s Office 365</a:t>
            </a:r>
          </a:p>
          <a:p>
            <a:pPr marL="0" indent="0">
              <a:buNone/>
            </a:pPr>
            <a:r>
              <a:rPr lang="cs-CZ" dirty="0"/>
              <a:t>Stejný design jako ostatní Office app</a:t>
            </a:r>
          </a:p>
          <a:p>
            <a:pPr marL="0" indent="0">
              <a:buNone/>
            </a:pPr>
            <a:r>
              <a:rPr lang="cs-CZ" dirty="0"/>
              <a:t>Skvělá funkce co? ;)</a:t>
            </a:r>
          </a:p>
          <a:p>
            <a:pPr marL="0" indent="0">
              <a:buNone/>
            </a:pPr>
            <a:r>
              <a:rPr lang="cs-CZ" dirty="0"/>
              <a:t>Automatické ukládání </a:t>
            </a:r>
          </a:p>
        </p:txBody>
      </p:sp>
    </p:spTree>
    <p:extLst>
      <p:ext uri="{BB962C8B-B14F-4D97-AF65-F5344CB8AC3E}">
        <p14:creationId xmlns:p14="http://schemas.microsoft.com/office/powerpoint/2010/main" val="7485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2" r="9091" b="126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8" name="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372177"/>
          </a:xfrm>
        </p:spPr>
        <p:txBody>
          <a:bodyPr anchor="ctr">
            <a:normAutofit/>
          </a:bodyPr>
          <a:lstStyle/>
          <a:p>
            <a:r>
              <a:rPr lang="cs-CZ" dirty="0"/>
              <a:t>V čem, mi může </a:t>
            </a:r>
            <a:r>
              <a:rPr lang="cs-CZ" dirty="0" err="1"/>
              <a:t>powerpoint</a:t>
            </a:r>
            <a:r>
              <a:rPr lang="cs-CZ" dirty="0"/>
              <a:t> pomoct?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438399"/>
            <a:ext cx="7216607" cy="356446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Mé prezentace budou budit profesionální dojem</a:t>
            </a:r>
          </a:p>
          <a:p>
            <a:r>
              <a:rPr lang="cs-CZ" dirty="0">
                <a:solidFill>
                  <a:schemeClr val="bg1"/>
                </a:solidFill>
              </a:rPr>
              <a:t>Tvorba prezentace netrvá dlouho</a:t>
            </a:r>
          </a:p>
          <a:p>
            <a:r>
              <a:rPr lang="cs-CZ" dirty="0">
                <a:solidFill>
                  <a:schemeClr val="bg1"/>
                </a:solidFill>
              </a:rPr>
              <a:t>Své posluchače zaujmu díky mnoha funkcionalitám, které mohu využít</a:t>
            </a:r>
          </a:p>
          <a:p>
            <a:r>
              <a:rPr lang="cs-CZ" dirty="0">
                <a:solidFill>
                  <a:schemeClr val="bg1"/>
                </a:solidFill>
              </a:rPr>
              <a:t>Tréma z prezentovaní nebude tak velká díky funkci pro prezentující</a:t>
            </a:r>
          </a:p>
          <a:p>
            <a:r>
              <a:rPr lang="cs-CZ" dirty="0">
                <a:solidFill>
                  <a:schemeClr val="bg1"/>
                </a:solidFill>
              </a:rPr>
              <a:t>Posluchačům předám informace v podobě, která je zaujme</a:t>
            </a:r>
          </a:p>
          <a:p>
            <a:r>
              <a:rPr lang="cs-CZ" dirty="0">
                <a:solidFill>
                  <a:schemeClr val="bg1"/>
                </a:solidFill>
              </a:rPr>
              <a:t>Vyniknu na své pracovní pozici – umět s PowerPointem = plusové body u zaměstnavatele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2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všechno můžu do </a:t>
            </a:r>
            <a:r>
              <a:rPr lang="cs-CZ" dirty="0" err="1"/>
              <a:t>powerpointu</a:t>
            </a:r>
            <a:r>
              <a:rPr lang="cs-CZ" dirty="0"/>
              <a:t> vkládat?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cs-CZ" sz="2400" dirty="0"/>
              <a:t>Text</a:t>
            </a:r>
          </a:p>
          <a:p>
            <a:pPr algn="ctr"/>
            <a:r>
              <a:rPr lang="cs-CZ" sz="2400" dirty="0"/>
              <a:t>Obrázky</a:t>
            </a:r>
          </a:p>
          <a:p>
            <a:pPr algn="ctr"/>
            <a:r>
              <a:rPr lang="cs-CZ" sz="2400" dirty="0"/>
              <a:t>Videa</a:t>
            </a:r>
          </a:p>
          <a:p>
            <a:pPr algn="ctr"/>
            <a:r>
              <a:rPr lang="cs-CZ" sz="2400" dirty="0"/>
              <a:t>Tlačítka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r>
              <a:rPr lang="cs-CZ" sz="2400" dirty="0"/>
              <a:t>Grafy</a:t>
            </a:r>
          </a:p>
          <a:p>
            <a:pPr algn="ctr"/>
            <a:r>
              <a:rPr lang="cs-CZ" sz="2400" dirty="0"/>
              <a:t>Diagramy</a:t>
            </a:r>
          </a:p>
          <a:p>
            <a:pPr algn="ctr"/>
            <a:r>
              <a:rPr lang="cs-CZ" sz="2400" dirty="0"/>
              <a:t>Tvary</a:t>
            </a:r>
          </a:p>
          <a:p>
            <a:pPr algn="ctr"/>
            <a:r>
              <a:rPr lang="cs-CZ" sz="2400" dirty="0"/>
              <a:t>Hypertextové odkazy</a:t>
            </a:r>
          </a:p>
          <a:p>
            <a:pPr algn="ctr"/>
            <a:endParaRPr lang="cs-CZ" dirty="0"/>
          </a:p>
        </p:txBody>
      </p:sp>
      <p:sp>
        <p:nvSpPr>
          <p:cNvPr id="5" name="Pěticípá hvězda 4"/>
          <p:cNvSpPr/>
          <p:nvPr/>
        </p:nvSpPr>
        <p:spPr>
          <a:xfrm rot="3084077">
            <a:off x="9590402" y="2013179"/>
            <a:ext cx="1422240" cy="13855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rak 5"/>
          <p:cNvSpPr/>
          <p:nvPr/>
        </p:nvSpPr>
        <p:spPr>
          <a:xfrm rot="20979510">
            <a:off x="5131142" y="2826872"/>
            <a:ext cx="1762206" cy="12119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esticípá hvězda 7"/>
          <p:cNvSpPr/>
          <p:nvPr/>
        </p:nvSpPr>
        <p:spPr>
          <a:xfrm rot="19664033">
            <a:off x="1129877" y="5144617"/>
            <a:ext cx="1217262" cy="122938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8982285">
            <a:off x="5610280" y="4672484"/>
            <a:ext cx="1477765" cy="628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8186938">
            <a:off x="2029663" y="2167397"/>
            <a:ext cx="637309" cy="1004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eselý obličej 10"/>
          <p:cNvSpPr/>
          <p:nvPr/>
        </p:nvSpPr>
        <p:spPr>
          <a:xfrm rot="1089061">
            <a:off x="9696624" y="5350193"/>
            <a:ext cx="1209795" cy="110488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Čtyřstranná šipka 11"/>
          <p:cNvSpPr/>
          <p:nvPr/>
        </p:nvSpPr>
        <p:spPr>
          <a:xfrm rot="19173089">
            <a:off x="3517096" y="5240336"/>
            <a:ext cx="1209334" cy="133965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Blesk 12"/>
          <p:cNvSpPr/>
          <p:nvPr/>
        </p:nvSpPr>
        <p:spPr>
          <a:xfrm>
            <a:off x="7518400" y="2228003"/>
            <a:ext cx="628073" cy="93697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Složené závorky 13"/>
          <p:cNvSpPr/>
          <p:nvPr/>
        </p:nvSpPr>
        <p:spPr>
          <a:xfrm>
            <a:off x="4459728" y="2826327"/>
            <a:ext cx="3012490" cy="235772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hnutý pruh 14"/>
          <p:cNvSpPr/>
          <p:nvPr/>
        </p:nvSpPr>
        <p:spPr>
          <a:xfrm>
            <a:off x="6419273" y="6142182"/>
            <a:ext cx="1219200" cy="92363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Pětiúhelník 16"/>
          <p:cNvSpPr/>
          <p:nvPr/>
        </p:nvSpPr>
        <p:spPr>
          <a:xfrm>
            <a:off x="766618" y="3574473"/>
            <a:ext cx="1209964" cy="6126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Dvojitá šipka 17"/>
          <p:cNvSpPr/>
          <p:nvPr/>
        </p:nvSpPr>
        <p:spPr>
          <a:xfrm>
            <a:off x="10863913" y="3462940"/>
            <a:ext cx="746896" cy="8341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0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1" name="Rectangle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r="6875" b="-2"/>
          <a:stretch/>
        </p:blipFill>
        <p:spPr>
          <a:xfrm>
            <a:off x="448732" y="600075"/>
            <a:ext cx="3683001" cy="57753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accent1"/>
                </a:solidFill>
              </a:rPr>
              <a:t>Jak vypadá prostředí powerpointu?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82726" y="1896533"/>
            <a:ext cx="7225074" cy="3962266"/>
          </a:xfrm>
        </p:spPr>
        <p:txBody>
          <a:bodyPr>
            <a:normAutofit/>
          </a:bodyPr>
          <a:lstStyle/>
          <a:p>
            <a:r>
              <a:rPr lang="cs-CZ" sz="2800" dirty="0"/>
              <a:t>Intuitivní</a:t>
            </a:r>
          </a:p>
          <a:p>
            <a:r>
              <a:rPr lang="cs-CZ" sz="2800" dirty="0"/>
              <a:t>Přehledné</a:t>
            </a:r>
          </a:p>
          <a:p>
            <a:r>
              <a:rPr lang="cs-CZ" sz="2800" dirty="0"/>
              <a:t>Obsahuje mnoho funkcí</a:t>
            </a:r>
          </a:p>
          <a:p>
            <a:r>
              <a:rPr lang="cs-CZ" sz="2800" dirty="0"/>
              <a:t>Možnost instalace doplňků</a:t>
            </a:r>
          </a:p>
          <a:p>
            <a:r>
              <a:rPr lang="cs-CZ" sz="2800" dirty="0"/>
              <a:t>Všechny Office programy mají pro jednoduchou orientaci podobné prostředí</a:t>
            </a:r>
          </a:p>
        </p:txBody>
      </p:sp>
    </p:spTree>
    <p:extLst>
      <p:ext uri="{BB962C8B-B14F-4D97-AF65-F5344CB8AC3E}">
        <p14:creationId xmlns:p14="http://schemas.microsoft.com/office/powerpoint/2010/main" val="317360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0" r="9091" b="231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8" name="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cs-CZ" dirty="0"/>
              <a:t>Prezentujte se sebejistotou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Zaujměte posluchače</a:t>
            </a:r>
          </a:p>
          <a:p>
            <a:r>
              <a:rPr lang="cs-CZ" dirty="0">
                <a:solidFill>
                  <a:schemeClr val="bg1"/>
                </a:solidFill>
              </a:rPr>
              <a:t>Funkce náhledů vdechne vašim prezentacím život pomocí interaktivního souhrnného snímku, díky němuž bude procházení prezentací snadné a zábavné. Přibližujte a oddalujte oddíly nebo snímky v prezentacích, v libovolném pořadí podle přání posluchačů.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1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r="13803" b="3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dirty="0"/>
              <a:t>Soustřeďte svou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>
            <a:normAutofit/>
          </a:bodyPr>
          <a:lstStyle/>
          <a:p>
            <a:r>
              <a:rPr lang="cs-CZ" sz="2400" dirty="0"/>
              <a:t>Pomocí zobrazení prezentujícího v Office 2016 můžete kontrolovat a nacvičovat prezentace. </a:t>
            </a:r>
          </a:p>
          <a:p>
            <a:r>
              <a:rPr lang="cs-CZ" sz="2400" dirty="0"/>
              <a:t>Když budete prezentaci promítat na druhé obrazovce, v zobrazení prezentujícího se zobrazí aktuální snímek, poznámky lektora a další snímek ve vaší prezentaci.</a:t>
            </a:r>
          </a:p>
          <a:p>
            <a:r>
              <a:rPr lang="cs-CZ" sz="2400" dirty="0"/>
              <a:t>Tak budete mít prezentaci a Váš projev pod kontrolou.</a:t>
            </a:r>
          </a:p>
        </p:txBody>
      </p:sp>
    </p:spTree>
    <p:extLst>
      <p:ext uri="{BB962C8B-B14F-4D97-AF65-F5344CB8AC3E}">
        <p14:creationId xmlns:p14="http://schemas.microsoft.com/office/powerpoint/2010/main" val="254260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6715" b="5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získám </a:t>
            </a:r>
            <a:r>
              <a:rPr lang="cs-CZ" dirty="0" err="1"/>
              <a:t>powerpoint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>
            <a:noAutofit/>
          </a:bodyPr>
          <a:lstStyle/>
          <a:p>
            <a:pPr algn="just"/>
            <a:r>
              <a:rPr lang="cs-CZ" sz="2400" dirty="0">
                <a:solidFill>
                  <a:srgbClr val="FF0000"/>
                </a:solidFill>
              </a:rPr>
              <a:t>V rámci předplatného Office 365</a:t>
            </a:r>
            <a:r>
              <a:rPr lang="cs-CZ" sz="2400" dirty="0"/>
              <a:t>, díky kterému budou mé Office programy neustále aktualizovány a obohacovány o nové funkce. </a:t>
            </a:r>
          </a:p>
          <a:p>
            <a:pPr marL="0" indent="0" algn="ctr">
              <a:buNone/>
            </a:pPr>
            <a:r>
              <a:rPr lang="cs-CZ" sz="2400" dirty="0"/>
              <a:t>NEBO</a:t>
            </a:r>
          </a:p>
          <a:p>
            <a:pPr algn="just"/>
            <a:r>
              <a:rPr lang="cs-CZ" sz="2400" dirty="0">
                <a:solidFill>
                  <a:srgbClr val="FF0000"/>
                </a:solidFill>
              </a:rPr>
              <a:t>Jako krabicové řešení </a:t>
            </a:r>
            <a:r>
              <a:rPr lang="cs-CZ" sz="2400" dirty="0"/>
              <a:t>– zakoupením balíku Office. Kdy budu mít k dispozici instalaci, která nebude aktualizována a bude vázána na počítač.</a:t>
            </a:r>
          </a:p>
        </p:txBody>
      </p:sp>
    </p:spTree>
    <p:extLst>
      <p:ext uri="{BB962C8B-B14F-4D97-AF65-F5344CB8AC3E}">
        <p14:creationId xmlns:p14="http://schemas.microsoft.com/office/powerpoint/2010/main" val="98907413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C1C9CC451284D9BBDFD55C0306066" ma:contentTypeVersion="6" ma:contentTypeDescription="Create a new document." ma:contentTypeScope="" ma:versionID="62ebbe19d366feb3ef73a914685e10b5">
  <xsd:schema xmlns:xsd="http://www.w3.org/2001/XMLSchema" xmlns:xs="http://www.w3.org/2001/XMLSchema" xmlns:p="http://schemas.microsoft.com/office/2006/metadata/properties" xmlns:ns2="b6b54e90-237c-49f1-9552-7b58b6abf390" xmlns:ns3="5851850d-ccf1-4115-a486-7bd16b61b659" targetNamespace="http://schemas.microsoft.com/office/2006/metadata/properties" ma:root="true" ma:fieldsID="426066043eb0b9bc8f8e1951b8b32aeb" ns2:_="" ns3:_="">
    <xsd:import namespace="b6b54e90-237c-49f1-9552-7b58b6abf390"/>
    <xsd:import namespace="5851850d-ccf1-4115-a486-7bd16b61b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54e90-237c-49f1-9552-7b58b6abf3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850d-ccf1-4115-a486-7bd16b61b6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12BF10-BB7C-445F-A5D9-B631607A5340}"/>
</file>

<file path=customXml/itemProps2.xml><?xml version="1.0" encoding="utf-8"?>
<ds:datastoreItem xmlns:ds="http://schemas.openxmlformats.org/officeDocument/2006/customXml" ds:itemID="{6670ED80-E22B-4F25-8D23-22347DC7F94E}"/>
</file>

<file path=customXml/itemProps3.xml><?xml version="1.0" encoding="utf-8"?>
<ds:datastoreItem xmlns:ds="http://schemas.openxmlformats.org/officeDocument/2006/customXml" ds:itemID="{44AA8EF4-BF52-4E4F-AF24-9C555C3B2D0A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232</TotalTime>
  <Words>395</Words>
  <Application>Microsoft Office PowerPoint</Application>
  <PresentationFormat>Širokoúhlá obrazovka</PresentationFormat>
  <Paragraphs>71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Calibri</vt:lpstr>
      <vt:lpstr>Gill Sans MT</vt:lpstr>
      <vt:lpstr>Wingdings 2</vt:lpstr>
      <vt:lpstr>Dividenda</vt:lpstr>
      <vt:lpstr>Office 365 &amp; Office 2016</vt:lpstr>
      <vt:lpstr>Co je to powerpoint?</vt:lpstr>
      <vt:lpstr>Výhody PowerPointu</vt:lpstr>
      <vt:lpstr>V čem, mi může powerpoint pomoct?</vt:lpstr>
      <vt:lpstr>Co všechno můžu do powerpointu vkládat?</vt:lpstr>
      <vt:lpstr>Jak vypadá prostředí powerpointu?</vt:lpstr>
      <vt:lpstr>Prezentujte se sebejistotou</vt:lpstr>
      <vt:lpstr>Soustřeďte svou pozornost</vt:lpstr>
      <vt:lpstr>Jak získám powerpoint?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 &amp; Office 2016</dc:title>
  <dc:creator>Kateřina Černostová</dc:creator>
  <cp:lastModifiedBy>Kateřina Černostová</cp:lastModifiedBy>
  <cp:revision>13</cp:revision>
  <dcterms:created xsi:type="dcterms:W3CDTF">2017-01-10T10:34:17Z</dcterms:created>
  <dcterms:modified xsi:type="dcterms:W3CDTF">2018-02-21T07:27:20Z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0x010100105C1C9CC451284D9BBDFD55C0306066</vt:lpwstr>
  </property>
</Properties>
</file>