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3" r:id="rId3"/>
    <p:sldId id="274" r:id="rId4"/>
    <p:sldId id="257" r:id="rId5"/>
    <p:sldId id="258" r:id="rId6"/>
    <p:sldId id="272" r:id="rId7"/>
    <p:sldId id="268" r:id="rId8"/>
    <p:sldId id="269" r:id="rId9"/>
    <p:sldId id="270" r:id="rId10"/>
    <p:sldId id="263" r:id="rId11"/>
    <p:sldId id="260" r:id="rId12"/>
    <p:sldId id="271" r:id="rId13"/>
    <p:sldId id="275" r:id="rId14"/>
    <p:sldId id="264" r:id="rId15"/>
    <p:sldId id="261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95535" autoAdjust="0"/>
  </p:normalViewPr>
  <p:slideViewPr>
    <p:cSldViewPr snapToGrid="0">
      <p:cViewPr varScale="1">
        <p:scale>
          <a:sx n="94" d="100"/>
          <a:sy n="94" d="100"/>
        </p:scale>
        <p:origin x="108" y="4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0D505-D5F6-41B9-83C0-0C6A67F30EC5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2BCC2-E801-47BE-B76F-35D07B0D4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17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8074B-5CCF-41B8-8618-181938F2C87B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6087D-AA60-4030-B588-468161E5A0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67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087D-AA60-4030-B588-468161E5A0F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087D-AA60-4030-B588-468161E5A0F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14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Chválit PowerPoint. Vyzvednout zejména jednoduchou tvorbu a prostředí pro prezentujícího.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087D-AA60-4030-B588-468161E5A0F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561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087D-AA60-4030-B588-468161E5A0F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97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PowerPoint poskytuje nespočet možností. A to i v případě subjektů, které je možné do prezentací vkládat. </a:t>
            </a:r>
          </a:p>
          <a:p>
            <a:endParaRPr lang="cs-CZ" dirty="0"/>
          </a:p>
          <a:p>
            <a:r>
              <a:rPr lang="cs-CZ" dirty="0"/>
              <a:t>Do jednotlivých snímků můžete vložit nejenom text, ale také obrázky, videa, tlačítka….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087D-AA60-4030-B588-468161E5A0F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342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087D-AA60-4030-B588-468161E5A0F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061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087D-AA60-4030-B588-468161E5A0F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71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41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64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25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43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35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99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0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47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87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43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31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51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73" y="1818968"/>
            <a:ext cx="3353104" cy="329442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61934" y="1419225"/>
            <a:ext cx="4115917" cy="208586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Office 365 &amp; Office 2016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61934" y="3505095"/>
            <a:ext cx="4115917" cy="1733655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2"/>
                </a:solidFill>
              </a:rPr>
              <a:t>Jak na powerpoint</a:t>
            </a:r>
          </a:p>
        </p:txBody>
      </p:sp>
    </p:spTree>
    <p:extLst>
      <p:ext uri="{BB962C8B-B14F-4D97-AF65-F5344CB8AC3E}">
        <p14:creationId xmlns:p14="http://schemas.microsoft.com/office/powerpoint/2010/main" val="929071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0" r="9091" b="231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7" name="Group 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8" name="Rectangle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anchor="ctr">
            <a:normAutofit/>
          </a:bodyPr>
          <a:lstStyle/>
          <a:p>
            <a:r>
              <a:rPr lang="cs-CZ" dirty="0"/>
              <a:t>Prezentujte se sebejistotou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3" y="2438399"/>
            <a:ext cx="3415074" cy="3564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Zaujměte posluchače</a:t>
            </a:r>
          </a:p>
          <a:p>
            <a:r>
              <a:rPr lang="cs-CZ" dirty="0">
                <a:solidFill>
                  <a:schemeClr val="bg1"/>
                </a:solidFill>
              </a:rPr>
              <a:t>Funkce náhledů vdechne vašim prezentacím život pomocí interaktivního souhrnného snímku, díky němuž bude procházení prezentací snadné a zábavné. Přibližujte a oddalujte oddíly nebo snímky v prezentacích, v libovolném pořadí podle přání posluchačů.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1013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všechno můžu do powerpointu vkládat?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cs-CZ" sz="2400" dirty="0"/>
              <a:t>Text</a:t>
            </a:r>
          </a:p>
          <a:p>
            <a:pPr algn="ctr"/>
            <a:r>
              <a:rPr lang="cs-CZ" sz="2400" dirty="0"/>
              <a:t>Obrázky</a:t>
            </a:r>
          </a:p>
          <a:p>
            <a:pPr algn="ctr"/>
            <a:r>
              <a:rPr lang="cs-CZ" sz="2400" dirty="0"/>
              <a:t>Videa</a:t>
            </a:r>
          </a:p>
          <a:p>
            <a:pPr algn="ctr"/>
            <a:r>
              <a:rPr lang="cs-CZ" sz="2400" dirty="0"/>
              <a:t>Přechody</a:t>
            </a:r>
          </a:p>
          <a:p>
            <a:pPr algn="ctr"/>
            <a:r>
              <a:rPr lang="cs-CZ" sz="2400" dirty="0"/>
              <a:t>Tlačítka</a:t>
            </a:r>
          </a:p>
          <a:p>
            <a:pPr algn="ctr"/>
            <a:r>
              <a:rPr lang="cs-CZ" sz="2400" dirty="0" err="1"/>
              <a:t>SmartArt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r>
              <a:rPr lang="cs-CZ" sz="2400" dirty="0"/>
              <a:t>Grafy</a:t>
            </a:r>
          </a:p>
          <a:p>
            <a:pPr algn="ctr"/>
            <a:r>
              <a:rPr lang="cs-CZ" sz="2400" dirty="0"/>
              <a:t>Diagramy</a:t>
            </a:r>
          </a:p>
          <a:p>
            <a:pPr algn="ctr"/>
            <a:r>
              <a:rPr lang="cs-CZ" sz="2400" dirty="0"/>
              <a:t>Tabulky</a:t>
            </a:r>
          </a:p>
          <a:p>
            <a:pPr algn="ctr"/>
            <a:r>
              <a:rPr lang="cs-CZ" sz="2400" dirty="0"/>
              <a:t>Tvary</a:t>
            </a:r>
          </a:p>
          <a:p>
            <a:pPr algn="ctr"/>
            <a:r>
              <a:rPr lang="cs-CZ" sz="2400" dirty="0"/>
              <a:t>Hypertextové odkazy</a:t>
            </a:r>
          </a:p>
          <a:p>
            <a:pPr algn="ctr"/>
            <a:r>
              <a:rPr lang="cs-CZ" sz="2400" dirty="0"/>
              <a:t>Zvukové stopy</a:t>
            </a:r>
          </a:p>
          <a:p>
            <a:pPr algn="ctr"/>
            <a:endParaRPr lang="cs-CZ" dirty="0"/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Pěticípá hvězda 4"/>
          <p:cNvSpPr/>
          <p:nvPr/>
        </p:nvSpPr>
        <p:spPr>
          <a:xfrm rot="3084077">
            <a:off x="9590402" y="2013179"/>
            <a:ext cx="1422240" cy="13855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Mrak 5"/>
          <p:cNvSpPr/>
          <p:nvPr/>
        </p:nvSpPr>
        <p:spPr>
          <a:xfrm rot="20979510">
            <a:off x="5131142" y="2826872"/>
            <a:ext cx="1762206" cy="121192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esticípá hvězda 7"/>
          <p:cNvSpPr/>
          <p:nvPr/>
        </p:nvSpPr>
        <p:spPr>
          <a:xfrm rot="19664033">
            <a:off x="1129877" y="5144617"/>
            <a:ext cx="1217262" cy="122938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8982285">
            <a:off x="5610280" y="4672484"/>
            <a:ext cx="1477765" cy="628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 rot="18186938">
            <a:off x="1710212" y="2121651"/>
            <a:ext cx="637309" cy="1004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Veselý obličej 10"/>
          <p:cNvSpPr/>
          <p:nvPr/>
        </p:nvSpPr>
        <p:spPr>
          <a:xfrm rot="1089061">
            <a:off x="9696624" y="5350193"/>
            <a:ext cx="1209795" cy="110488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Čtyřstranná šipka 11"/>
          <p:cNvSpPr/>
          <p:nvPr/>
        </p:nvSpPr>
        <p:spPr>
          <a:xfrm rot="19173089">
            <a:off x="3517096" y="5240336"/>
            <a:ext cx="1209334" cy="1339656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Blesk 12"/>
          <p:cNvSpPr/>
          <p:nvPr/>
        </p:nvSpPr>
        <p:spPr>
          <a:xfrm>
            <a:off x="7518400" y="2228003"/>
            <a:ext cx="628073" cy="93697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Složené závorky 13"/>
          <p:cNvSpPr/>
          <p:nvPr/>
        </p:nvSpPr>
        <p:spPr>
          <a:xfrm>
            <a:off x="4459728" y="2826327"/>
            <a:ext cx="3012490" cy="235772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hnutý pruh 14"/>
          <p:cNvSpPr/>
          <p:nvPr/>
        </p:nvSpPr>
        <p:spPr>
          <a:xfrm>
            <a:off x="6419273" y="6142182"/>
            <a:ext cx="1219200" cy="92363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Dvojitá šipka 17"/>
          <p:cNvSpPr/>
          <p:nvPr/>
        </p:nvSpPr>
        <p:spPr>
          <a:xfrm>
            <a:off x="10863913" y="3462940"/>
            <a:ext cx="746896" cy="83416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Pětiúhelník 16"/>
          <p:cNvSpPr/>
          <p:nvPr/>
        </p:nvSpPr>
        <p:spPr>
          <a:xfrm>
            <a:off x="766618" y="3574473"/>
            <a:ext cx="1209964" cy="61264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806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1BF3CD-F341-47E0-A49C-C4DC180E7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Přechody snímků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A81B245B-81B1-4845-8311-F901589A8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788" y="2156373"/>
            <a:ext cx="7006423" cy="66595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038F879-25EB-464B-8880-DBAE95BA1EDE}"/>
              </a:ext>
            </a:extLst>
          </p:cNvPr>
          <p:cNvSpPr txBox="1"/>
          <p:nvPr/>
        </p:nvSpPr>
        <p:spPr>
          <a:xfrm>
            <a:off x="2592788" y="2822330"/>
            <a:ext cx="122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Prolnutí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B776FF6-5B1D-481A-9A9D-6DAB41A986AC}"/>
              </a:ext>
            </a:extLst>
          </p:cNvPr>
          <p:cNvSpPr txBox="1"/>
          <p:nvPr/>
        </p:nvSpPr>
        <p:spPr>
          <a:xfrm>
            <a:off x="3855427" y="2839913"/>
            <a:ext cx="158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Rozdělení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9A6D098-B600-45DA-8E07-B6424BD7C25E}"/>
              </a:ext>
            </a:extLst>
          </p:cNvPr>
          <p:cNvSpPr txBox="1"/>
          <p:nvPr/>
        </p:nvSpPr>
        <p:spPr>
          <a:xfrm>
            <a:off x="5484462" y="2822329"/>
            <a:ext cx="122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Prolnutí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3FC85C7-0ACF-4209-98FD-52BFFA9614A5}"/>
              </a:ext>
            </a:extLst>
          </p:cNvPr>
          <p:cNvSpPr txBox="1"/>
          <p:nvPr/>
        </p:nvSpPr>
        <p:spPr>
          <a:xfrm>
            <a:off x="6992919" y="2839913"/>
            <a:ext cx="122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Střih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7A160A5-2033-4C95-AE8F-C63D41C13D1A}"/>
              </a:ext>
            </a:extLst>
          </p:cNvPr>
          <p:cNvSpPr txBox="1"/>
          <p:nvPr/>
        </p:nvSpPr>
        <p:spPr>
          <a:xfrm>
            <a:off x="8090912" y="2822330"/>
            <a:ext cx="1374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Nahodilé</a:t>
            </a:r>
          </a:p>
        </p:txBody>
      </p:sp>
    </p:spTree>
    <p:extLst>
      <p:ext uri="{BB962C8B-B14F-4D97-AF65-F5344CB8AC3E}">
        <p14:creationId xmlns:p14="http://schemas.microsoft.com/office/powerpoint/2010/main" val="94650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266B9D-DC87-430A-8D3A-2E83639A17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EE7F17-8E08-4C69-8E22-661908E6DF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282F36-261B-49B3-8CA9-FB857C475A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A105D4-2907-419E-8223-4C266BA1E5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7215C3-3B83-4BE7-9213-26E084BD61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Obrázek 2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49DBA3F7-B10E-4B91-8F21-2E718EEDB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5" y="599724"/>
            <a:ext cx="11780555" cy="6037534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11FFD576-DE63-4A25-AEBC-4562DE32B8F9}"/>
              </a:ext>
            </a:extLst>
          </p:cNvPr>
          <p:cNvSpPr/>
          <p:nvPr/>
        </p:nvSpPr>
        <p:spPr>
          <a:xfrm>
            <a:off x="1160584" y="924560"/>
            <a:ext cx="708856" cy="256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Řečová bublina: obdélníkový bublinový popisek 6">
            <a:extLst>
              <a:ext uri="{FF2B5EF4-FFF2-40B4-BE49-F238E27FC236}">
                <a16:creationId xmlns:a16="http://schemas.microsoft.com/office/drawing/2014/main" id="{7183966B-12A8-4769-96C8-B344C593EC5D}"/>
              </a:ext>
            </a:extLst>
          </p:cNvPr>
          <p:cNvSpPr/>
          <p:nvPr/>
        </p:nvSpPr>
        <p:spPr>
          <a:xfrm>
            <a:off x="1259840" y="220742"/>
            <a:ext cx="1270000" cy="483076"/>
          </a:xfrm>
          <a:prstGeom prst="wedgeRectCallout">
            <a:avLst>
              <a:gd name="adj1" fmla="val -20833"/>
              <a:gd name="adj2" fmla="val 89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125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r="13803" b="3"/>
          <a:stretch/>
        </p:blipFill>
        <p:spPr>
          <a:xfrm>
            <a:off x="448732" y="1871133"/>
            <a:ext cx="3683001" cy="450426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cs-CZ" dirty="0"/>
              <a:t>Soustřeďte svou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5858" y="2180496"/>
            <a:ext cx="7140407" cy="3678303"/>
          </a:xfrm>
        </p:spPr>
        <p:txBody>
          <a:bodyPr>
            <a:normAutofit/>
          </a:bodyPr>
          <a:lstStyle/>
          <a:p>
            <a:r>
              <a:rPr lang="cs-CZ" sz="2400" dirty="0"/>
              <a:t>Pomocí zobrazení prezentujícího v Office 2016 můžete kontrolovat a nacvičovat prezentace. </a:t>
            </a:r>
          </a:p>
          <a:p>
            <a:r>
              <a:rPr lang="cs-CZ" sz="2400" dirty="0"/>
              <a:t>Když budete prezentaci promítat na druhé obrazovce, v zobrazení prezentujícího se zobrazí aktuální snímek, poznámky lektora a další snímek ve vaší prezentaci.</a:t>
            </a:r>
          </a:p>
          <a:p>
            <a:r>
              <a:rPr lang="cs-CZ" sz="2400" dirty="0"/>
              <a:t>Tak budete mít prezentaci a Váš projev pod kontrolou.</a:t>
            </a:r>
          </a:p>
        </p:txBody>
      </p:sp>
    </p:spTree>
    <p:extLst>
      <p:ext uri="{BB962C8B-B14F-4D97-AF65-F5344CB8AC3E}">
        <p14:creationId xmlns:p14="http://schemas.microsoft.com/office/powerpoint/2010/main" val="2542608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r="6715" b="5"/>
          <a:stretch/>
        </p:blipFill>
        <p:spPr>
          <a:xfrm>
            <a:off x="448732" y="1871133"/>
            <a:ext cx="3683001" cy="450426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získám powerpoint?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5858" y="2180496"/>
            <a:ext cx="7140407" cy="3678303"/>
          </a:xfrm>
        </p:spPr>
        <p:txBody>
          <a:bodyPr>
            <a:noAutofit/>
          </a:bodyPr>
          <a:lstStyle/>
          <a:p>
            <a:pPr algn="just"/>
            <a:r>
              <a:rPr lang="cs-CZ" sz="2400" dirty="0">
                <a:solidFill>
                  <a:srgbClr val="FF0000"/>
                </a:solidFill>
              </a:rPr>
              <a:t>V rámci předplatného Office 365</a:t>
            </a:r>
            <a:r>
              <a:rPr lang="cs-CZ" sz="2400" dirty="0"/>
              <a:t>, díky kterému budou mé Office programy neustále aktualizovány a obohacovány o nové funkce. </a:t>
            </a:r>
          </a:p>
          <a:p>
            <a:pPr marL="0" indent="0" algn="ctr">
              <a:buNone/>
            </a:pPr>
            <a:r>
              <a:rPr lang="cs-CZ" sz="2400" dirty="0"/>
              <a:t>NEBO</a:t>
            </a:r>
          </a:p>
          <a:p>
            <a:pPr algn="just"/>
            <a:r>
              <a:rPr lang="cs-CZ" sz="2400" dirty="0">
                <a:solidFill>
                  <a:srgbClr val="FF0000"/>
                </a:solidFill>
              </a:rPr>
              <a:t>Jako krabicové řešení </a:t>
            </a:r>
            <a:r>
              <a:rPr lang="cs-CZ" sz="2400" dirty="0"/>
              <a:t>– zakoupením balíku Office. Kdy budu mít k dispozici instalaci, která nebude aktualizována a bude vázána na počítač.</a:t>
            </a:r>
          </a:p>
        </p:txBody>
      </p:sp>
    </p:spTree>
    <p:extLst>
      <p:ext uri="{BB962C8B-B14F-4D97-AF65-F5344CB8AC3E}">
        <p14:creationId xmlns:p14="http://schemas.microsoft.com/office/powerpoint/2010/main" val="989074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6" r="9091" b="20184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grpSp>
        <p:nvGrpSpPr>
          <p:cNvPr id="7" name="Group 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8" name="Rectangle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068" y="1006956"/>
            <a:ext cx="3702134" cy="1372177"/>
          </a:xfrm>
        </p:spPr>
        <p:txBody>
          <a:bodyPr anchor="ctr">
            <a:normAutofit/>
          </a:bodyPr>
          <a:lstStyle/>
          <a:p>
            <a:pPr algn="ctr"/>
            <a:r>
              <a:rPr lang="cs-CZ" sz="2400" dirty="0"/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598" y="2147778"/>
            <a:ext cx="3415074" cy="155600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cs-CZ" dirty="0">
                <a:solidFill>
                  <a:schemeClr val="bg1"/>
                </a:solidFill>
              </a:rPr>
              <a:t>Moc ráda jsem Vás provázela kurzem</a:t>
            </a:r>
          </a:p>
          <a:p>
            <a:pPr marL="0" indent="0" algn="ctr">
              <a:buNone/>
            </a:pPr>
            <a:r>
              <a:rPr lang="cs-CZ" dirty="0">
                <a:solidFill>
                  <a:schemeClr val="bg1"/>
                </a:solidFill>
              </a:rPr>
              <a:t> „PowerPoint – práce s texty a obrazci“</a:t>
            </a:r>
          </a:p>
          <a:p>
            <a:pPr marL="0" indent="0" algn="ctr"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Ing. Kateřina Černostová za společnost </a:t>
            </a:r>
            <a:r>
              <a:rPr lang="cs-CZ" dirty="0" err="1">
                <a:solidFill>
                  <a:schemeClr val="bg1"/>
                </a:solidFill>
              </a:rPr>
              <a:t>CloudForce</a:t>
            </a:r>
            <a:r>
              <a:rPr lang="cs-CZ" dirty="0">
                <a:solidFill>
                  <a:schemeClr val="bg1"/>
                </a:solidFill>
              </a:rPr>
              <a:t> s.r.o.</a:t>
            </a:r>
          </a:p>
        </p:txBody>
      </p:sp>
    </p:spTree>
    <p:extLst>
      <p:ext uri="{BB962C8B-B14F-4D97-AF65-F5344CB8AC3E}">
        <p14:creationId xmlns:p14="http://schemas.microsoft.com/office/powerpoint/2010/main" val="133925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C008CB-470A-41E7-AB96-9AADFB6D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Formáty snímků v powerpointu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43A5CF1-9364-429F-A7F2-D7591EBE67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231088"/>
              </p:ext>
            </p:extLst>
          </p:nvPr>
        </p:nvGraphicFramePr>
        <p:xfrm>
          <a:off x="2321170" y="2787895"/>
          <a:ext cx="9289638" cy="2012704"/>
        </p:xfrm>
        <a:graphic>
          <a:graphicData uri="http://schemas.openxmlformats.org/drawingml/2006/table">
            <a:tbl>
              <a:tblPr firstRow="1" la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5982757">
                  <a:extLst>
                    <a:ext uri="{9D8B030D-6E8A-4147-A177-3AD203B41FA5}">
                      <a16:colId xmlns:a16="http://schemas.microsoft.com/office/drawing/2014/main" val="3941661199"/>
                    </a:ext>
                  </a:extLst>
                </a:gridCol>
                <a:gridCol w="3306881">
                  <a:extLst>
                    <a:ext uri="{9D8B030D-6E8A-4147-A177-3AD203B41FA5}">
                      <a16:colId xmlns:a16="http://schemas.microsoft.com/office/drawing/2014/main" val="602682791"/>
                    </a:ext>
                  </a:extLst>
                </a:gridCol>
              </a:tblGrid>
              <a:tr h="423184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Formáty snímků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Poměr stran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0576306"/>
                  </a:ext>
                </a:extLst>
              </a:tr>
              <a:tr h="39738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Formát blížící se čtverci (starší verze PP)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4:3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4586389"/>
                  </a:ext>
                </a:extLst>
              </a:tr>
              <a:tr h="39738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Širokoúhlý formát (PP verze 2013,2016)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16:9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0676213"/>
                  </a:ext>
                </a:extLst>
              </a:tr>
              <a:tr h="397380">
                <a:tc>
                  <a:txBody>
                    <a:bodyPr/>
                    <a:lstStyle/>
                    <a:p>
                      <a:pPr algn="l"/>
                      <a:r>
                        <a:rPr lang="cs-CZ" b="0" i="0" dirty="0"/>
                        <a:t>Vlastní formát snímků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dle nastavení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6842591"/>
                  </a:ext>
                </a:extLst>
              </a:tr>
              <a:tr h="397380">
                <a:tc>
                  <a:txBody>
                    <a:bodyPr/>
                    <a:lstStyle/>
                    <a:p>
                      <a:pPr algn="l"/>
                      <a:endParaRPr lang="cs-CZ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4128353"/>
                  </a:ext>
                </a:extLst>
              </a:tr>
            </a:tbl>
          </a:graphicData>
        </a:graphic>
      </p:graphicFrame>
      <p:sp>
        <p:nvSpPr>
          <p:cNvPr id="3" name="Šipka: doprava 2">
            <a:extLst>
              <a:ext uri="{FF2B5EF4-FFF2-40B4-BE49-F238E27FC236}">
                <a16:creationId xmlns:a16="http://schemas.microsoft.com/office/drawing/2014/main" id="{89141D24-4E27-4C4D-B7AC-39C675D5F5BC}"/>
              </a:ext>
            </a:extLst>
          </p:cNvPr>
          <p:cNvSpPr/>
          <p:nvPr/>
        </p:nvSpPr>
        <p:spPr>
          <a:xfrm>
            <a:off x="404447" y="3103685"/>
            <a:ext cx="1828800" cy="1222131"/>
          </a:xfrm>
          <a:prstGeom prst="rightArrow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/>
              <a:t>Tabulka formátů</a:t>
            </a:r>
          </a:p>
        </p:txBody>
      </p:sp>
    </p:spTree>
    <p:extLst>
      <p:ext uri="{BB962C8B-B14F-4D97-AF65-F5344CB8AC3E}">
        <p14:creationId xmlns:p14="http://schemas.microsoft.com/office/powerpoint/2010/main" val="352361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618AD1-D4A4-41B3-9BF9-8E4396EEF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F0FB33F-2229-4385-8483-2A5357EEB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12" y="2352675"/>
            <a:ext cx="10584175" cy="2152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4228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" r="4894" b="3"/>
          <a:stretch/>
        </p:blipFill>
        <p:spPr>
          <a:xfrm>
            <a:off x="448732" y="1871133"/>
            <a:ext cx="3683001" cy="450426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cs-CZ" dirty="0"/>
              <a:t>Co je to powerpoint?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5858" y="2180496"/>
            <a:ext cx="7140407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PowerPoint je software/aplikace/program:</a:t>
            </a:r>
          </a:p>
          <a:p>
            <a:r>
              <a:rPr lang="cs-CZ" sz="2400" dirty="0"/>
              <a:t>z dílny společnosti Microsoft</a:t>
            </a:r>
          </a:p>
          <a:p>
            <a:r>
              <a:rPr lang="cs-CZ" sz="2400" dirty="0"/>
              <a:t>je součástí balíčku Office</a:t>
            </a:r>
          </a:p>
          <a:p>
            <a:r>
              <a:rPr lang="cs-CZ" sz="2400" dirty="0"/>
              <a:t>pro tvorbu profesionálních prezentací</a:t>
            </a:r>
          </a:p>
          <a:p>
            <a:r>
              <a:rPr lang="cs-CZ" sz="2400" dirty="0"/>
              <a:t>pro prezentaci / </a:t>
            </a:r>
            <a:r>
              <a:rPr lang="cs-CZ" sz="2400" dirty="0" err="1"/>
              <a:t>presentation</a:t>
            </a:r>
            <a:r>
              <a:rPr lang="cs-CZ" sz="2400" dirty="0"/>
              <a:t> vytvořených snímků</a:t>
            </a:r>
          </a:p>
          <a:p>
            <a:r>
              <a:rPr lang="cs-CZ" sz="2400" dirty="0"/>
              <a:t>pro předávání informací zajímavou formou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9017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Výhody powerpointu?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92404D2-82A6-4A14-975C-B11AB9A73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3" y="2250892"/>
            <a:ext cx="5087075" cy="536005"/>
          </a:xfrm>
        </p:spPr>
        <p:txBody>
          <a:bodyPr/>
          <a:lstStyle/>
          <a:p>
            <a:r>
              <a:rPr lang="cs-CZ" sz="3200" b="1" dirty="0"/>
              <a:t>Hlavní 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SzPct val="95000"/>
            </a:pPr>
            <a:r>
              <a:rPr lang="cs-CZ" sz="2400" i="1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Intuitivní	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95000"/>
            </a:pPr>
            <a:r>
              <a:rPr lang="cs-CZ" sz="2400" i="1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Barevný</a:t>
            </a:r>
          </a:p>
          <a:p>
            <a:r>
              <a:rPr lang="cs-CZ" sz="2400" i="1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Neustále aktuální</a:t>
            </a:r>
          </a:p>
          <a:p>
            <a:r>
              <a:rPr lang="cs-CZ" sz="2400" i="1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Obsahuje mnoho funkcí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74523F43-5684-4CFC-9126-C83F7098E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4294" y="2233524"/>
            <a:ext cx="5087073" cy="553373"/>
          </a:xfrm>
        </p:spPr>
        <p:txBody>
          <a:bodyPr/>
          <a:lstStyle/>
          <a:p>
            <a:r>
              <a:rPr lang="cs-CZ" sz="3200" b="1" dirty="0"/>
              <a:t>Co má navíc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DFCF70FF-E227-4412-8458-F442CE5ED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4294" y="2926052"/>
            <a:ext cx="5865992" cy="3024174"/>
          </a:xfrm>
        </p:spPr>
        <p:txBody>
          <a:bodyPr>
            <a:normAutofit/>
          </a:bodyPr>
          <a:lstStyle/>
          <a:p>
            <a:pPr marL="342900" lvl="1" indent="-342900"/>
            <a:r>
              <a:rPr lang="cs-CZ" sz="2400" i="1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Propojení s Office 365</a:t>
            </a:r>
          </a:p>
          <a:p>
            <a:pPr marL="342900" lvl="1" indent="-342900"/>
            <a:r>
              <a:rPr lang="cs-CZ" sz="2400" i="1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Stejný design jako ostatní Office app</a:t>
            </a:r>
          </a:p>
          <a:p>
            <a:pPr marL="342900" lvl="1" indent="-342900"/>
            <a:r>
              <a:rPr lang="cs-CZ" sz="2400" i="1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Skvělá funkce co? ;)</a:t>
            </a:r>
          </a:p>
          <a:p>
            <a:pPr marL="342900" lvl="1" indent="-342900"/>
            <a:r>
              <a:rPr lang="cs-CZ" sz="2400" i="1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Automatické ukládání</a:t>
            </a:r>
          </a:p>
        </p:txBody>
      </p:sp>
    </p:spTree>
    <p:extLst>
      <p:ext uri="{BB962C8B-B14F-4D97-AF65-F5344CB8AC3E}">
        <p14:creationId xmlns:p14="http://schemas.microsoft.com/office/powerpoint/2010/main" val="3173602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8644F-4BF2-4338-A924-1879BA34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prezentace jednoduše, rychle a zajímavě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47F76F-ABBB-49E9-8DAA-8BEA6CE70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14562" y="2083781"/>
            <a:ext cx="11029615" cy="3678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b="1" i="1" dirty="0"/>
              <a:t>„S chutí do toho a půl je hotovo!“</a:t>
            </a:r>
          </a:p>
        </p:txBody>
      </p:sp>
      <p:sp>
        <p:nvSpPr>
          <p:cNvPr id="4" name="Hvězda: sedmicípá 3">
            <a:extLst>
              <a:ext uri="{FF2B5EF4-FFF2-40B4-BE49-F238E27FC236}">
                <a16:creationId xmlns:a16="http://schemas.microsoft.com/office/drawing/2014/main" id="{320B02D6-2876-4482-9761-0182E53694CA}"/>
              </a:ext>
            </a:extLst>
          </p:cNvPr>
          <p:cNvSpPr/>
          <p:nvPr/>
        </p:nvSpPr>
        <p:spPr>
          <a:xfrm>
            <a:off x="8884676" y="2498407"/>
            <a:ext cx="2400300" cy="2105025"/>
          </a:xfrm>
          <a:prstGeom prst="star7">
            <a:avLst>
              <a:gd name="adj" fmla="val 31848"/>
              <a:gd name="hf" fmla="val 102572"/>
              <a:gd name="vf" fmla="val 10521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První cena</a:t>
            </a:r>
          </a:p>
        </p:txBody>
      </p:sp>
    </p:spTree>
    <p:extLst>
      <p:ext uri="{BB962C8B-B14F-4D97-AF65-F5344CB8AC3E}">
        <p14:creationId xmlns:p14="http://schemas.microsoft.com/office/powerpoint/2010/main" val="281526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14310F2-3261-4221-8BE1-03BD4833D5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A8CAC9F-D186-4EBB-BD75-771DF652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3" r="9091" b="126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A11065F-8617-40E7-AC2B-F98E48C99FA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8BA2E5-C873-4530-B394-51996F6E2A0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D8F77D0-1D04-4C5F-9CBB-0F8353D35E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FDD02-D586-474F-B2FD-CC4291988F4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AAD63B5-B8B0-4ED5-A502-89515CA4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372177"/>
          </a:xfrm>
        </p:spPr>
        <p:txBody>
          <a:bodyPr anchor="ctr">
            <a:normAutofit/>
          </a:bodyPr>
          <a:lstStyle/>
          <a:p>
            <a:r>
              <a:rPr lang="cs-CZ" dirty="0"/>
              <a:t>V čem, mi může powerpoint pomoct?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08F112F-A196-4ABC-ABE9-267952C2D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38399"/>
            <a:ext cx="7216607" cy="356446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Mé prezentace budou budit profesionální dojem</a:t>
            </a:r>
          </a:p>
          <a:p>
            <a:r>
              <a:rPr lang="cs-CZ" dirty="0">
                <a:solidFill>
                  <a:schemeClr val="bg1"/>
                </a:solidFill>
              </a:rPr>
              <a:t>Tvorba prezentace netrvá dlouho</a:t>
            </a:r>
          </a:p>
          <a:p>
            <a:r>
              <a:rPr lang="cs-CZ" dirty="0">
                <a:solidFill>
                  <a:schemeClr val="bg1"/>
                </a:solidFill>
              </a:rPr>
              <a:t>Své posluchače zaujmu díky mnoha funkcionalitám, které mohu využít</a:t>
            </a:r>
          </a:p>
          <a:p>
            <a:r>
              <a:rPr lang="cs-CZ" dirty="0">
                <a:solidFill>
                  <a:schemeClr val="bg1"/>
                </a:solidFill>
              </a:rPr>
              <a:t>Tréma z prezentovaní nebude tak velká díky funkci pro prezentující</a:t>
            </a:r>
          </a:p>
          <a:p>
            <a:r>
              <a:rPr lang="cs-CZ" dirty="0">
                <a:solidFill>
                  <a:schemeClr val="bg1"/>
                </a:solidFill>
              </a:rPr>
              <a:t>Posluchačům předám informace v podobě, která je zaujme</a:t>
            </a:r>
          </a:p>
          <a:p>
            <a:r>
              <a:rPr lang="cs-CZ" dirty="0">
                <a:solidFill>
                  <a:schemeClr val="bg1"/>
                </a:solidFill>
              </a:rPr>
              <a:t>Vyniknu na své pracovní pozici – umět s PowerPointem = plusové body u zaměstnavatele</a:t>
            </a:r>
          </a:p>
        </p:txBody>
      </p:sp>
    </p:spTree>
    <p:extLst>
      <p:ext uri="{BB962C8B-B14F-4D97-AF65-F5344CB8AC3E}">
        <p14:creationId xmlns:p14="http://schemas.microsoft.com/office/powerpoint/2010/main" val="2118014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1323C19-513C-4043-B8F6-D08CBD4E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prezentace v powerpointu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AEB7EDEC-98B5-4371-82A7-414B07643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7058940-A1DB-4EAD-9F07-A5ADF5B8F009}"/>
              </a:ext>
            </a:extLst>
          </p:cNvPr>
          <p:cNvSpPr txBox="1"/>
          <p:nvPr/>
        </p:nvSpPr>
        <p:spPr>
          <a:xfrm rot="1793679">
            <a:off x="7977362" y="3200301"/>
            <a:ext cx="2428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Profesionální a zajímavá!</a:t>
            </a:r>
          </a:p>
        </p:txBody>
      </p:sp>
    </p:spTree>
    <p:extLst>
      <p:ext uri="{BB962C8B-B14F-4D97-AF65-F5344CB8AC3E}">
        <p14:creationId xmlns:p14="http://schemas.microsoft.com/office/powerpoint/2010/main" val="75254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5B0B78-425E-41D3-9EC0-25029A571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powerpoint umí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0B74F06-0878-4BC1-83E4-E72DE1CB5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8467">
            <a:off x="914514" y="2500223"/>
            <a:ext cx="4724860" cy="3334401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655773D-95BE-46D9-97C0-83CA61318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31" y="3000904"/>
            <a:ext cx="5476608" cy="385709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43C4BA5-C0B2-46EC-A29E-7440320E44E4}"/>
              </a:ext>
            </a:extLst>
          </p:cNvPr>
          <p:cNvSpPr txBox="1"/>
          <p:nvPr/>
        </p:nvSpPr>
        <p:spPr>
          <a:xfrm rot="21039286">
            <a:off x="2537442" y="5773516"/>
            <a:ext cx="2182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Prezentuj jako profík!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6DA8CB-1373-45AB-814B-739D9C401595}"/>
              </a:ext>
            </a:extLst>
          </p:cNvPr>
          <p:cNvSpPr txBox="1"/>
          <p:nvPr/>
        </p:nvSpPr>
        <p:spPr>
          <a:xfrm rot="1793679">
            <a:off x="9466250" y="3464069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Nezdržuj se!</a:t>
            </a:r>
          </a:p>
        </p:txBody>
      </p:sp>
    </p:spTree>
    <p:extLst>
      <p:ext uri="{BB962C8B-B14F-4D97-AF65-F5344CB8AC3E}">
        <p14:creationId xmlns:p14="http://schemas.microsoft.com/office/powerpoint/2010/main" val="162398357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5C1C9CC451284D9BBDFD55C0306066" ma:contentTypeVersion="6" ma:contentTypeDescription="Create a new document." ma:contentTypeScope="" ma:versionID="62ebbe19d366feb3ef73a914685e10b5">
  <xsd:schema xmlns:xsd="http://www.w3.org/2001/XMLSchema" xmlns:xs="http://www.w3.org/2001/XMLSchema" xmlns:p="http://schemas.microsoft.com/office/2006/metadata/properties" xmlns:ns2="b6b54e90-237c-49f1-9552-7b58b6abf390" xmlns:ns3="5851850d-ccf1-4115-a486-7bd16b61b659" targetNamespace="http://schemas.microsoft.com/office/2006/metadata/properties" ma:root="true" ma:fieldsID="426066043eb0b9bc8f8e1951b8b32aeb" ns2:_="" ns3:_="">
    <xsd:import namespace="b6b54e90-237c-49f1-9552-7b58b6abf390"/>
    <xsd:import namespace="5851850d-ccf1-4115-a486-7bd16b61b6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54e90-237c-49f1-9552-7b58b6abf3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1850d-ccf1-4115-a486-7bd16b61b65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A8463D-C6A6-4C3F-A0CC-BF26CB774373}"/>
</file>

<file path=customXml/itemProps2.xml><?xml version="1.0" encoding="utf-8"?>
<ds:datastoreItem xmlns:ds="http://schemas.openxmlformats.org/officeDocument/2006/customXml" ds:itemID="{DD35ABCC-A894-455A-847E-896CBA174F31}"/>
</file>

<file path=customXml/itemProps3.xml><?xml version="1.0" encoding="utf-8"?>
<ds:datastoreItem xmlns:ds="http://schemas.openxmlformats.org/officeDocument/2006/customXml" ds:itemID="{1692C0D1-AF42-4AD6-9816-97742AF2FFF0}"/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1954</TotalTime>
  <Words>455</Words>
  <Application>Microsoft Office PowerPoint</Application>
  <PresentationFormat>Širokoúhlá obrazovka</PresentationFormat>
  <Paragraphs>92</Paragraphs>
  <Slides>16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Calibri</vt:lpstr>
      <vt:lpstr>Gill Sans MT</vt:lpstr>
      <vt:lpstr>Wingdings 2</vt:lpstr>
      <vt:lpstr>Dividenda</vt:lpstr>
      <vt:lpstr>Office 365 &amp; Office 2016</vt:lpstr>
      <vt:lpstr>Formáty snímků v powerpointu</vt:lpstr>
      <vt:lpstr>Prezentace aplikace PowerPoint</vt:lpstr>
      <vt:lpstr>Co je to powerpoint?</vt:lpstr>
      <vt:lpstr>Výhody powerpointu?</vt:lpstr>
      <vt:lpstr>Tvorba prezentace jednoduše, rychle a zajímavě</vt:lpstr>
      <vt:lpstr>V čem, mi může powerpoint pomoct?</vt:lpstr>
      <vt:lpstr>tvorba prezentace v powerpointu</vt:lpstr>
      <vt:lpstr>Co powerpoint umí</vt:lpstr>
      <vt:lpstr>Prezentujte se sebejistotou</vt:lpstr>
      <vt:lpstr>Co všechno můžu do powerpointu vkládat?</vt:lpstr>
      <vt:lpstr>Přechody snímků</vt:lpstr>
      <vt:lpstr>Prezentace aplikace PowerPoint</vt:lpstr>
      <vt:lpstr>Soustřeďte svou pozornost</vt:lpstr>
      <vt:lpstr>Jak získám powerpoint?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365 &amp; Office 2016</dc:title>
  <dc:creator>Kateřina Černostová</dc:creator>
  <cp:lastModifiedBy>Kateřina Černostová</cp:lastModifiedBy>
  <cp:revision>26</cp:revision>
  <dcterms:created xsi:type="dcterms:W3CDTF">2017-01-10T10:34:17Z</dcterms:created>
  <dcterms:modified xsi:type="dcterms:W3CDTF">2018-02-21T09:34:06Z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0x010100105C1C9CC451284D9BBDFD55C0306066</vt:lpwstr>
  </property>
</Properties>
</file>