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60" r:id="rId4"/>
    <p:sldId id="268" r:id="rId5"/>
    <p:sldId id="256" r:id="rId6"/>
    <p:sldId id="263" r:id="rId7"/>
    <p:sldId id="265" r:id="rId8"/>
    <p:sldId id="266" r:id="rId9"/>
    <p:sldId id="264" r:id="rId10"/>
    <p:sldId id="267" r:id="rId11"/>
    <p:sldId id="259" r:id="rId12"/>
    <p:sldId id="261" r:id="rId13"/>
    <p:sldId id="262"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29" userDrawn="1">
          <p15:clr>
            <a:srgbClr val="A4A3A4"/>
          </p15:clr>
        </p15:guide>
        <p15:guide id="3" pos="7151" userDrawn="1">
          <p15:clr>
            <a:srgbClr val="A4A3A4"/>
          </p15:clr>
        </p15:guide>
        <p15:guide id="4" pos="688" userDrawn="1">
          <p15:clr>
            <a:srgbClr val="A4A3A4"/>
          </p15:clr>
        </p15:guide>
        <p15:guide id="5" pos="1912" userDrawn="1">
          <p15:clr>
            <a:srgbClr val="A4A3A4"/>
          </p15:clr>
        </p15:guide>
        <p15:guide id="6" pos="2366" userDrawn="1">
          <p15:clr>
            <a:srgbClr val="A4A3A4"/>
          </p15:clr>
        </p15:guide>
        <p15:guide id="7" pos="3613" userDrawn="1">
          <p15:clr>
            <a:srgbClr val="A4A3A4"/>
          </p15:clr>
        </p15:guide>
        <p15:guide id="8" pos="5314" userDrawn="1">
          <p15:clr>
            <a:srgbClr val="A4A3A4"/>
          </p15:clr>
        </p15:guide>
        <p15:guide id="9" pos="4067" userDrawn="1">
          <p15:clr>
            <a:srgbClr val="A4A3A4"/>
          </p15:clr>
        </p15:guide>
        <p15:guide id="10" pos="5768" userDrawn="1">
          <p15:clr>
            <a:srgbClr val="A4A3A4"/>
          </p15:clr>
        </p15:guide>
        <p15:guide id="11" pos="7015" userDrawn="1">
          <p15:clr>
            <a:srgbClr val="A4A3A4"/>
          </p15:clr>
        </p15:guide>
        <p15:guide id="12" pos="3840" userDrawn="1">
          <p15:clr>
            <a:srgbClr val="A4A3A4"/>
          </p15:clr>
        </p15:guide>
        <p15:guide id="13" orient="horz" pos="958" userDrawn="1">
          <p15:clr>
            <a:srgbClr val="A4A3A4"/>
          </p15:clr>
        </p15:guide>
        <p15:guide id="14" orient="horz" pos="1933" userDrawn="1">
          <p15:clr>
            <a:srgbClr val="A4A3A4"/>
          </p15:clr>
        </p15:guide>
        <p15:guide id="15" orient="horz" pos="2500" userDrawn="1">
          <p15:clr>
            <a:srgbClr val="A4A3A4"/>
          </p15:clr>
        </p15:guide>
        <p15:guide id="16" orient="horz" pos="34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D492"/>
    <a:srgbClr val="1340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showGuides="1">
      <p:cViewPr>
        <p:scale>
          <a:sx n="100" d="100"/>
          <a:sy n="100" d="100"/>
        </p:scale>
        <p:origin x="1563" y="837"/>
      </p:cViewPr>
      <p:guideLst>
        <p:guide pos="529"/>
        <p:guide pos="7151"/>
        <p:guide pos="688"/>
        <p:guide pos="1912"/>
        <p:guide pos="2366"/>
        <p:guide pos="3613"/>
        <p:guide pos="5314"/>
        <p:guide pos="4067"/>
        <p:guide pos="5768"/>
        <p:guide pos="7015"/>
        <p:guide pos="3840"/>
        <p:guide orient="horz" pos="958"/>
        <p:guide orient="horz" pos="1933"/>
        <p:guide orient="horz" pos="2500"/>
        <p:guide orient="horz" pos="3475"/>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7E093-FF82-8678-7F89-77A2741BBF1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C744492-897B-975E-3280-2D5F3CAA8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612EE5E-7AF0-E1B9-0F94-CF9B64B922FE}"/>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5" name="Zástupný symbol pro zápatí 4">
            <a:extLst>
              <a:ext uri="{FF2B5EF4-FFF2-40B4-BE49-F238E27FC236}">
                <a16:creationId xmlns:a16="http://schemas.microsoft.com/office/drawing/2014/main" id="{1086FF1D-44D5-2470-D892-F3B3570D0C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1E2C73B-00FD-3E75-9760-3146FA081184}"/>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21764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42DC79-3758-CCC2-011D-DDA253F44D0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4150986-E748-A7F1-6DF3-180D6EB39E4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D79F79F-7904-197B-DB96-75D096043026}"/>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5" name="Zástupný symbol pro zápatí 4">
            <a:extLst>
              <a:ext uri="{FF2B5EF4-FFF2-40B4-BE49-F238E27FC236}">
                <a16:creationId xmlns:a16="http://schemas.microsoft.com/office/drawing/2014/main" id="{826D4319-CE74-1F14-E9E0-B6F20B915D5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F616DBC-CE58-7116-AE1C-B0E6688023E3}"/>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385886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198B765-899A-5552-04E2-84018459A76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A014C33-9315-9EF0-02C9-840A7353CCB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E9A7FB1-1452-FCD7-AB4A-FF9407B4B606}"/>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5" name="Zástupný symbol pro zápatí 4">
            <a:extLst>
              <a:ext uri="{FF2B5EF4-FFF2-40B4-BE49-F238E27FC236}">
                <a16:creationId xmlns:a16="http://schemas.microsoft.com/office/drawing/2014/main" id="{912291A2-65F2-F191-67E3-BFD8A1453F5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411986-F6E4-3B38-C7C8-32A1E337D5AA}"/>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135162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DEA7EA-6005-D79D-D924-6D1D752D68F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ECE310A-B584-808B-7292-EDCE6371BF7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76496F-656F-AECD-826D-338DC3B17B87}"/>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5" name="Zástupný symbol pro zápatí 4">
            <a:extLst>
              <a:ext uri="{FF2B5EF4-FFF2-40B4-BE49-F238E27FC236}">
                <a16:creationId xmlns:a16="http://schemas.microsoft.com/office/drawing/2014/main" id="{BB9C58D3-6FFF-270E-5561-F8062EBA3F0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43D7D15-7A74-EE79-677A-B2F9EAD7354C}"/>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365292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1AF376-9AEA-72A3-E9FC-47E7129286B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34D1FAA1-EB65-716C-5DFE-8E705A93C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BDDC7FA-67D4-F709-9155-745039ED8236}"/>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5" name="Zástupný symbol pro zápatí 4">
            <a:extLst>
              <a:ext uri="{FF2B5EF4-FFF2-40B4-BE49-F238E27FC236}">
                <a16:creationId xmlns:a16="http://schemas.microsoft.com/office/drawing/2014/main" id="{899BE8ED-5298-8496-FAD6-60E28F53BB6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1C18031-CCC1-C5A4-5391-049435E6CAE5}"/>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203332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9EC85D-D4BB-CB0F-185D-436AF1C63BE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72CDD94-1DDD-EF90-91CF-8EFD5DB804B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8855703-3ADF-F62B-04B0-2515FFB250B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12E5BF0-6608-0C28-8D0F-64E0F1A21DB6}"/>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6" name="Zástupný symbol pro zápatí 5">
            <a:extLst>
              <a:ext uri="{FF2B5EF4-FFF2-40B4-BE49-F238E27FC236}">
                <a16:creationId xmlns:a16="http://schemas.microsoft.com/office/drawing/2014/main" id="{AB333AEB-BF37-3DB9-27BA-010A045FF94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2B9C30A-8D25-DA75-0924-1ADE9C3569D2}"/>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214534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BB180-C0E9-610C-816B-E44FEBF4831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74C5B38-FBEA-B59C-3A42-00B581AB1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8956A6E-F471-96C1-E5B1-07984C8F166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89E07A6-9CF1-06CF-5910-905A56886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93E87CD-F8E6-A251-947A-9146CF1E24B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ACD0145-4A20-379A-4518-00726B655899}"/>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8" name="Zástupný symbol pro zápatí 7">
            <a:extLst>
              <a:ext uri="{FF2B5EF4-FFF2-40B4-BE49-F238E27FC236}">
                <a16:creationId xmlns:a16="http://schemas.microsoft.com/office/drawing/2014/main" id="{82C3AC5F-33AF-6FED-9FD7-150ACF5B4AB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3ADB619-E95B-D4EB-7514-8B1AF126D459}"/>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43738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84D04-8D67-3846-5E9D-B31E454BA19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F297DA2-5521-C98C-1552-15C96FCCEF8A}"/>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4" name="Zástupný symbol pro zápatí 3">
            <a:extLst>
              <a:ext uri="{FF2B5EF4-FFF2-40B4-BE49-F238E27FC236}">
                <a16:creationId xmlns:a16="http://schemas.microsoft.com/office/drawing/2014/main" id="{FC6FF56C-7211-AFC9-2D6D-CD0E3372238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3DEB61A-2582-6CBF-2A54-378D43220B5D}"/>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169281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FD7CB45-097C-14E1-0B2C-4E137250F895}"/>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3" name="Zástupný symbol pro zápatí 2">
            <a:extLst>
              <a:ext uri="{FF2B5EF4-FFF2-40B4-BE49-F238E27FC236}">
                <a16:creationId xmlns:a16="http://schemas.microsoft.com/office/drawing/2014/main" id="{5758E6EE-6C1F-B135-1474-90B28220F42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F515089-8DF2-0058-74EA-3026B4A17F7C}"/>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385235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B7356B-FF03-2CDF-F1B6-9F6D9457380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6D48E8D-F313-EF9C-AB65-5582F5944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F69CE0F-F1CB-353C-6768-90E886164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16C321A-0F1D-1950-6E98-B9A1221DA6A8}"/>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6" name="Zástupný symbol pro zápatí 5">
            <a:extLst>
              <a:ext uri="{FF2B5EF4-FFF2-40B4-BE49-F238E27FC236}">
                <a16:creationId xmlns:a16="http://schemas.microsoft.com/office/drawing/2014/main" id="{EEF1E703-F587-A618-3C5D-F994DC9F035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2535179-9BA8-7431-AB8F-26EE3E69E4C4}"/>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235048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DF840-DCEB-8612-13CF-7B624345C73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D84A903-A30D-5FC2-0B49-61551D2CE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BC19B78-43CE-BA40-5E57-3EF16FA8E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A476CE7-BE5C-597B-EE00-C9571FAD3083}"/>
              </a:ext>
            </a:extLst>
          </p:cNvPr>
          <p:cNvSpPr>
            <a:spLocks noGrp="1"/>
          </p:cNvSpPr>
          <p:nvPr>
            <p:ph type="dt" sz="half" idx="10"/>
          </p:nvPr>
        </p:nvSpPr>
        <p:spPr/>
        <p:txBody>
          <a:bodyPr/>
          <a:lstStyle/>
          <a:p>
            <a:fld id="{B34D9321-1A65-4F1F-9CD4-9C9EBF006DFA}" type="datetimeFigureOut">
              <a:rPr lang="cs-CZ" smtClean="0"/>
              <a:t>13.07.2022</a:t>
            </a:fld>
            <a:endParaRPr lang="cs-CZ"/>
          </a:p>
        </p:txBody>
      </p:sp>
      <p:sp>
        <p:nvSpPr>
          <p:cNvPr id="6" name="Zástupný symbol pro zápatí 5">
            <a:extLst>
              <a:ext uri="{FF2B5EF4-FFF2-40B4-BE49-F238E27FC236}">
                <a16:creationId xmlns:a16="http://schemas.microsoft.com/office/drawing/2014/main" id="{C3FB80BB-19DF-3C61-D11B-A8296B065FD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4AF1676-41FE-A571-2879-E5E1E64C85A9}"/>
              </a:ext>
            </a:extLst>
          </p:cNvPr>
          <p:cNvSpPr>
            <a:spLocks noGrp="1"/>
          </p:cNvSpPr>
          <p:nvPr>
            <p:ph type="sldNum" sz="quarter" idx="12"/>
          </p:nvPr>
        </p:nvSpPr>
        <p:spPr/>
        <p:txBody>
          <a:bodyPr/>
          <a:lstStyle/>
          <a:p>
            <a:fld id="{7FC69EE3-56C6-4663-A341-E1370FACD700}" type="slidenum">
              <a:rPr lang="cs-CZ" smtClean="0"/>
              <a:t>‹#›</a:t>
            </a:fld>
            <a:endParaRPr lang="cs-CZ"/>
          </a:p>
        </p:txBody>
      </p:sp>
    </p:spTree>
    <p:extLst>
      <p:ext uri="{BB962C8B-B14F-4D97-AF65-F5344CB8AC3E}">
        <p14:creationId xmlns:p14="http://schemas.microsoft.com/office/powerpoint/2010/main" val="86529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C33322E-57DB-2A6F-8107-F78B7EC55D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6E11D7E-1D90-8311-F7D4-7BEFDBB8F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778BFFDC-5AC0-BCBF-5B79-7BAEE37F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Regular" panose="00000500000000000000" pitchFamily="2" charset="-18"/>
              </a:defRPr>
            </a:lvl1pPr>
          </a:lstStyle>
          <a:p>
            <a:fld id="{B34D9321-1A65-4F1F-9CD4-9C9EBF006DFA}" type="datetimeFigureOut">
              <a:rPr lang="cs-CZ" smtClean="0"/>
              <a:pPr/>
              <a:t>13.07.2022</a:t>
            </a:fld>
            <a:endParaRPr lang="cs-CZ" dirty="0"/>
          </a:p>
        </p:txBody>
      </p:sp>
      <p:sp>
        <p:nvSpPr>
          <p:cNvPr id="5" name="Zástupný symbol pro zápatí 4">
            <a:extLst>
              <a:ext uri="{FF2B5EF4-FFF2-40B4-BE49-F238E27FC236}">
                <a16:creationId xmlns:a16="http://schemas.microsoft.com/office/drawing/2014/main" id="{E020DEAA-0559-A6F5-1B74-56FC7055C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Regular" panose="00000500000000000000" pitchFamily="2" charset="-18"/>
              </a:defRPr>
            </a:lvl1pPr>
          </a:lstStyle>
          <a:p>
            <a:endParaRPr lang="cs-CZ" dirty="0"/>
          </a:p>
        </p:txBody>
      </p:sp>
      <p:sp>
        <p:nvSpPr>
          <p:cNvPr id="6" name="Zástupný symbol pro číslo snímku 5">
            <a:extLst>
              <a:ext uri="{FF2B5EF4-FFF2-40B4-BE49-F238E27FC236}">
                <a16:creationId xmlns:a16="http://schemas.microsoft.com/office/drawing/2014/main" id="{F4C6D147-0DB3-B06F-B7AF-1A4D43BD21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Regular" panose="00000500000000000000" pitchFamily="2" charset="-18"/>
              </a:defRPr>
            </a:lvl1pPr>
          </a:lstStyle>
          <a:p>
            <a:fld id="{7FC69EE3-56C6-4663-A341-E1370FACD700}" type="slidenum">
              <a:rPr lang="cs-CZ" smtClean="0"/>
              <a:pPr/>
              <a:t>‹#›</a:t>
            </a:fld>
            <a:endParaRPr lang="cs-CZ" dirty="0"/>
          </a:p>
        </p:txBody>
      </p:sp>
    </p:spTree>
    <p:extLst>
      <p:ext uri="{BB962C8B-B14F-4D97-AF65-F5344CB8AC3E}">
        <p14:creationId xmlns:p14="http://schemas.microsoft.com/office/powerpoint/2010/main" val="2780957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Regular" panose="00000500000000000000" pitchFamily="2" charset="-1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Regular" panose="00000500000000000000" pitchFamily="2" charset="-1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Regular" panose="00000500000000000000" pitchFamily="2" charset="-1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Regular" panose="00000500000000000000" pitchFamily="2" charset="-1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Regular"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597DE321-B7A0-E8FE-5F19-55EF75149991}"/>
              </a:ext>
            </a:extLst>
          </p:cNvPr>
          <p:cNvSpPr/>
          <p:nvPr/>
        </p:nvSpPr>
        <p:spPr>
          <a:xfrm>
            <a:off x="-1092" y="-15528"/>
            <a:ext cx="12192000" cy="6873528"/>
          </a:xfrm>
          <a:prstGeom prst="rect">
            <a:avLst/>
          </a:prstGeom>
          <a:gradFill flip="none" rotWithShape="1">
            <a:gsLst>
              <a:gs pos="2000">
                <a:srgbClr val="E65F5C"/>
              </a:gs>
              <a:gs pos="100000">
                <a:srgbClr val="FFDF6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dirty="0">
              <a:latin typeface="Poppins Regular" panose="00000500000000000000" pitchFamily="2" charset="-18"/>
            </a:endParaRPr>
          </a:p>
        </p:txBody>
      </p:sp>
      <p:cxnSp>
        <p:nvCxnSpPr>
          <p:cNvPr id="15" name="Straight Connector 28">
            <a:extLst>
              <a:ext uri="{FF2B5EF4-FFF2-40B4-BE49-F238E27FC236}">
                <a16:creationId xmlns:a16="http://schemas.microsoft.com/office/drawing/2014/main" id="{44C9AAFA-508F-1DDD-BAD4-DB27144C0AA9}"/>
              </a:ext>
            </a:extLst>
          </p:cNvPr>
          <p:cNvCxnSpPr>
            <a:cxnSpLocks/>
          </p:cNvCxnSpPr>
          <p:nvPr/>
        </p:nvCxnSpPr>
        <p:spPr>
          <a:xfrm>
            <a:off x="849930" y="3242218"/>
            <a:ext cx="7333633"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Graphic 59">
            <a:extLst>
              <a:ext uri="{FF2B5EF4-FFF2-40B4-BE49-F238E27FC236}">
                <a16:creationId xmlns:a16="http://schemas.microsoft.com/office/drawing/2014/main" id="{5ACC00D5-6811-4B93-EA66-8103BB67A3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88" y="1198218"/>
            <a:ext cx="887104" cy="1324409"/>
          </a:xfrm>
          <a:prstGeom prst="rect">
            <a:avLst/>
          </a:prstGeom>
        </p:spPr>
      </p:pic>
      <p:sp>
        <p:nvSpPr>
          <p:cNvPr id="3" name="Zástupný text 7">
            <a:extLst>
              <a:ext uri="{FF2B5EF4-FFF2-40B4-BE49-F238E27FC236}">
                <a16:creationId xmlns:a16="http://schemas.microsoft.com/office/drawing/2014/main" id="{CAFC95AA-C075-A08D-7830-6921F61C8DB4}"/>
              </a:ext>
            </a:extLst>
          </p:cNvPr>
          <p:cNvSpPr txBox="1">
            <a:spLocks/>
          </p:cNvSpPr>
          <p:nvPr/>
        </p:nvSpPr>
        <p:spPr>
          <a:xfrm>
            <a:off x="5684733" y="2886465"/>
            <a:ext cx="2476500" cy="288032"/>
          </a:xfrm>
          <a:prstGeom prst="rect">
            <a:avLst/>
          </a:prstGeom>
        </p:spPr>
        <p:txBody>
          <a:bodyPr vert="horz" lIns="0" tIns="0" rIns="0" bIns="0" rtlCol="0" anchor="ctr">
            <a:normAutofit/>
          </a:bodyPr>
          <a:lstStyle>
            <a:lvl1pPr marL="342900" indent="-342900" algn="r" defTabSz="457200" rtl="0" eaLnBrk="0" fontAlgn="base" hangingPunct="0">
              <a:lnSpc>
                <a:spcPct val="100000"/>
              </a:lnSpc>
              <a:spcBef>
                <a:spcPct val="0"/>
              </a:spcBef>
              <a:spcAft>
                <a:spcPct val="0"/>
              </a:spcAft>
              <a:defRPr sz="1000" kern="1200">
                <a:solidFill>
                  <a:schemeClr val="bg1"/>
                </a:solidFill>
                <a:latin typeface="Calibri" panose="020F0502020204030204" pitchFamily="34" charset="0"/>
                <a:ea typeface="+mn-ea"/>
                <a:cs typeface="Calibri" panose="020F0502020204030204" pitchFamily="34" charset="0"/>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latin typeface="Poppins Regular" panose="00000500000000000000" pitchFamily="2" charset="-18"/>
                <a:cs typeface="Poppins Regular" panose="00000500000000000000" pitchFamily="2" charset="-18"/>
              </a:rPr>
              <a:t>Lorem </a:t>
            </a:r>
            <a:r>
              <a:rPr lang="cs-CZ" dirty="0" err="1">
                <a:latin typeface="Poppins Regular" panose="00000500000000000000" pitchFamily="2" charset="-18"/>
                <a:cs typeface="Poppins Regular" panose="00000500000000000000" pitchFamily="2" charset="-18"/>
              </a:rPr>
              <a:t>Ipsum</a:t>
            </a:r>
            <a:r>
              <a:rPr lang="cs-CZ" dirty="0">
                <a:latin typeface="Poppins Regular" panose="00000500000000000000" pitchFamily="2" charset="-18"/>
                <a:cs typeface="Poppins Regular" panose="00000500000000000000" pitchFamily="2" charset="-18"/>
              </a:rPr>
              <a:t> Dolor </a:t>
            </a:r>
            <a:r>
              <a:rPr lang="cs-CZ" dirty="0" err="1">
                <a:latin typeface="Poppins Regular" panose="00000500000000000000" pitchFamily="2" charset="-18"/>
                <a:cs typeface="Poppins Regular" panose="00000500000000000000" pitchFamily="2" charset="-18"/>
              </a:rPr>
              <a:t>Sit</a:t>
            </a:r>
            <a:endParaRPr lang="cs-CZ" dirty="0">
              <a:latin typeface="Poppins Regular" panose="00000500000000000000" pitchFamily="2" charset="-18"/>
              <a:cs typeface="Poppins Regular" panose="00000500000000000000" pitchFamily="2" charset="-18"/>
            </a:endParaRPr>
          </a:p>
        </p:txBody>
      </p:sp>
      <p:sp>
        <p:nvSpPr>
          <p:cNvPr id="5" name="Zástupný text 8">
            <a:extLst>
              <a:ext uri="{FF2B5EF4-FFF2-40B4-BE49-F238E27FC236}">
                <a16:creationId xmlns:a16="http://schemas.microsoft.com/office/drawing/2014/main" id="{763C731E-D239-6D46-8594-8D870E39C53F}"/>
              </a:ext>
            </a:extLst>
          </p:cNvPr>
          <p:cNvSpPr txBox="1">
            <a:spLocks/>
          </p:cNvSpPr>
          <p:nvPr/>
        </p:nvSpPr>
        <p:spPr>
          <a:xfrm>
            <a:off x="849931" y="2886465"/>
            <a:ext cx="887104" cy="288032"/>
          </a:xfrm>
          <a:prstGeom prst="rect">
            <a:avLst/>
          </a:prstGeom>
        </p:spPr>
        <p:txBody>
          <a:bodyPr vert="horz" lIns="0" tIns="0" rIns="0" bIns="0" rtlCol="0" anchor="ctr">
            <a:normAutofit/>
          </a:bodyPr>
          <a:lstStyle>
            <a:lvl1pPr marL="342900" indent="-342900" algn="l" defTabSz="457200" rtl="0" eaLnBrk="0" fontAlgn="base" hangingPunct="0">
              <a:lnSpc>
                <a:spcPct val="100000"/>
              </a:lnSpc>
              <a:spcBef>
                <a:spcPct val="0"/>
              </a:spcBef>
              <a:spcAft>
                <a:spcPct val="0"/>
              </a:spcAft>
              <a:defRPr sz="1000" kern="1200">
                <a:solidFill>
                  <a:schemeClr val="bg1"/>
                </a:solidFill>
                <a:latin typeface="Calibri" panose="020F0502020204030204" pitchFamily="34" charset="0"/>
                <a:ea typeface="+mn-ea"/>
                <a:cs typeface="Calibri" panose="020F0502020204030204" pitchFamily="34" charset="0"/>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err="1">
                <a:latin typeface="Poppins Regular" panose="00000500000000000000" pitchFamily="2" charset="-18"/>
                <a:cs typeface="Poppins Regular" panose="00000500000000000000" pitchFamily="2" charset="-18"/>
              </a:rPr>
              <a:t>xx.xx.xxxx</a:t>
            </a:r>
            <a:endParaRPr lang="cs-CZ" dirty="0">
              <a:latin typeface="Poppins Regular" panose="00000500000000000000" pitchFamily="2" charset="-18"/>
              <a:cs typeface="Poppins Regular" panose="00000500000000000000" pitchFamily="2" charset="-18"/>
            </a:endParaRPr>
          </a:p>
        </p:txBody>
      </p:sp>
      <p:sp>
        <p:nvSpPr>
          <p:cNvPr id="7" name="Zástupný text 9">
            <a:extLst>
              <a:ext uri="{FF2B5EF4-FFF2-40B4-BE49-F238E27FC236}">
                <a16:creationId xmlns:a16="http://schemas.microsoft.com/office/drawing/2014/main" id="{A9776A1F-FEEE-1E91-8958-150E3B787CFB}"/>
              </a:ext>
            </a:extLst>
          </p:cNvPr>
          <p:cNvSpPr txBox="1">
            <a:spLocks/>
          </p:cNvSpPr>
          <p:nvPr/>
        </p:nvSpPr>
        <p:spPr>
          <a:xfrm>
            <a:off x="849930" y="3318513"/>
            <a:ext cx="7333633" cy="936104"/>
          </a:xfrm>
          <a:prstGeom prst="rect">
            <a:avLst/>
          </a:prstGeom>
        </p:spPr>
        <p:txBody>
          <a:bodyPr vert="horz" lIns="0" tIns="0" rIns="0" bIns="0" rtlCol="0" anchor="b">
            <a:normAutofit/>
          </a:bodyPr>
          <a:lstStyle>
            <a:lvl1pPr marL="15875" indent="-15875" algn="l" defTabSz="457200" rtl="0" eaLnBrk="0" fontAlgn="base" hangingPunct="0">
              <a:lnSpc>
                <a:spcPct val="100000"/>
              </a:lnSpc>
              <a:spcBef>
                <a:spcPct val="0"/>
              </a:spcBef>
              <a:spcAft>
                <a:spcPct val="0"/>
              </a:spcAft>
              <a:tabLst/>
              <a:defRPr sz="4000" b="1" kern="1200">
                <a:solidFill>
                  <a:schemeClr val="bg1"/>
                </a:solidFill>
                <a:latin typeface="Calibri" panose="020F0502020204030204" pitchFamily="34" charset="0"/>
                <a:ea typeface="+mn-ea"/>
                <a:cs typeface="Calibri" panose="020F0502020204030204" pitchFamily="34" charset="0"/>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dirty="0">
                <a:latin typeface="Poppins SemiBold" panose="00000700000000000000" pitchFamily="2" charset="-18"/>
                <a:cs typeface="Poppins SemiBold" panose="00000700000000000000" pitchFamily="2" charset="-18"/>
              </a:rPr>
              <a:t>Lorem ipsum dolor sit amet</a:t>
            </a:r>
            <a:endParaRPr lang="cs-CZ" dirty="0">
              <a:latin typeface="Poppins SemiBold" panose="00000700000000000000" pitchFamily="2" charset="-18"/>
              <a:cs typeface="Poppins SemiBold" panose="00000700000000000000" pitchFamily="2" charset="-18"/>
            </a:endParaRPr>
          </a:p>
        </p:txBody>
      </p:sp>
      <p:sp>
        <p:nvSpPr>
          <p:cNvPr id="9" name="Zástupný text 10">
            <a:extLst>
              <a:ext uri="{FF2B5EF4-FFF2-40B4-BE49-F238E27FC236}">
                <a16:creationId xmlns:a16="http://schemas.microsoft.com/office/drawing/2014/main" id="{B48472EC-6B4F-2BF1-8124-9978902B808B}"/>
              </a:ext>
            </a:extLst>
          </p:cNvPr>
          <p:cNvSpPr txBox="1">
            <a:spLocks/>
          </p:cNvSpPr>
          <p:nvPr/>
        </p:nvSpPr>
        <p:spPr>
          <a:xfrm>
            <a:off x="849930" y="4369391"/>
            <a:ext cx="7333633" cy="749322"/>
          </a:xfrm>
          <a:prstGeom prst="rect">
            <a:avLst/>
          </a:prstGeom>
        </p:spPr>
        <p:txBody>
          <a:bodyPr vert="horz" lIns="0" tIns="0" rIns="0" bIns="0" rtlCol="0" anchor="t">
            <a:normAutofit/>
          </a:bodyPr>
          <a:lstStyle>
            <a:lvl1pPr marL="15875" indent="-15875" algn="l" defTabSz="457200" rtl="0" eaLnBrk="0" fontAlgn="base" hangingPunct="0">
              <a:lnSpc>
                <a:spcPct val="100000"/>
              </a:lnSpc>
              <a:spcBef>
                <a:spcPct val="0"/>
              </a:spcBef>
              <a:spcAft>
                <a:spcPct val="0"/>
              </a:spcAft>
              <a:tabLst/>
              <a:defRPr sz="1600" b="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dirty="0">
                <a:latin typeface="Poppins Regular" panose="00000500000000000000" pitchFamily="2" charset="-18"/>
                <a:cs typeface="Poppins Regular" panose="00000500000000000000" pitchFamily="2" charset="-18"/>
              </a:rPr>
              <a:t>Lorem ipsum dolor sit amet, consectetuer adipiscing elit. Nullam faucibus mi quis velit. Proin in tellus sit amet nibh dignissim sagittis.</a:t>
            </a:r>
            <a:endParaRPr lang="cs-CZ" dirty="0">
              <a:latin typeface="Poppins Regular" panose="00000500000000000000" pitchFamily="2" charset="-18"/>
              <a:cs typeface="Poppins Regular" panose="00000500000000000000" pitchFamily="2" charset="-18"/>
            </a:endParaRPr>
          </a:p>
        </p:txBody>
      </p:sp>
      <p:sp>
        <p:nvSpPr>
          <p:cNvPr id="11" name="Zástupný text 11">
            <a:extLst>
              <a:ext uri="{FF2B5EF4-FFF2-40B4-BE49-F238E27FC236}">
                <a16:creationId xmlns:a16="http://schemas.microsoft.com/office/drawing/2014/main" id="{17831442-9AE0-6D9C-867F-31EF859289DC}"/>
              </a:ext>
            </a:extLst>
          </p:cNvPr>
          <p:cNvSpPr txBox="1">
            <a:spLocks/>
          </p:cNvSpPr>
          <p:nvPr/>
        </p:nvSpPr>
        <p:spPr>
          <a:xfrm>
            <a:off x="849930" y="5229200"/>
            <a:ext cx="7333633" cy="749322"/>
          </a:xfrm>
          <a:prstGeom prst="rect">
            <a:avLst/>
          </a:prstGeom>
        </p:spPr>
        <p:txBody>
          <a:bodyPr vert="horz" lIns="0" tIns="0" rIns="0" bIns="0" rtlCol="0" anchor="t">
            <a:normAutofit/>
          </a:bodyPr>
          <a:lstStyle>
            <a:lvl1pPr marL="15875" indent="-15875" algn="l" defTabSz="457200" rtl="0" eaLnBrk="0" fontAlgn="base" hangingPunct="0">
              <a:lnSpc>
                <a:spcPct val="150000"/>
              </a:lnSpc>
              <a:spcBef>
                <a:spcPct val="0"/>
              </a:spcBef>
              <a:spcAft>
                <a:spcPct val="0"/>
              </a:spcAft>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err="1">
                <a:latin typeface="Poppins SemiBold" panose="00000700000000000000" pitchFamily="2" charset="-18"/>
                <a:cs typeface="Poppins SemiBold" panose="00000700000000000000" pitchFamily="2" charset="-18"/>
              </a:rPr>
              <a:t>Duis</a:t>
            </a:r>
            <a:r>
              <a:rPr lang="cs-CZ" b="0" dirty="0">
                <a:latin typeface="Poppins SemiBold" panose="00000700000000000000" pitchFamily="2" charset="-18"/>
                <a:cs typeface="Poppins SemiBold" panose="00000700000000000000" pitchFamily="2" charset="-18"/>
              </a:rPr>
              <a:t> aute </a:t>
            </a:r>
            <a:r>
              <a:rPr lang="cs-CZ" b="0" dirty="0" err="1">
                <a:latin typeface="Poppins SemiBold" panose="00000700000000000000" pitchFamily="2" charset="-18"/>
                <a:cs typeface="Poppins SemiBold" panose="00000700000000000000" pitchFamily="2" charset="-18"/>
              </a:rPr>
              <a:t>irure</a:t>
            </a:r>
            <a:r>
              <a:rPr lang="cs-CZ" b="0" dirty="0">
                <a:latin typeface="Poppins SemiBold" panose="00000700000000000000" pitchFamily="2" charset="-18"/>
                <a:cs typeface="Poppins SemiBold" panose="00000700000000000000" pitchFamily="2" charset="-18"/>
              </a:rPr>
              <a:t> dolor in </a:t>
            </a:r>
            <a:r>
              <a:rPr lang="cs-CZ" b="0" dirty="0" err="1">
                <a:latin typeface="Poppins SemiBold" panose="00000700000000000000" pitchFamily="2" charset="-18"/>
                <a:cs typeface="Poppins SemiBold" panose="00000700000000000000" pitchFamily="2" charset="-18"/>
              </a:rPr>
              <a:t>reprehenderit</a:t>
            </a:r>
            <a:r>
              <a:rPr lang="cs-CZ" b="0" dirty="0">
                <a:latin typeface="Poppins SemiBold" panose="00000700000000000000" pitchFamily="2" charset="-18"/>
                <a:cs typeface="Poppins SemiBold" panose="00000700000000000000" pitchFamily="2" charset="-18"/>
              </a:rPr>
              <a:t> in </a:t>
            </a:r>
            <a:r>
              <a:rPr lang="cs-CZ" b="0" dirty="0" err="1">
                <a:latin typeface="Poppins SemiBold" panose="00000700000000000000" pitchFamily="2" charset="-18"/>
                <a:cs typeface="Poppins SemiBold" panose="00000700000000000000" pitchFamily="2" charset="-18"/>
              </a:rPr>
              <a:t>voluptate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velit</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esse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cillum</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dolore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eu</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fugiat</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nulla</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pariatur</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Pellentesque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sapien</a:t>
            </a:r>
            <a:r>
              <a:rPr lang="cs-CZ" b="0" dirty="0">
                <a:latin typeface="Poppins SemiBold" panose="00000700000000000000" pitchFamily="2" charset="-18"/>
                <a:cs typeface="Poppins SemiBold" panose="00000700000000000000" pitchFamily="2" charset="-18"/>
              </a:rPr>
              <a:t>.</a:t>
            </a:r>
          </a:p>
        </p:txBody>
      </p:sp>
    </p:spTree>
    <p:extLst>
      <p:ext uri="{BB962C8B-B14F-4D97-AF65-F5344CB8AC3E}">
        <p14:creationId xmlns:p14="http://schemas.microsoft.com/office/powerpoint/2010/main" val="109981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13E5A005-95C6-B93F-5374-2DF8C26BA100}"/>
              </a:ext>
            </a:extLst>
          </p:cNvPr>
          <p:cNvSpPr txBox="1">
            <a:spLocks/>
          </p:cNvSpPr>
          <p:nvPr/>
        </p:nvSpPr>
        <p:spPr>
          <a:xfrm>
            <a:off x="8200513" y="2041974"/>
            <a:ext cx="2811018" cy="854661"/>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a:latin typeface="Poppins Regular" panose="00000500000000000000" pitchFamily="2" charset="-18"/>
              </a:rPr>
              <a:t>Nullam sit amet magna in magna gravida vehicula. Ut tempus purus at lorem</a:t>
            </a:r>
            <a:endParaRPr lang="sl-SI" dirty="0">
              <a:latin typeface="Poppins Regular" panose="00000500000000000000" pitchFamily="2" charset="-18"/>
            </a:endParaRPr>
          </a:p>
        </p:txBody>
      </p:sp>
      <p:sp>
        <p:nvSpPr>
          <p:cNvPr id="5" name="Text Placeholder 24">
            <a:extLst>
              <a:ext uri="{FF2B5EF4-FFF2-40B4-BE49-F238E27FC236}">
                <a16:creationId xmlns:a16="http://schemas.microsoft.com/office/drawing/2014/main" id="{0AAB77EC-89C5-6444-843C-FB97185D98F6}"/>
              </a:ext>
            </a:extLst>
          </p:cNvPr>
          <p:cNvSpPr txBox="1">
            <a:spLocks/>
          </p:cNvSpPr>
          <p:nvPr/>
        </p:nvSpPr>
        <p:spPr>
          <a:xfrm>
            <a:off x="8200513" y="1663700"/>
            <a:ext cx="2811018" cy="252564"/>
          </a:xfrm>
          <a:prstGeom prst="rect">
            <a:avLst/>
          </a:prstGeom>
        </p:spPr>
        <p:txBody>
          <a:bodyPr vert="horz" lIns="0" tIns="0" rIns="0" bIns="0" rtlCol="0">
            <a:normAutofit lnSpcReduction="10000"/>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800" b="1" kern="1200">
                <a:solidFill>
                  <a:srgbClr val="E65F5C"/>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Praesent in mauris</a:t>
            </a:r>
          </a:p>
        </p:txBody>
      </p:sp>
      <p:sp>
        <p:nvSpPr>
          <p:cNvPr id="7" name="Text Placeholder 27">
            <a:extLst>
              <a:ext uri="{FF2B5EF4-FFF2-40B4-BE49-F238E27FC236}">
                <a16:creationId xmlns:a16="http://schemas.microsoft.com/office/drawing/2014/main" id="{2053C8FC-9811-DCAD-E70D-83BAD0276485}"/>
              </a:ext>
            </a:extLst>
          </p:cNvPr>
          <p:cNvSpPr txBox="1">
            <a:spLocks/>
          </p:cNvSpPr>
          <p:nvPr/>
        </p:nvSpPr>
        <p:spPr>
          <a:xfrm>
            <a:off x="8200513" y="3400619"/>
            <a:ext cx="2811018" cy="854661"/>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Aenean vel massa quis mauris vehicula lacinia. Curabitur ligula sapien, pulvinar a</a:t>
            </a:r>
          </a:p>
          <a:p>
            <a:endParaRPr lang="sl-SI" dirty="0">
              <a:latin typeface="Poppins Regular" panose="00000500000000000000" pitchFamily="2" charset="-18"/>
            </a:endParaRPr>
          </a:p>
        </p:txBody>
      </p:sp>
      <p:sp>
        <p:nvSpPr>
          <p:cNvPr id="9" name="Text Placeholder 28">
            <a:extLst>
              <a:ext uri="{FF2B5EF4-FFF2-40B4-BE49-F238E27FC236}">
                <a16:creationId xmlns:a16="http://schemas.microsoft.com/office/drawing/2014/main" id="{D034FE3E-6DB0-A79E-D0D3-F8652AB24D73}"/>
              </a:ext>
            </a:extLst>
          </p:cNvPr>
          <p:cNvSpPr txBox="1">
            <a:spLocks/>
          </p:cNvSpPr>
          <p:nvPr/>
        </p:nvSpPr>
        <p:spPr>
          <a:xfrm>
            <a:off x="8200513" y="3022345"/>
            <a:ext cx="2811018" cy="252564"/>
          </a:xfrm>
          <a:prstGeom prst="rect">
            <a:avLst/>
          </a:prstGeom>
        </p:spPr>
        <p:txBody>
          <a:bodyPr vert="horz" lIns="0" tIns="0" rIns="0" bIns="0" rtlCol="0">
            <a:normAutofit fontScale="92500" lnSpcReduction="10000"/>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800" b="1" kern="1200">
                <a:solidFill>
                  <a:srgbClr val="E65F5C"/>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Nullam rhoncus aliquam</a:t>
            </a:r>
          </a:p>
        </p:txBody>
      </p:sp>
      <p:sp>
        <p:nvSpPr>
          <p:cNvPr id="11" name="Text Placeholder 29">
            <a:extLst>
              <a:ext uri="{FF2B5EF4-FFF2-40B4-BE49-F238E27FC236}">
                <a16:creationId xmlns:a16="http://schemas.microsoft.com/office/drawing/2014/main" id="{AB6B41D7-E3A0-AE2D-B3E3-896FD1E67646}"/>
              </a:ext>
            </a:extLst>
          </p:cNvPr>
          <p:cNvSpPr txBox="1">
            <a:spLocks/>
          </p:cNvSpPr>
          <p:nvPr/>
        </p:nvSpPr>
        <p:spPr>
          <a:xfrm>
            <a:off x="8200513" y="4759264"/>
            <a:ext cx="2811018" cy="854661"/>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Ut enim ad minima veniam, quis nostrum exercitationem ullam corporis suscipit laboriosam, nisi ut</a:t>
            </a:r>
          </a:p>
          <a:p>
            <a:endParaRPr lang="sl-SI" dirty="0">
              <a:latin typeface="Poppins Regular" panose="00000500000000000000" pitchFamily="2" charset="-18"/>
            </a:endParaRPr>
          </a:p>
          <a:p>
            <a:endParaRPr lang="sl-SI" dirty="0">
              <a:latin typeface="Poppins Regular" panose="00000500000000000000" pitchFamily="2" charset="-18"/>
            </a:endParaRPr>
          </a:p>
          <a:p>
            <a:endParaRPr lang="sl-SI" dirty="0">
              <a:latin typeface="Poppins Regular" panose="00000500000000000000" pitchFamily="2" charset="-18"/>
            </a:endParaRPr>
          </a:p>
          <a:p>
            <a:endParaRPr lang="sl-SI" dirty="0">
              <a:latin typeface="Poppins Regular" panose="00000500000000000000" pitchFamily="2" charset="-18"/>
            </a:endParaRPr>
          </a:p>
        </p:txBody>
      </p:sp>
      <p:sp>
        <p:nvSpPr>
          <p:cNvPr id="13" name="Text Placeholder 30">
            <a:extLst>
              <a:ext uri="{FF2B5EF4-FFF2-40B4-BE49-F238E27FC236}">
                <a16:creationId xmlns:a16="http://schemas.microsoft.com/office/drawing/2014/main" id="{E8781F48-6EED-22F0-167B-E5BCA8EA16E1}"/>
              </a:ext>
            </a:extLst>
          </p:cNvPr>
          <p:cNvSpPr txBox="1">
            <a:spLocks/>
          </p:cNvSpPr>
          <p:nvPr/>
        </p:nvSpPr>
        <p:spPr>
          <a:xfrm>
            <a:off x="8200513" y="4380990"/>
            <a:ext cx="2811018" cy="252564"/>
          </a:xfrm>
          <a:prstGeom prst="rect">
            <a:avLst/>
          </a:prstGeom>
        </p:spPr>
        <p:txBody>
          <a:bodyPr vert="horz" lIns="0" tIns="0" rIns="0" bIns="0" rtlCol="0">
            <a:normAutofit lnSpcReduction="10000"/>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800" b="1" kern="1200">
                <a:solidFill>
                  <a:srgbClr val="E65F5C"/>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Maecenas sollicitudin</a:t>
            </a:r>
          </a:p>
        </p:txBody>
      </p:sp>
      <p:sp>
        <p:nvSpPr>
          <p:cNvPr id="15" name="Text Placeholder 31">
            <a:extLst>
              <a:ext uri="{FF2B5EF4-FFF2-40B4-BE49-F238E27FC236}">
                <a16:creationId xmlns:a16="http://schemas.microsoft.com/office/drawing/2014/main" id="{975AE00E-0DCD-264B-9868-EFD5671F8FF5}"/>
              </a:ext>
            </a:extLst>
          </p:cNvPr>
          <p:cNvSpPr txBox="1">
            <a:spLocks/>
          </p:cNvSpPr>
          <p:nvPr/>
        </p:nvSpPr>
        <p:spPr>
          <a:xfrm>
            <a:off x="838200" y="2041974"/>
            <a:ext cx="2811018" cy="854661"/>
          </a:xfrm>
          <a:prstGeom prst="rect">
            <a:avLst/>
          </a:prstGeom>
        </p:spPr>
        <p:txBody>
          <a:bodyPr vert="horz" lIns="0" tIns="0" rIns="0" bIns="0" rtlCol="0">
            <a:normAutofit fontScale="92500" lnSpcReduction="20000"/>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Ut enim ad minima veniam, quis nostrum exercitationem ullam corporis suscipit laboriosam, nisi ut aliquid ex ea commodi consequatu</a:t>
            </a:r>
          </a:p>
        </p:txBody>
      </p:sp>
      <p:sp>
        <p:nvSpPr>
          <p:cNvPr id="17" name="Text Placeholder 32">
            <a:extLst>
              <a:ext uri="{FF2B5EF4-FFF2-40B4-BE49-F238E27FC236}">
                <a16:creationId xmlns:a16="http://schemas.microsoft.com/office/drawing/2014/main" id="{2399D5A8-F381-0895-9B41-8197D6B2F8D2}"/>
              </a:ext>
            </a:extLst>
          </p:cNvPr>
          <p:cNvSpPr txBox="1">
            <a:spLocks/>
          </p:cNvSpPr>
          <p:nvPr/>
        </p:nvSpPr>
        <p:spPr>
          <a:xfrm>
            <a:off x="838200" y="1663700"/>
            <a:ext cx="2811018" cy="252564"/>
          </a:xfrm>
          <a:prstGeom prst="rect">
            <a:avLst/>
          </a:prstGeom>
        </p:spPr>
        <p:txBody>
          <a:bodyPr vert="horz" lIns="0" tIns="0" rIns="0" bIns="0" rtlCol="0">
            <a:normAutofit lnSpcReduction="10000"/>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8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Vestibulum erat nulla</a:t>
            </a:r>
          </a:p>
        </p:txBody>
      </p:sp>
      <p:sp>
        <p:nvSpPr>
          <p:cNvPr id="19" name="Text Placeholder 33">
            <a:extLst>
              <a:ext uri="{FF2B5EF4-FFF2-40B4-BE49-F238E27FC236}">
                <a16:creationId xmlns:a16="http://schemas.microsoft.com/office/drawing/2014/main" id="{53DC1D55-3A5A-AF6B-E8B4-FD20E38B63DC}"/>
              </a:ext>
            </a:extLst>
          </p:cNvPr>
          <p:cNvSpPr txBox="1">
            <a:spLocks/>
          </p:cNvSpPr>
          <p:nvPr/>
        </p:nvSpPr>
        <p:spPr>
          <a:xfrm>
            <a:off x="838200" y="3400619"/>
            <a:ext cx="2811018" cy="854661"/>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Phasellus rhoncus. Sed ac dolor sit amet purus malesuada congue. tincidunt</a:t>
            </a:r>
          </a:p>
        </p:txBody>
      </p:sp>
      <p:sp>
        <p:nvSpPr>
          <p:cNvPr id="21" name="Text Placeholder 34">
            <a:extLst>
              <a:ext uri="{FF2B5EF4-FFF2-40B4-BE49-F238E27FC236}">
                <a16:creationId xmlns:a16="http://schemas.microsoft.com/office/drawing/2014/main" id="{C23A59F1-FACE-6564-17A9-C74E174E02A4}"/>
              </a:ext>
            </a:extLst>
          </p:cNvPr>
          <p:cNvSpPr txBox="1">
            <a:spLocks/>
          </p:cNvSpPr>
          <p:nvPr/>
        </p:nvSpPr>
        <p:spPr>
          <a:xfrm>
            <a:off x="838200" y="3022345"/>
            <a:ext cx="2811018" cy="252564"/>
          </a:xfrm>
          <a:prstGeom prst="rect">
            <a:avLst/>
          </a:prstGeom>
        </p:spPr>
        <p:txBody>
          <a:bodyPr vert="horz" lIns="0" tIns="0" rIns="0" bIns="0" rtlCol="0">
            <a:normAutofit fontScale="85000" lnSpcReduction="10000"/>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8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err="1">
                <a:latin typeface="Poppins SemiBold" panose="00000700000000000000" pitchFamily="2" charset="-18"/>
                <a:cs typeface="Poppins SemiBold" panose="00000700000000000000" pitchFamily="2" charset="-18"/>
              </a:rPr>
              <a:t>Curabitur</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bibendum</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justo</a:t>
            </a:r>
            <a:endParaRPr lang="cs-CZ" b="0" dirty="0">
              <a:latin typeface="Poppins SemiBold" panose="00000700000000000000" pitchFamily="2" charset="-18"/>
              <a:cs typeface="Poppins SemiBold" panose="00000700000000000000" pitchFamily="2" charset="-18"/>
            </a:endParaRPr>
          </a:p>
          <a:p>
            <a:endParaRPr lang="sl-SI" b="0" dirty="0">
              <a:latin typeface="Poppins SemiBold" panose="00000700000000000000" pitchFamily="2" charset="-18"/>
              <a:cs typeface="Poppins SemiBold" panose="00000700000000000000" pitchFamily="2" charset="-18"/>
            </a:endParaRPr>
          </a:p>
        </p:txBody>
      </p:sp>
      <p:sp>
        <p:nvSpPr>
          <p:cNvPr id="23" name="Text Placeholder 35">
            <a:extLst>
              <a:ext uri="{FF2B5EF4-FFF2-40B4-BE49-F238E27FC236}">
                <a16:creationId xmlns:a16="http://schemas.microsoft.com/office/drawing/2014/main" id="{60555A61-C720-BD23-DF76-5588852029E8}"/>
              </a:ext>
            </a:extLst>
          </p:cNvPr>
          <p:cNvSpPr txBox="1">
            <a:spLocks/>
          </p:cNvSpPr>
          <p:nvPr/>
        </p:nvSpPr>
        <p:spPr>
          <a:xfrm>
            <a:off x="838200" y="4759264"/>
            <a:ext cx="2811018" cy="854661"/>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err="1">
                <a:latin typeface="Poppins Regular" panose="00000500000000000000" pitchFamily="2" charset="-18"/>
              </a:rPr>
              <a:t>Maecenas</a:t>
            </a:r>
            <a:r>
              <a:rPr lang="cs-CZ" dirty="0">
                <a:latin typeface="Poppins Regular" panose="00000500000000000000" pitchFamily="2" charset="-18"/>
              </a:rPr>
              <a:t> </a:t>
            </a:r>
            <a:r>
              <a:rPr lang="cs-CZ" dirty="0" err="1">
                <a:latin typeface="Poppins Regular" panose="00000500000000000000" pitchFamily="2" charset="-18"/>
              </a:rPr>
              <a:t>fermentum</a:t>
            </a:r>
            <a:r>
              <a:rPr lang="cs-CZ" dirty="0">
                <a:latin typeface="Poppins Regular" panose="00000500000000000000" pitchFamily="2" charset="-18"/>
              </a:rPr>
              <a:t>, sem in </a:t>
            </a:r>
            <a:r>
              <a:rPr lang="cs-CZ" dirty="0" err="1">
                <a:latin typeface="Poppins Regular" panose="00000500000000000000" pitchFamily="2" charset="-18"/>
              </a:rPr>
              <a:t>pharetra</a:t>
            </a:r>
            <a:r>
              <a:rPr lang="cs-CZ" dirty="0">
                <a:latin typeface="Poppins Regular" panose="00000500000000000000" pitchFamily="2" charset="-18"/>
              </a:rPr>
              <a:t> </a:t>
            </a:r>
            <a:r>
              <a:rPr lang="cs-CZ" dirty="0" err="1">
                <a:latin typeface="Poppins Regular" panose="00000500000000000000" pitchFamily="2" charset="-18"/>
              </a:rPr>
              <a:t>pellentesque</a:t>
            </a:r>
            <a:r>
              <a:rPr lang="cs-CZ" dirty="0">
                <a:latin typeface="Poppins Regular" panose="00000500000000000000" pitchFamily="2" charset="-18"/>
              </a:rPr>
              <a:t>, </a:t>
            </a:r>
            <a:r>
              <a:rPr lang="cs-CZ" dirty="0" err="1">
                <a:latin typeface="Poppins Regular" panose="00000500000000000000" pitchFamily="2" charset="-18"/>
              </a:rPr>
              <a:t>velit</a:t>
            </a:r>
            <a:r>
              <a:rPr lang="cs-CZ" dirty="0">
                <a:latin typeface="Poppins Regular" panose="00000500000000000000" pitchFamily="2" charset="-18"/>
              </a:rPr>
              <a:t> </a:t>
            </a:r>
            <a:r>
              <a:rPr lang="cs-CZ" dirty="0" err="1">
                <a:latin typeface="Poppins Regular" panose="00000500000000000000" pitchFamily="2" charset="-18"/>
              </a:rPr>
              <a:t>turpis</a:t>
            </a:r>
            <a:r>
              <a:rPr lang="cs-CZ" dirty="0">
                <a:latin typeface="Poppins Regular" panose="00000500000000000000" pitchFamily="2" charset="-18"/>
              </a:rPr>
              <a:t> </a:t>
            </a:r>
            <a:r>
              <a:rPr lang="cs-CZ" dirty="0" err="1">
                <a:latin typeface="Poppins Regular" panose="00000500000000000000" pitchFamily="2" charset="-18"/>
              </a:rPr>
              <a:t>volutpat</a:t>
            </a:r>
            <a:r>
              <a:rPr lang="cs-CZ" dirty="0">
                <a:latin typeface="Poppins Regular" panose="00000500000000000000" pitchFamily="2" charset="-18"/>
              </a:rPr>
              <a:t> ante, in </a:t>
            </a:r>
            <a:r>
              <a:rPr lang="cs-CZ" dirty="0" err="1">
                <a:latin typeface="Poppins Regular" panose="00000500000000000000" pitchFamily="2" charset="-18"/>
              </a:rPr>
              <a:t>pharetra</a:t>
            </a:r>
            <a:r>
              <a:rPr lang="cs-CZ" dirty="0">
                <a:latin typeface="Poppins Regular" panose="00000500000000000000" pitchFamily="2" charset="-18"/>
              </a:rPr>
              <a:t> </a:t>
            </a:r>
            <a:r>
              <a:rPr lang="cs-CZ" dirty="0" err="1">
                <a:latin typeface="Poppins Regular" panose="00000500000000000000" pitchFamily="2" charset="-18"/>
              </a:rPr>
              <a:t>metus</a:t>
            </a:r>
            <a:r>
              <a:rPr lang="cs-CZ" dirty="0">
                <a:latin typeface="Poppins Regular" panose="00000500000000000000" pitchFamily="2" charset="-18"/>
              </a:rPr>
              <a:t> </a:t>
            </a:r>
            <a:r>
              <a:rPr lang="cs-CZ" dirty="0" err="1">
                <a:latin typeface="Poppins Regular" panose="00000500000000000000" pitchFamily="2" charset="-18"/>
              </a:rPr>
              <a:t>odio</a:t>
            </a:r>
            <a:endParaRPr lang="sl-SI" dirty="0">
              <a:latin typeface="Poppins Regular" panose="00000500000000000000" pitchFamily="2" charset="-18"/>
            </a:endParaRPr>
          </a:p>
        </p:txBody>
      </p:sp>
      <p:sp>
        <p:nvSpPr>
          <p:cNvPr id="25" name="Text Placeholder 36">
            <a:extLst>
              <a:ext uri="{FF2B5EF4-FFF2-40B4-BE49-F238E27FC236}">
                <a16:creationId xmlns:a16="http://schemas.microsoft.com/office/drawing/2014/main" id="{14688CCC-1CD7-F69D-7F28-94FBC7E59796}"/>
              </a:ext>
            </a:extLst>
          </p:cNvPr>
          <p:cNvSpPr txBox="1">
            <a:spLocks/>
          </p:cNvSpPr>
          <p:nvPr/>
        </p:nvSpPr>
        <p:spPr>
          <a:xfrm>
            <a:off x="838200" y="4380990"/>
            <a:ext cx="2811018" cy="252564"/>
          </a:xfrm>
          <a:prstGeom prst="rect">
            <a:avLst/>
          </a:prstGeom>
        </p:spPr>
        <p:txBody>
          <a:bodyPr vert="horz" lIns="0" tIns="0" rIns="0" bIns="0" rtlCol="0">
            <a:normAutofit lnSpcReduction="10000"/>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8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Nam libero tempore</a:t>
            </a:r>
          </a:p>
        </p:txBody>
      </p:sp>
      <p:grpSp>
        <p:nvGrpSpPr>
          <p:cNvPr id="26" name="Group 17">
            <a:extLst>
              <a:ext uri="{FF2B5EF4-FFF2-40B4-BE49-F238E27FC236}">
                <a16:creationId xmlns:a16="http://schemas.microsoft.com/office/drawing/2014/main" id="{36B1C2E8-4D68-836C-9AAA-6957A8D8470C}"/>
              </a:ext>
            </a:extLst>
          </p:cNvPr>
          <p:cNvGrpSpPr/>
          <p:nvPr/>
        </p:nvGrpSpPr>
        <p:grpSpPr>
          <a:xfrm>
            <a:off x="4358522" y="2133099"/>
            <a:ext cx="3393662" cy="3391756"/>
            <a:chOff x="11593748" y="6010100"/>
            <a:chExt cx="409102" cy="408873"/>
          </a:xfrm>
        </p:grpSpPr>
        <p:sp>
          <p:nvSpPr>
            <p:cNvPr id="27" name="Freeform: Shape 18">
              <a:extLst>
                <a:ext uri="{FF2B5EF4-FFF2-40B4-BE49-F238E27FC236}">
                  <a16:creationId xmlns:a16="http://schemas.microsoft.com/office/drawing/2014/main" id="{8FF2997F-53C2-4FFC-97BE-75DB9A4CB68E}"/>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8" name="Freeform: Shape 19">
              <a:extLst>
                <a:ext uri="{FF2B5EF4-FFF2-40B4-BE49-F238E27FC236}">
                  <a16:creationId xmlns:a16="http://schemas.microsoft.com/office/drawing/2014/main" id="{26379642-3AC4-4471-75DD-7F652A4937E8}"/>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9" name="Freeform: Shape 20">
              <a:extLst>
                <a:ext uri="{FF2B5EF4-FFF2-40B4-BE49-F238E27FC236}">
                  <a16:creationId xmlns:a16="http://schemas.microsoft.com/office/drawing/2014/main" id="{4568C6E8-B8E7-FB39-FE1A-2D822A7E900E}"/>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30" name="Freeform: Shape 21">
              <a:extLst>
                <a:ext uri="{FF2B5EF4-FFF2-40B4-BE49-F238E27FC236}">
                  <a16:creationId xmlns:a16="http://schemas.microsoft.com/office/drawing/2014/main" id="{093D847B-BAE3-7DAC-A687-F96D87B558C9}"/>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cxnSp>
        <p:nvCxnSpPr>
          <p:cNvPr id="32" name="Straight Connector 70">
            <a:extLst>
              <a:ext uri="{FF2B5EF4-FFF2-40B4-BE49-F238E27FC236}">
                <a16:creationId xmlns:a16="http://schemas.microsoft.com/office/drawing/2014/main" id="{046AE928-53F5-AF89-8831-970577A5DE11}"/>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37" name="Group 64">
            <a:extLst>
              <a:ext uri="{FF2B5EF4-FFF2-40B4-BE49-F238E27FC236}">
                <a16:creationId xmlns:a16="http://schemas.microsoft.com/office/drawing/2014/main" id="{A9DDACA3-AD4E-17A2-C1C7-FDA18CE0E4E3}"/>
              </a:ext>
            </a:extLst>
          </p:cNvPr>
          <p:cNvGrpSpPr/>
          <p:nvPr/>
        </p:nvGrpSpPr>
        <p:grpSpPr>
          <a:xfrm>
            <a:off x="11593748" y="6010100"/>
            <a:ext cx="409102" cy="612950"/>
            <a:chOff x="11593748" y="6010100"/>
            <a:chExt cx="409102" cy="612950"/>
          </a:xfrm>
        </p:grpSpPr>
        <p:grpSp>
          <p:nvGrpSpPr>
            <p:cNvPr id="38" name="Group 57">
              <a:extLst>
                <a:ext uri="{FF2B5EF4-FFF2-40B4-BE49-F238E27FC236}">
                  <a16:creationId xmlns:a16="http://schemas.microsoft.com/office/drawing/2014/main" id="{C29ECBE9-11D5-47C4-E514-D4F3B101A46A}"/>
                </a:ext>
              </a:extLst>
            </p:cNvPr>
            <p:cNvGrpSpPr/>
            <p:nvPr userDrawn="1"/>
          </p:nvGrpSpPr>
          <p:grpSpPr>
            <a:xfrm>
              <a:off x="11617627" y="6473405"/>
              <a:ext cx="363721" cy="149645"/>
              <a:chOff x="11617627" y="6473405"/>
              <a:chExt cx="363721" cy="149645"/>
            </a:xfrm>
            <a:solidFill>
              <a:srgbClr val="134074"/>
            </a:solidFill>
          </p:grpSpPr>
          <p:sp>
            <p:nvSpPr>
              <p:cNvPr id="44" name="Freeform: Shape 9">
                <a:extLst>
                  <a:ext uri="{FF2B5EF4-FFF2-40B4-BE49-F238E27FC236}">
                    <a16:creationId xmlns:a16="http://schemas.microsoft.com/office/drawing/2014/main" id="{98FC54EB-AD47-EAC9-C666-52A25D4990E9}"/>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45" name="Freeform: Shape 47">
                <a:extLst>
                  <a:ext uri="{FF2B5EF4-FFF2-40B4-BE49-F238E27FC236}">
                    <a16:creationId xmlns:a16="http://schemas.microsoft.com/office/drawing/2014/main" id="{111EC7C5-ADE2-9454-692B-1BA72C77BDAD}"/>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46" name="Freeform: Shape 48">
                <a:extLst>
                  <a:ext uri="{FF2B5EF4-FFF2-40B4-BE49-F238E27FC236}">
                    <a16:creationId xmlns:a16="http://schemas.microsoft.com/office/drawing/2014/main" id="{142DC014-4CEF-3016-6A5B-9B958234027D}"/>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47" name="Freeform: Shape 49">
                <a:extLst>
                  <a:ext uri="{FF2B5EF4-FFF2-40B4-BE49-F238E27FC236}">
                    <a16:creationId xmlns:a16="http://schemas.microsoft.com/office/drawing/2014/main" id="{D4905F1C-543C-9DCE-AB4B-8739C9D75557}"/>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39" name="Group 58">
              <a:extLst>
                <a:ext uri="{FF2B5EF4-FFF2-40B4-BE49-F238E27FC236}">
                  <a16:creationId xmlns:a16="http://schemas.microsoft.com/office/drawing/2014/main" id="{E7D19BDE-DFE9-8476-1224-8F43607B2578}"/>
                </a:ext>
              </a:extLst>
            </p:cNvPr>
            <p:cNvGrpSpPr/>
            <p:nvPr userDrawn="1"/>
          </p:nvGrpSpPr>
          <p:grpSpPr>
            <a:xfrm>
              <a:off x="11593748" y="6010100"/>
              <a:ext cx="409102" cy="408873"/>
              <a:chOff x="11593748" y="6010100"/>
              <a:chExt cx="409102" cy="408873"/>
            </a:xfrm>
          </p:grpSpPr>
          <p:sp>
            <p:nvSpPr>
              <p:cNvPr id="40" name="Freeform: Shape 50">
                <a:extLst>
                  <a:ext uri="{FF2B5EF4-FFF2-40B4-BE49-F238E27FC236}">
                    <a16:creationId xmlns:a16="http://schemas.microsoft.com/office/drawing/2014/main" id="{1DA63A13-1896-2F97-B554-0745B4960550}"/>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41" name="Freeform: Shape 51">
                <a:extLst>
                  <a:ext uri="{FF2B5EF4-FFF2-40B4-BE49-F238E27FC236}">
                    <a16:creationId xmlns:a16="http://schemas.microsoft.com/office/drawing/2014/main" id="{A4AE338B-9E7E-9D46-D039-E5BF3791A227}"/>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42" name="Freeform: Shape 52">
                <a:extLst>
                  <a:ext uri="{FF2B5EF4-FFF2-40B4-BE49-F238E27FC236}">
                    <a16:creationId xmlns:a16="http://schemas.microsoft.com/office/drawing/2014/main" id="{A2FE43D9-994E-FAD1-2A86-DE89DAB4B345}"/>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43" name="Freeform: Shape 53">
                <a:extLst>
                  <a:ext uri="{FF2B5EF4-FFF2-40B4-BE49-F238E27FC236}">
                    <a16:creationId xmlns:a16="http://schemas.microsoft.com/office/drawing/2014/main" id="{44C93CFC-775B-ED20-925F-28E5CB186CA1}"/>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grpSp>
      <p:sp>
        <p:nvSpPr>
          <p:cNvPr id="2" name="Text Placeholder 31">
            <a:extLst>
              <a:ext uri="{FF2B5EF4-FFF2-40B4-BE49-F238E27FC236}">
                <a16:creationId xmlns:a16="http://schemas.microsoft.com/office/drawing/2014/main" id="{18FCAE04-E696-DADA-6B6A-4A3857535348}"/>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4" name="TextovéPole 3">
            <a:extLst>
              <a:ext uri="{FF2B5EF4-FFF2-40B4-BE49-F238E27FC236}">
                <a16:creationId xmlns:a16="http://schemas.microsoft.com/office/drawing/2014/main" id="{67789367-334B-9216-4DB2-D1E48EE1C0DD}"/>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Tree>
    <p:extLst>
      <p:ext uri="{BB962C8B-B14F-4D97-AF65-F5344CB8AC3E}">
        <p14:creationId xmlns:p14="http://schemas.microsoft.com/office/powerpoint/2010/main" val="123858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3">
            <a:extLst>
              <a:ext uri="{FF2B5EF4-FFF2-40B4-BE49-F238E27FC236}">
                <a16:creationId xmlns:a16="http://schemas.microsoft.com/office/drawing/2014/main" id="{E01B15E7-AF32-5E07-9AE0-D5C2E73A9990}"/>
              </a:ext>
            </a:extLst>
          </p:cNvPr>
          <p:cNvSpPr/>
          <p:nvPr/>
        </p:nvSpPr>
        <p:spPr>
          <a:xfrm>
            <a:off x="0" y="1663700"/>
            <a:ext cx="12192000" cy="51943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dirty="0">
              <a:latin typeface="Poppins Regular" panose="00000500000000000000" pitchFamily="2" charset="-18"/>
            </a:endParaRPr>
          </a:p>
        </p:txBody>
      </p:sp>
      <p:sp>
        <p:nvSpPr>
          <p:cNvPr id="15" name="Text Placeholder 5">
            <a:extLst>
              <a:ext uri="{FF2B5EF4-FFF2-40B4-BE49-F238E27FC236}">
                <a16:creationId xmlns:a16="http://schemas.microsoft.com/office/drawing/2014/main" id="{582DB09E-F894-9D9F-F741-0772BD934ABE}"/>
              </a:ext>
            </a:extLst>
          </p:cNvPr>
          <p:cNvSpPr txBox="1">
            <a:spLocks/>
          </p:cNvSpPr>
          <p:nvPr/>
        </p:nvSpPr>
        <p:spPr>
          <a:xfrm>
            <a:off x="1699097" y="5514415"/>
            <a:ext cx="2649170" cy="362857"/>
          </a:xfrm>
          <a:prstGeom prst="rect">
            <a:avLst/>
          </a:prstGeom>
        </p:spPr>
        <p:txBody>
          <a:bodyPr vert="horz" lIns="0" tIns="0" rIns="0" bIns="0" rtlCol="0" anchor="b" anchorCtr="0">
            <a:normAutofit fontScale="85000" lnSpcReduction="10000"/>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Nullam faucibus mi quis velit. Proin in tellus sit amet nibh dignissim</a:t>
            </a:r>
          </a:p>
        </p:txBody>
      </p:sp>
      <p:sp>
        <p:nvSpPr>
          <p:cNvPr id="17" name="Text Placeholder 6">
            <a:extLst>
              <a:ext uri="{FF2B5EF4-FFF2-40B4-BE49-F238E27FC236}">
                <a16:creationId xmlns:a16="http://schemas.microsoft.com/office/drawing/2014/main" id="{88498DD7-E454-3D1B-C8D7-14903CCA5AD2}"/>
              </a:ext>
            </a:extLst>
          </p:cNvPr>
          <p:cNvSpPr txBox="1">
            <a:spLocks/>
          </p:cNvSpPr>
          <p:nvPr/>
        </p:nvSpPr>
        <p:spPr>
          <a:xfrm>
            <a:off x="1699097" y="5007542"/>
            <a:ext cx="2649170" cy="362857"/>
          </a:xfrm>
          <a:prstGeom prst="rect">
            <a:avLst/>
          </a:prstGeom>
        </p:spPr>
        <p:txBody>
          <a:bodyPr vert="horz" lIns="0" tIns="0" rIns="0" bIns="0" rtlCol="0">
            <a:normAutofit fontScale="775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8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Dolor sit amet, consectetuer</a:t>
            </a:r>
          </a:p>
          <a:p>
            <a:endParaRPr lang="sl-SI" b="0" dirty="0">
              <a:latin typeface="Poppins SemiBold" panose="00000700000000000000" pitchFamily="2" charset="-18"/>
              <a:cs typeface="Poppins SemiBold" panose="00000700000000000000" pitchFamily="2" charset="-18"/>
            </a:endParaRPr>
          </a:p>
        </p:txBody>
      </p:sp>
      <p:pic>
        <p:nvPicPr>
          <p:cNvPr id="19" name="Zástupný symbol obrázku 2">
            <a:extLst>
              <a:ext uri="{FF2B5EF4-FFF2-40B4-BE49-F238E27FC236}">
                <a16:creationId xmlns:a16="http://schemas.microsoft.com/office/drawing/2014/main" id="{9A30991F-9655-8B2D-263E-54308CEAB4A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26658" y="2713460"/>
            <a:ext cx="2177143" cy="2128618"/>
          </a:xfrm>
          <a:prstGeom prst="rect">
            <a:avLst/>
          </a:prstGeom>
          <a:solidFill>
            <a:schemeClr val="bg1">
              <a:lumMod val="95000"/>
            </a:schemeClr>
          </a:solidFill>
          <a:effectLst/>
        </p:spPr>
      </p:pic>
      <p:sp>
        <p:nvSpPr>
          <p:cNvPr id="21" name="Text Placeholder 8">
            <a:extLst>
              <a:ext uri="{FF2B5EF4-FFF2-40B4-BE49-F238E27FC236}">
                <a16:creationId xmlns:a16="http://schemas.microsoft.com/office/drawing/2014/main" id="{235076FA-DE7E-76E0-ABB5-144769A99BBE}"/>
              </a:ext>
            </a:extLst>
          </p:cNvPr>
          <p:cNvSpPr txBox="1">
            <a:spLocks/>
          </p:cNvSpPr>
          <p:nvPr/>
        </p:nvSpPr>
        <p:spPr>
          <a:xfrm>
            <a:off x="4779867" y="5514415"/>
            <a:ext cx="2649170" cy="362857"/>
          </a:xfrm>
          <a:prstGeom prst="rect">
            <a:avLst/>
          </a:prstGeom>
        </p:spPr>
        <p:txBody>
          <a:bodyPr vert="horz" lIns="0" tIns="0" rIns="0" bIns="0" rtlCol="0" anchor="b" anchorCtr="0">
            <a:normAutofit fontScale="85000" lnSpcReduction="10000"/>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Nullam faucibus mi quis velit. Proin in tellus sit amet nibh dignissim</a:t>
            </a:r>
          </a:p>
        </p:txBody>
      </p:sp>
      <p:sp>
        <p:nvSpPr>
          <p:cNvPr id="23" name="Text Placeholder 9">
            <a:extLst>
              <a:ext uri="{FF2B5EF4-FFF2-40B4-BE49-F238E27FC236}">
                <a16:creationId xmlns:a16="http://schemas.microsoft.com/office/drawing/2014/main" id="{CF4BC4A4-7338-C2E7-B969-595BAFAB4979}"/>
              </a:ext>
            </a:extLst>
          </p:cNvPr>
          <p:cNvSpPr txBox="1">
            <a:spLocks/>
          </p:cNvSpPr>
          <p:nvPr/>
        </p:nvSpPr>
        <p:spPr>
          <a:xfrm>
            <a:off x="4779867" y="5007542"/>
            <a:ext cx="2649170" cy="362857"/>
          </a:xfrm>
          <a:prstGeom prst="rect">
            <a:avLst/>
          </a:prstGeom>
        </p:spPr>
        <p:txBody>
          <a:bodyPr vert="horz" lIns="0" tIns="0" rIns="0" bIns="0" rtlCol="0">
            <a:normAutofit fontScale="775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8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Dolor sit amet, consectetuer</a:t>
            </a:r>
          </a:p>
          <a:p>
            <a:endParaRPr lang="sl-SI" b="0" dirty="0">
              <a:latin typeface="Poppins SemiBold" panose="00000700000000000000" pitchFamily="2" charset="-18"/>
              <a:cs typeface="Poppins SemiBold" panose="00000700000000000000" pitchFamily="2" charset="-18"/>
            </a:endParaRPr>
          </a:p>
        </p:txBody>
      </p:sp>
      <p:pic>
        <p:nvPicPr>
          <p:cNvPr id="25" name="Zástupný symbol obrázku 18">
            <a:extLst>
              <a:ext uri="{FF2B5EF4-FFF2-40B4-BE49-F238E27FC236}">
                <a16:creationId xmlns:a16="http://schemas.microsoft.com/office/drawing/2014/main" id="{D6ECCF3D-2693-4E67-BA32-057D3C2B606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007428" y="2713460"/>
            <a:ext cx="2177143" cy="2128618"/>
          </a:xfrm>
          <a:prstGeom prst="rect">
            <a:avLst/>
          </a:prstGeom>
          <a:solidFill>
            <a:schemeClr val="bg1">
              <a:lumMod val="95000"/>
            </a:schemeClr>
          </a:solidFill>
          <a:effectLst/>
        </p:spPr>
      </p:pic>
      <p:sp>
        <p:nvSpPr>
          <p:cNvPr id="27" name="Text Placeholder 11">
            <a:extLst>
              <a:ext uri="{FF2B5EF4-FFF2-40B4-BE49-F238E27FC236}">
                <a16:creationId xmlns:a16="http://schemas.microsoft.com/office/drawing/2014/main" id="{E0B084B1-FD14-F304-E28F-89529A522F0A}"/>
              </a:ext>
            </a:extLst>
          </p:cNvPr>
          <p:cNvSpPr txBox="1">
            <a:spLocks/>
          </p:cNvSpPr>
          <p:nvPr/>
        </p:nvSpPr>
        <p:spPr>
          <a:xfrm>
            <a:off x="7860638" y="5514415"/>
            <a:ext cx="2649170" cy="362857"/>
          </a:xfrm>
          <a:prstGeom prst="rect">
            <a:avLst/>
          </a:prstGeom>
        </p:spPr>
        <p:txBody>
          <a:bodyPr vert="horz" lIns="0" tIns="0" rIns="0" bIns="0" rtlCol="0" anchor="b" anchorCtr="0">
            <a:normAutofit fontScale="85000" lnSpcReduction="10000"/>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Nullam faucibus mi quis velit. Proin in tellus sit amet nibh dignissim</a:t>
            </a:r>
          </a:p>
        </p:txBody>
      </p:sp>
      <p:sp>
        <p:nvSpPr>
          <p:cNvPr id="29" name="Text Placeholder 12">
            <a:extLst>
              <a:ext uri="{FF2B5EF4-FFF2-40B4-BE49-F238E27FC236}">
                <a16:creationId xmlns:a16="http://schemas.microsoft.com/office/drawing/2014/main" id="{88EADF83-1E56-8411-F63F-02FDEB3A11BC}"/>
              </a:ext>
            </a:extLst>
          </p:cNvPr>
          <p:cNvSpPr txBox="1">
            <a:spLocks/>
          </p:cNvSpPr>
          <p:nvPr/>
        </p:nvSpPr>
        <p:spPr>
          <a:xfrm>
            <a:off x="7860638" y="5007542"/>
            <a:ext cx="2649170" cy="362857"/>
          </a:xfrm>
          <a:prstGeom prst="rect">
            <a:avLst/>
          </a:prstGeom>
        </p:spPr>
        <p:txBody>
          <a:bodyPr vert="horz" lIns="0" tIns="0" rIns="0" bIns="0" rtlCol="0">
            <a:normAutofit fontScale="775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8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Dolor sit amet, consectetuer</a:t>
            </a:r>
          </a:p>
          <a:p>
            <a:endParaRPr lang="sl-SI" b="0" dirty="0">
              <a:latin typeface="Poppins SemiBold" panose="00000700000000000000" pitchFamily="2" charset="-18"/>
              <a:cs typeface="Poppins SemiBold" panose="00000700000000000000" pitchFamily="2" charset="-18"/>
            </a:endParaRPr>
          </a:p>
        </p:txBody>
      </p:sp>
      <p:pic>
        <p:nvPicPr>
          <p:cNvPr id="31" name="Zástupný symbol obrázku 20">
            <a:extLst>
              <a:ext uri="{FF2B5EF4-FFF2-40B4-BE49-F238E27FC236}">
                <a16:creationId xmlns:a16="http://schemas.microsoft.com/office/drawing/2014/main" id="{034CE8AD-3B32-F3E8-16B2-E5F2A52217CE}"/>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088199" y="2713460"/>
            <a:ext cx="2177143" cy="2128618"/>
          </a:xfrm>
          <a:prstGeom prst="rect">
            <a:avLst/>
          </a:prstGeom>
          <a:solidFill>
            <a:schemeClr val="bg1">
              <a:lumMod val="95000"/>
            </a:schemeClr>
          </a:solidFill>
          <a:effectLst/>
        </p:spPr>
      </p:pic>
      <p:sp>
        <p:nvSpPr>
          <p:cNvPr id="33" name="Text Placeholder 14">
            <a:extLst>
              <a:ext uri="{FF2B5EF4-FFF2-40B4-BE49-F238E27FC236}">
                <a16:creationId xmlns:a16="http://schemas.microsoft.com/office/drawing/2014/main" id="{440E0520-CFCA-F89D-D1E8-F38970DFDE42}"/>
              </a:ext>
            </a:extLst>
          </p:cNvPr>
          <p:cNvSpPr txBox="1">
            <a:spLocks/>
          </p:cNvSpPr>
          <p:nvPr/>
        </p:nvSpPr>
        <p:spPr>
          <a:xfrm>
            <a:off x="1699097" y="2206587"/>
            <a:ext cx="2649170" cy="362857"/>
          </a:xfrm>
          <a:prstGeom prst="rect">
            <a:avLst/>
          </a:prstGeom>
        </p:spPr>
        <p:txBody>
          <a:bodyPr vert="horz" lIns="0" tIns="0" rIns="0" bIns="0" rtlCol="0" anchor="b">
            <a:noAutofit/>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40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SemiBold" panose="00000700000000000000" pitchFamily="2" charset="-18"/>
                <a:cs typeface="Poppins SemiBold" panose="00000700000000000000" pitchFamily="2" charset="-18"/>
              </a:rPr>
              <a:t>1</a:t>
            </a:r>
          </a:p>
        </p:txBody>
      </p:sp>
      <p:sp>
        <p:nvSpPr>
          <p:cNvPr id="35" name="Text Placeholder 15">
            <a:extLst>
              <a:ext uri="{FF2B5EF4-FFF2-40B4-BE49-F238E27FC236}">
                <a16:creationId xmlns:a16="http://schemas.microsoft.com/office/drawing/2014/main" id="{9EB4FF22-D0F7-7666-5113-3E3619D60CA0}"/>
              </a:ext>
            </a:extLst>
          </p:cNvPr>
          <p:cNvSpPr txBox="1">
            <a:spLocks/>
          </p:cNvSpPr>
          <p:nvPr/>
        </p:nvSpPr>
        <p:spPr>
          <a:xfrm>
            <a:off x="4771414" y="2206587"/>
            <a:ext cx="2649170" cy="362857"/>
          </a:xfrm>
          <a:prstGeom prst="rect">
            <a:avLst/>
          </a:prstGeom>
        </p:spPr>
        <p:txBody>
          <a:bodyPr vert="horz" lIns="0" tIns="0" rIns="0" bIns="0" rtlCol="0" anchor="b">
            <a:noAutofit/>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40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SemiBold" panose="00000700000000000000" pitchFamily="2" charset="-18"/>
                <a:cs typeface="Poppins SemiBold" panose="00000700000000000000" pitchFamily="2" charset="-18"/>
              </a:rPr>
              <a:t>2</a:t>
            </a:r>
          </a:p>
        </p:txBody>
      </p:sp>
      <p:sp>
        <p:nvSpPr>
          <p:cNvPr id="37" name="Text Placeholder 16">
            <a:extLst>
              <a:ext uri="{FF2B5EF4-FFF2-40B4-BE49-F238E27FC236}">
                <a16:creationId xmlns:a16="http://schemas.microsoft.com/office/drawing/2014/main" id="{E3E8BB49-1B0A-0937-3976-E4E830E0162D}"/>
              </a:ext>
            </a:extLst>
          </p:cNvPr>
          <p:cNvSpPr txBox="1">
            <a:spLocks/>
          </p:cNvSpPr>
          <p:nvPr/>
        </p:nvSpPr>
        <p:spPr>
          <a:xfrm>
            <a:off x="7843731" y="2206587"/>
            <a:ext cx="2649170" cy="362857"/>
          </a:xfrm>
          <a:prstGeom prst="rect">
            <a:avLst/>
          </a:prstGeom>
        </p:spPr>
        <p:txBody>
          <a:bodyPr vert="horz" lIns="0" tIns="0" rIns="0" bIns="0" rtlCol="0" anchor="b">
            <a:noAutofit/>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40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SemiBold" panose="00000700000000000000" pitchFamily="2" charset="-18"/>
                <a:cs typeface="Poppins SemiBold" panose="00000700000000000000" pitchFamily="2" charset="-18"/>
              </a:rPr>
              <a:t>3</a:t>
            </a:r>
          </a:p>
        </p:txBody>
      </p:sp>
      <p:cxnSp>
        <p:nvCxnSpPr>
          <p:cNvPr id="41" name="Straight Connector 70">
            <a:extLst>
              <a:ext uri="{FF2B5EF4-FFF2-40B4-BE49-F238E27FC236}">
                <a16:creationId xmlns:a16="http://schemas.microsoft.com/office/drawing/2014/main" id="{DDAE5688-ABC2-DAC4-2DDD-82193949DB3F}"/>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46" name="Group 64">
            <a:extLst>
              <a:ext uri="{FF2B5EF4-FFF2-40B4-BE49-F238E27FC236}">
                <a16:creationId xmlns:a16="http://schemas.microsoft.com/office/drawing/2014/main" id="{5BBFA5A2-AB48-A8C4-C5A6-491F23B9EC65}"/>
              </a:ext>
            </a:extLst>
          </p:cNvPr>
          <p:cNvGrpSpPr/>
          <p:nvPr/>
        </p:nvGrpSpPr>
        <p:grpSpPr>
          <a:xfrm>
            <a:off x="11593748" y="6010100"/>
            <a:ext cx="409102" cy="612950"/>
            <a:chOff x="11593748" y="6010100"/>
            <a:chExt cx="409102" cy="612950"/>
          </a:xfrm>
          <a:solidFill>
            <a:schemeClr val="bg1"/>
          </a:solidFill>
        </p:grpSpPr>
        <p:grpSp>
          <p:nvGrpSpPr>
            <p:cNvPr id="47" name="Group 57">
              <a:extLst>
                <a:ext uri="{FF2B5EF4-FFF2-40B4-BE49-F238E27FC236}">
                  <a16:creationId xmlns:a16="http://schemas.microsoft.com/office/drawing/2014/main" id="{9053F2E3-8A03-99F3-778D-1B929C3D4C5B}"/>
                </a:ext>
              </a:extLst>
            </p:cNvPr>
            <p:cNvGrpSpPr/>
            <p:nvPr userDrawn="1"/>
          </p:nvGrpSpPr>
          <p:grpSpPr>
            <a:xfrm>
              <a:off x="11617627" y="6473405"/>
              <a:ext cx="363721" cy="149645"/>
              <a:chOff x="11617627" y="6473405"/>
              <a:chExt cx="363721" cy="149645"/>
            </a:xfrm>
            <a:grpFill/>
          </p:grpSpPr>
          <p:sp>
            <p:nvSpPr>
              <p:cNvPr id="53" name="Freeform: Shape 9">
                <a:extLst>
                  <a:ext uri="{FF2B5EF4-FFF2-40B4-BE49-F238E27FC236}">
                    <a16:creationId xmlns:a16="http://schemas.microsoft.com/office/drawing/2014/main" id="{E60E7AF3-E601-B270-D8CF-080F2C4FCF69}"/>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54" name="Freeform: Shape 47">
                <a:extLst>
                  <a:ext uri="{FF2B5EF4-FFF2-40B4-BE49-F238E27FC236}">
                    <a16:creationId xmlns:a16="http://schemas.microsoft.com/office/drawing/2014/main" id="{F4B9795A-CBF6-ED9A-53FE-294C6AACF456}"/>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55" name="Freeform: Shape 48">
                <a:extLst>
                  <a:ext uri="{FF2B5EF4-FFF2-40B4-BE49-F238E27FC236}">
                    <a16:creationId xmlns:a16="http://schemas.microsoft.com/office/drawing/2014/main" id="{486836E2-C950-F29D-58D4-1B8756FF36A4}"/>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56" name="Freeform: Shape 49">
                <a:extLst>
                  <a:ext uri="{FF2B5EF4-FFF2-40B4-BE49-F238E27FC236}">
                    <a16:creationId xmlns:a16="http://schemas.microsoft.com/office/drawing/2014/main" id="{49EA2072-CF25-C4D2-FE1A-9D8C1E6B1A45}"/>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48" name="Group 58">
              <a:extLst>
                <a:ext uri="{FF2B5EF4-FFF2-40B4-BE49-F238E27FC236}">
                  <a16:creationId xmlns:a16="http://schemas.microsoft.com/office/drawing/2014/main" id="{2B19005B-4E3F-AF76-5A0E-2F9D530DCD29}"/>
                </a:ext>
              </a:extLst>
            </p:cNvPr>
            <p:cNvGrpSpPr/>
            <p:nvPr userDrawn="1"/>
          </p:nvGrpSpPr>
          <p:grpSpPr>
            <a:xfrm>
              <a:off x="11593748" y="6010100"/>
              <a:ext cx="409102" cy="408873"/>
              <a:chOff x="11593748" y="6010100"/>
              <a:chExt cx="409102" cy="408873"/>
            </a:xfrm>
            <a:grpFill/>
          </p:grpSpPr>
          <p:sp>
            <p:nvSpPr>
              <p:cNvPr id="49" name="Freeform: Shape 50">
                <a:extLst>
                  <a:ext uri="{FF2B5EF4-FFF2-40B4-BE49-F238E27FC236}">
                    <a16:creationId xmlns:a16="http://schemas.microsoft.com/office/drawing/2014/main" id="{78FDE087-E80C-0B98-7E2D-0FD589FF14F6}"/>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50" name="Freeform: Shape 51">
                <a:extLst>
                  <a:ext uri="{FF2B5EF4-FFF2-40B4-BE49-F238E27FC236}">
                    <a16:creationId xmlns:a16="http://schemas.microsoft.com/office/drawing/2014/main" id="{084BA60E-A5C3-E6B0-E1C7-288FCAB36FDD}"/>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51" name="Freeform: Shape 52">
                <a:extLst>
                  <a:ext uri="{FF2B5EF4-FFF2-40B4-BE49-F238E27FC236}">
                    <a16:creationId xmlns:a16="http://schemas.microsoft.com/office/drawing/2014/main" id="{8F7BBF7B-D3A4-E45A-0083-F0F2497C8BDE}"/>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52" name="Freeform: Shape 53">
                <a:extLst>
                  <a:ext uri="{FF2B5EF4-FFF2-40B4-BE49-F238E27FC236}">
                    <a16:creationId xmlns:a16="http://schemas.microsoft.com/office/drawing/2014/main" id="{57BB0F78-715E-8EC2-426E-08245BDFFF07}"/>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sp>
        <p:nvSpPr>
          <p:cNvPr id="2" name="Text Placeholder 31">
            <a:extLst>
              <a:ext uri="{FF2B5EF4-FFF2-40B4-BE49-F238E27FC236}">
                <a16:creationId xmlns:a16="http://schemas.microsoft.com/office/drawing/2014/main" id="{4DE8F0C3-D43D-B65D-A3E2-EBA52AD85052}"/>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3" name="TextovéPole 2">
            <a:extLst>
              <a:ext uri="{FF2B5EF4-FFF2-40B4-BE49-F238E27FC236}">
                <a16:creationId xmlns:a16="http://schemas.microsoft.com/office/drawing/2014/main" id="{D2767C01-59DF-CCC9-9722-4601F78380E1}"/>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Tree>
    <p:extLst>
      <p:ext uri="{BB962C8B-B14F-4D97-AF65-F5344CB8AC3E}">
        <p14:creationId xmlns:p14="http://schemas.microsoft.com/office/powerpoint/2010/main" val="120810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736C4B25-8E4B-177D-9F72-68F2A4722909}"/>
              </a:ext>
            </a:extLst>
          </p:cNvPr>
          <p:cNvSpPr/>
          <p:nvPr/>
        </p:nvSpPr>
        <p:spPr>
          <a:xfrm>
            <a:off x="0" y="0"/>
            <a:ext cx="12192000" cy="6858000"/>
          </a:xfrm>
          <a:prstGeom prst="rect">
            <a:avLst/>
          </a:prstGeom>
          <a:gradFill flip="none" rotWithShape="1">
            <a:gsLst>
              <a:gs pos="2000">
                <a:srgbClr val="E65F5C"/>
              </a:gs>
              <a:gs pos="100000">
                <a:srgbClr val="FFDF6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dirty="0">
              <a:latin typeface="Poppins Regular" panose="00000500000000000000" pitchFamily="2" charset="-18"/>
            </a:endParaRPr>
          </a:p>
        </p:txBody>
      </p:sp>
      <p:pic>
        <p:nvPicPr>
          <p:cNvPr id="9" name="Graphic 9">
            <a:extLst>
              <a:ext uri="{FF2B5EF4-FFF2-40B4-BE49-F238E27FC236}">
                <a16:creationId xmlns:a16="http://schemas.microsoft.com/office/drawing/2014/main" id="{6206D8F4-D200-5C23-0A80-D43809F4C4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19936" y="1088822"/>
            <a:ext cx="1152128" cy="1720078"/>
          </a:xfrm>
          <a:prstGeom prst="rect">
            <a:avLst/>
          </a:prstGeom>
        </p:spPr>
      </p:pic>
      <p:sp>
        <p:nvSpPr>
          <p:cNvPr id="3" name="Text Placeholder 4">
            <a:extLst>
              <a:ext uri="{FF2B5EF4-FFF2-40B4-BE49-F238E27FC236}">
                <a16:creationId xmlns:a16="http://schemas.microsoft.com/office/drawing/2014/main" id="{E835BE71-2CB7-7857-69B7-5E4DB0B254B7}"/>
              </a:ext>
            </a:extLst>
          </p:cNvPr>
          <p:cNvSpPr txBox="1">
            <a:spLocks/>
          </p:cNvSpPr>
          <p:nvPr/>
        </p:nvSpPr>
        <p:spPr>
          <a:xfrm>
            <a:off x="3071664" y="3302935"/>
            <a:ext cx="6048672" cy="936104"/>
          </a:xfrm>
          <a:prstGeom prst="rect">
            <a:avLst/>
          </a:prstGeom>
        </p:spPr>
        <p:txBody>
          <a:bodyPr vert="horz" lIns="0" tIns="0" rIns="0" bIns="0" rtlCol="0" anchor="b">
            <a:normAutofit fontScale="92500" lnSpcReduction="10000"/>
          </a:bodyPr>
          <a:lstStyle>
            <a:lvl1pPr marL="15875" indent="-15875" algn="ctr" defTabSz="457200" rtl="0" eaLnBrk="0" fontAlgn="base" hangingPunct="0">
              <a:lnSpc>
                <a:spcPct val="100000"/>
              </a:lnSpc>
              <a:spcBef>
                <a:spcPct val="0"/>
              </a:spcBef>
              <a:spcAft>
                <a:spcPct val="0"/>
              </a:spcAft>
              <a:tabLst/>
              <a:defRPr sz="36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SemiBold" panose="00000700000000000000" pitchFamily="2" charset="-18"/>
                <a:cs typeface="Poppins SemiBold" panose="00000700000000000000" pitchFamily="2" charset="-18"/>
              </a:rPr>
              <a:t>Lorem ipsum dolor sit amet, consectetuer adipiscing elit.</a:t>
            </a:r>
          </a:p>
        </p:txBody>
      </p:sp>
      <p:sp>
        <p:nvSpPr>
          <p:cNvPr id="5" name="Text Placeholder 5">
            <a:extLst>
              <a:ext uri="{FF2B5EF4-FFF2-40B4-BE49-F238E27FC236}">
                <a16:creationId xmlns:a16="http://schemas.microsoft.com/office/drawing/2014/main" id="{89804A84-59BD-1F73-ADF6-5D56B61EAFFC}"/>
              </a:ext>
            </a:extLst>
          </p:cNvPr>
          <p:cNvSpPr txBox="1">
            <a:spLocks/>
          </p:cNvSpPr>
          <p:nvPr/>
        </p:nvSpPr>
        <p:spPr>
          <a:xfrm>
            <a:off x="3071664" y="4353813"/>
            <a:ext cx="6048672" cy="936104"/>
          </a:xfrm>
          <a:prstGeom prst="rect">
            <a:avLst/>
          </a:prstGeom>
        </p:spPr>
        <p:txBody>
          <a:bodyPr vert="horz" lIns="0" tIns="0" rIns="0" bIns="0" rtlCol="0" anchor="t">
            <a:normAutofit/>
          </a:bodyPr>
          <a:lstStyle>
            <a:lvl1pPr marL="15875" indent="-15875" algn="ctr" defTabSz="457200" rtl="0" eaLnBrk="0" fontAlgn="base" hangingPunct="0">
              <a:lnSpc>
                <a:spcPct val="100000"/>
              </a:lnSpc>
              <a:spcBef>
                <a:spcPct val="0"/>
              </a:spcBef>
              <a:spcAft>
                <a:spcPct val="0"/>
              </a:spcAft>
              <a:tabLst/>
              <a:defRPr sz="1600" b="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a:p>
            <a:endParaRPr lang="sl-SI" dirty="0">
              <a:latin typeface="Poppins Regular" panose="00000500000000000000" pitchFamily="2" charset="-18"/>
            </a:endParaRPr>
          </a:p>
        </p:txBody>
      </p:sp>
    </p:spTree>
    <p:extLst>
      <p:ext uri="{BB962C8B-B14F-4D97-AF65-F5344CB8AC3E}">
        <p14:creationId xmlns:p14="http://schemas.microsoft.com/office/powerpoint/2010/main" val="356556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1">
            <a:extLst>
              <a:ext uri="{FF2B5EF4-FFF2-40B4-BE49-F238E27FC236}">
                <a16:creationId xmlns:a16="http://schemas.microsoft.com/office/drawing/2014/main" id="{2E501DAD-89C6-6EB4-DF8F-4E725D456543}"/>
              </a:ext>
            </a:extLst>
          </p:cNvPr>
          <p:cNvPicPr>
            <a:picLocks noChangeAspect="1"/>
          </p:cNvPicPr>
          <p:nvPr/>
        </p:nvPicPr>
        <p:blipFill>
          <a:blip r:embed="rId2" cstate="hqprint">
            <a:extLst>
              <a:ext uri="{28A0092B-C50C-407E-A947-70E740481C1C}">
                <a14:useLocalDpi xmlns:a14="http://schemas.microsoft.com/office/drawing/2010/main"/>
              </a:ext>
            </a:extLst>
          </a:blip>
          <a:srcRect t="7816" b="7816"/>
          <a:stretch>
            <a:fillRect/>
          </a:stretch>
        </p:blipFill>
        <p:spPr>
          <a:xfrm>
            <a:off x="-1" y="0"/>
            <a:ext cx="12192000" cy="6858000"/>
          </a:xfrm>
          <a:prstGeom prst="rect">
            <a:avLst/>
          </a:prstGeom>
          <a:solidFill>
            <a:schemeClr val="bg1">
              <a:lumMod val="95000"/>
            </a:schemeClr>
          </a:solidFill>
          <a:effectLst/>
        </p:spPr>
      </p:pic>
      <p:sp>
        <p:nvSpPr>
          <p:cNvPr id="5" name="Rectangle 9">
            <a:extLst>
              <a:ext uri="{FF2B5EF4-FFF2-40B4-BE49-F238E27FC236}">
                <a16:creationId xmlns:a16="http://schemas.microsoft.com/office/drawing/2014/main" id="{49494236-33FD-E834-E85D-9FE177432EFD}"/>
              </a:ext>
            </a:extLst>
          </p:cNvPr>
          <p:cNvSpPr/>
          <p:nvPr/>
        </p:nvSpPr>
        <p:spPr>
          <a:xfrm>
            <a:off x="-2" y="0"/>
            <a:ext cx="8183563" cy="68580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dirty="0">
              <a:latin typeface="Poppins Regular" panose="00000500000000000000" pitchFamily="2" charset="-18"/>
            </a:endParaRPr>
          </a:p>
        </p:txBody>
      </p:sp>
      <p:sp>
        <p:nvSpPr>
          <p:cNvPr id="7" name="Text Placeholder 5">
            <a:extLst>
              <a:ext uri="{FF2B5EF4-FFF2-40B4-BE49-F238E27FC236}">
                <a16:creationId xmlns:a16="http://schemas.microsoft.com/office/drawing/2014/main" id="{8247F846-17F0-6E1D-D790-66CBB1EE5319}"/>
              </a:ext>
            </a:extLst>
          </p:cNvPr>
          <p:cNvSpPr txBox="1">
            <a:spLocks/>
          </p:cNvSpPr>
          <p:nvPr/>
        </p:nvSpPr>
        <p:spPr>
          <a:xfrm>
            <a:off x="826137" y="2276872"/>
            <a:ext cx="6428515" cy="936104"/>
          </a:xfrm>
          <a:prstGeom prst="rect">
            <a:avLst/>
          </a:prstGeom>
        </p:spPr>
        <p:txBody>
          <a:bodyPr vert="horz" lIns="0" tIns="0" rIns="0" bIns="0" rtlCol="0" anchor="b">
            <a:normAutofit/>
          </a:bodyPr>
          <a:lstStyle>
            <a:lvl1pPr marL="15875" indent="-15875" algn="l" defTabSz="457200" rtl="0" eaLnBrk="0" fontAlgn="base" hangingPunct="0">
              <a:lnSpc>
                <a:spcPct val="100000"/>
              </a:lnSpc>
              <a:spcBef>
                <a:spcPct val="0"/>
              </a:spcBef>
              <a:spcAft>
                <a:spcPct val="0"/>
              </a:spcAft>
              <a:tabLst/>
              <a:defRPr sz="2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dirty="0">
                <a:latin typeface="Poppins SemiBold" panose="00000700000000000000" pitchFamily="2" charset="-18"/>
                <a:cs typeface="Poppins SemiBold" panose="00000700000000000000" pitchFamily="2" charset="-18"/>
              </a:rPr>
              <a:t>Lorem ipsum dolor sit amet</a:t>
            </a:r>
            <a:endParaRPr lang="cs-CZ" dirty="0">
              <a:latin typeface="Poppins SemiBold" panose="00000700000000000000" pitchFamily="2" charset="-18"/>
              <a:cs typeface="Poppins SemiBold" panose="00000700000000000000" pitchFamily="2" charset="-18"/>
            </a:endParaRPr>
          </a:p>
        </p:txBody>
      </p:sp>
      <p:sp>
        <p:nvSpPr>
          <p:cNvPr id="9" name="Text Placeholder 6">
            <a:extLst>
              <a:ext uri="{FF2B5EF4-FFF2-40B4-BE49-F238E27FC236}">
                <a16:creationId xmlns:a16="http://schemas.microsoft.com/office/drawing/2014/main" id="{A8B7988D-BBC4-1AFE-8434-EF5B4E572630}"/>
              </a:ext>
            </a:extLst>
          </p:cNvPr>
          <p:cNvSpPr txBox="1">
            <a:spLocks/>
          </p:cNvSpPr>
          <p:nvPr/>
        </p:nvSpPr>
        <p:spPr>
          <a:xfrm>
            <a:off x="826138" y="3473808"/>
            <a:ext cx="3037614" cy="1581083"/>
          </a:xfrm>
          <a:prstGeom prst="rect">
            <a:avLst/>
          </a:prstGeom>
        </p:spPr>
        <p:txBody>
          <a:bodyPr vert="horz" lIns="0" tIns="0" rIns="0" bIns="0" rtlCol="0" anchor="t">
            <a:normAutofit fontScale="92500"/>
          </a:bodyPr>
          <a:lstStyle>
            <a:lvl1pPr marL="15875" indent="-15875" algn="l" defTabSz="457200" rtl="0" eaLnBrk="0" fontAlgn="base" hangingPunct="0">
              <a:lnSpc>
                <a:spcPct val="150000"/>
              </a:lnSpc>
              <a:spcBef>
                <a:spcPct val="0"/>
              </a:spcBef>
              <a:spcAft>
                <a:spcPct val="0"/>
              </a:spcAft>
              <a:tabLst/>
              <a:defRPr sz="1600" b="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Ut enim ad minima veniam, quis nostrum exercitationem </a:t>
            </a:r>
          </a:p>
          <a:p>
            <a:r>
              <a:rPr lang="sl-SI" dirty="0">
                <a:latin typeface="Poppins Regular" panose="00000500000000000000" pitchFamily="2" charset="-18"/>
              </a:rPr>
              <a:t>ullam corporis suscipit laboriosam, nisi ut aliquid ex ea</a:t>
            </a:r>
          </a:p>
          <a:p>
            <a:endParaRPr lang="sl-SI" dirty="0">
              <a:latin typeface="Poppins Regular" panose="00000500000000000000" pitchFamily="2" charset="-18"/>
            </a:endParaRPr>
          </a:p>
          <a:p>
            <a:endParaRPr lang="sl-SI" dirty="0">
              <a:latin typeface="Poppins Regular" panose="00000500000000000000" pitchFamily="2" charset="-18"/>
            </a:endParaRPr>
          </a:p>
          <a:p>
            <a:endParaRPr lang="sl-SI" dirty="0">
              <a:latin typeface="Poppins Regular" panose="00000500000000000000" pitchFamily="2" charset="-18"/>
            </a:endParaRPr>
          </a:p>
          <a:p>
            <a:endParaRPr lang="sl-SI" dirty="0">
              <a:latin typeface="Poppins Regular" panose="00000500000000000000" pitchFamily="2" charset="-18"/>
            </a:endParaRPr>
          </a:p>
        </p:txBody>
      </p:sp>
      <p:sp>
        <p:nvSpPr>
          <p:cNvPr id="11" name="Text Placeholder 7">
            <a:extLst>
              <a:ext uri="{FF2B5EF4-FFF2-40B4-BE49-F238E27FC236}">
                <a16:creationId xmlns:a16="http://schemas.microsoft.com/office/drawing/2014/main" id="{5286DCAD-69CE-0E9B-840C-F037BA111458}"/>
              </a:ext>
            </a:extLst>
          </p:cNvPr>
          <p:cNvSpPr txBox="1">
            <a:spLocks/>
          </p:cNvSpPr>
          <p:nvPr/>
        </p:nvSpPr>
        <p:spPr>
          <a:xfrm>
            <a:off x="4217038" y="3473808"/>
            <a:ext cx="3037614" cy="1581083"/>
          </a:xfrm>
          <a:prstGeom prst="rect">
            <a:avLst/>
          </a:prstGeom>
        </p:spPr>
        <p:txBody>
          <a:bodyPr vert="horz" lIns="0" tIns="0" rIns="0" bIns="0" rtlCol="0" anchor="t">
            <a:normAutofit/>
          </a:bodyPr>
          <a:lstStyle>
            <a:lvl1pPr marL="15875" indent="-15875" algn="l" defTabSz="457200" rtl="0" eaLnBrk="0" fontAlgn="base" hangingPunct="0">
              <a:lnSpc>
                <a:spcPct val="150000"/>
              </a:lnSpc>
              <a:spcBef>
                <a:spcPct val="0"/>
              </a:spcBef>
              <a:spcAft>
                <a:spcPct val="0"/>
              </a:spcAft>
              <a:tabLst/>
              <a:defRPr sz="1600" b="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Cum sociis natoque penatibus magnis dis parturient montes, nascetur ridiculus mus</a:t>
            </a:r>
          </a:p>
        </p:txBody>
      </p:sp>
      <p:sp>
        <p:nvSpPr>
          <p:cNvPr id="13" name="Slide Number Placeholder 2">
            <a:extLst>
              <a:ext uri="{FF2B5EF4-FFF2-40B4-BE49-F238E27FC236}">
                <a16:creationId xmlns:a16="http://schemas.microsoft.com/office/drawing/2014/main" id="{4F628BA1-7AA2-AC31-DACE-99B864C0AA85}"/>
              </a:ext>
            </a:extLst>
          </p:cNvPr>
          <p:cNvSpPr txBox="1">
            <a:spLocks/>
          </p:cNvSpPr>
          <p:nvPr/>
        </p:nvSpPr>
        <p:spPr>
          <a:xfrm>
            <a:off x="9448799" y="6426200"/>
            <a:ext cx="2743200" cy="196850"/>
          </a:xfrm>
          <a:prstGeom prst="rect">
            <a:avLst/>
          </a:prstGeom>
        </p:spPr>
        <p:txBody>
          <a:bodyPr vert="horz" lIns="91440" tIns="45720" rIns="91440" bIns="45720" rtlCol="0" anchor="ctr"/>
          <a:lstStyle>
            <a:defPPr>
              <a:defRPr lang="it-IT"/>
            </a:defPPr>
            <a:lvl1pPr algn="r" rtl="0" fontAlgn="base">
              <a:spcBef>
                <a:spcPct val="0"/>
              </a:spcBef>
              <a:spcAft>
                <a:spcPct val="0"/>
              </a:spcAft>
              <a:defRPr sz="1050" kern="1200">
                <a:solidFill>
                  <a:schemeClr val="tx1">
                    <a:tint val="75000"/>
                  </a:schemeClr>
                </a:solidFill>
                <a:latin typeface="Arial" charset="0"/>
                <a:ea typeface="Arial Regular"/>
                <a:cs typeface="Arial Regular"/>
              </a:defRPr>
            </a:lvl1pPr>
            <a:lvl2pPr marL="457200" algn="l" rtl="0" fontAlgn="base">
              <a:spcBef>
                <a:spcPct val="0"/>
              </a:spcBef>
              <a:spcAft>
                <a:spcPct val="0"/>
              </a:spcAft>
              <a:defRPr kern="1200">
                <a:solidFill>
                  <a:schemeClr val="tx1"/>
                </a:solidFill>
                <a:latin typeface="Arial" charset="0"/>
                <a:ea typeface="Arial Regular"/>
                <a:cs typeface="Arial Regular"/>
              </a:defRPr>
            </a:lvl2pPr>
            <a:lvl3pPr marL="914400" algn="l" rtl="0" fontAlgn="base">
              <a:spcBef>
                <a:spcPct val="0"/>
              </a:spcBef>
              <a:spcAft>
                <a:spcPct val="0"/>
              </a:spcAft>
              <a:defRPr kern="1200">
                <a:solidFill>
                  <a:schemeClr val="tx1"/>
                </a:solidFill>
                <a:latin typeface="Arial" charset="0"/>
                <a:ea typeface="Arial Regular"/>
                <a:cs typeface="Arial Regular"/>
              </a:defRPr>
            </a:lvl3pPr>
            <a:lvl4pPr marL="1371600" algn="l" rtl="0" fontAlgn="base">
              <a:spcBef>
                <a:spcPct val="0"/>
              </a:spcBef>
              <a:spcAft>
                <a:spcPct val="0"/>
              </a:spcAft>
              <a:defRPr kern="1200">
                <a:solidFill>
                  <a:schemeClr val="tx1"/>
                </a:solidFill>
                <a:latin typeface="Arial" charset="0"/>
                <a:ea typeface="Arial Regular"/>
                <a:cs typeface="Arial Regular"/>
              </a:defRPr>
            </a:lvl4pPr>
            <a:lvl5pPr marL="1828800" algn="l" rtl="0" fontAlgn="base">
              <a:spcBef>
                <a:spcPct val="0"/>
              </a:spcBef>
              <a:spcAft>
                <a:spcPct val="0"/>
              </a:spcAft>
              <a:defRPr kern="1200">
                <a:solidFill>
                  <a:schemeClr val="tx1"/>
                </a:solidFill>
                <a:latin typeface="Arial" charset="0"/>
                <a:ea typeface="Arial Regular"/>
                <a:cs typeface="Arial Regular"/>
              </a:defRPr>
            </a:lvl5pPr>
            <a:lvl6pPr marL="2286000" algn="l" defTabSz="914400" rtl="0" eaLnBrk="1" latinLnBrk="0" hangingPunct="1">
              <a:defRPr kern="1200">
                <a:solidFill>
                  <a:schemeClr val="tx1"/>
                </a:solidFill>
                <a:latin typeface="Arial" charset="0"/>
                <a:ea typeface="Arial Regular"/>
                <a:cs typeface="Arial Regular"/>
              </a:defRPr>
            </a:lvl6pPr>
            <a:lvl7pPr marL="2743200" algn="l" defTabSz="914400" rtl="0" eaLnBrk="1" latinLnBrk="0" hangingPunct="1">
              <a:defRPr kern="1200">
                <a:solidFill>
                  <a:schemeClr val="tx1"/>
                </a:solidFill>
                <a:latin typeface="Arial" charset="0"/>
                <a:ea typeface="Arial Regular"/>
                <a:cs typeface="Arial Regular"/>
              </a:defRPr>
            </a:lvl7pPr>
            <a:lvl8pPr marL="3200400" algn="l" defTabSz="914400" rtl="0" eaLnBrk="1" latinLnBrk="0" hangingPunct="1">
              <a:defRPr kern="1200">
                <a:solidFill>
                  <a:schemeClr val="tx1"/>
                </a:solidFill>
                <a:latin typeface="Arial" charset="0"/>
                <a:ea typeface="Arial Regular"/>
                <a:cs typeface="Arial Regular"/>
              </a:defRPr>
            </a:lvl8pPr>
            <a:lvl9pPr marL="3657600" algn="l" defTabSz="914400" rtl="0" eaLnBrk="1" latinLnBrk="0" hangingPunct="1">
              <a:defRPr kern="1200">
                <a:solidFill>
                  <a:schemeClr val="tx1"/>
                </a:solidFill>
                <a:latin typeface="Arial" charset="0"/>
                <a:ea typeface="Arial Regular"/>
                <a:cs typeface="Arial Regular"/>
              </a:defRPr>
            </a:lvl9pPr>
          </a:lstStyle>
          <a:p>
            <a:fld id="{E45C2882-2328-4BCC-B452-7405C35CCEDC}" type="slidenum">
              <a:rPr lang="cs-CZ" smtClean="0"/>
              <a:pPr/>
              <a:t>13</a:t>
            </a:fld>
            <a:endParaRPr lang="cs-CZ"/>
          </a:p>
        </p:txBody>
      </p:sp>
      <p:pic>
        <p:nvPicPr>
          <p:cNvPr id="15" name="Graphic 12">
            <a:extLst>
              <a:ext uri="{FF2B5EF4-FFF2-40B4-BE49-F238E27FC236}">
                <a16:creationId xmlns:a16="http://schemas.microsoft.com/office/drawing/2014/main" id="{425D1939-4AB1-F00B-0472-23CEA3CA2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37" y="825395"/>
            <a:ext cx="805366" cy="1202378"/>
          </a:xfrm>
          <a:prstGeom prst="rect">
            <a:avLst/>
          </a:prstGeom>
        </p:spPr>
      </p:pic>
    </p:spTree>
    <p:extLst>
      <p:ext uri="{BB962C8B-B14F-4D97-AF65-F5344CB8AC3E}">
        <p14:creationId xmlns:p14="http://schemas.microsoft.com/office/powerpoint/2010/main" val="64269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obrázku 5">
            <a:extLst>
              <a:ext uri="{FF2B5EF4-FFF2-40B4-BE49-F238E27FC236}">
                <a16:creationId xmlns:a16="http://schemas.microsoft.com/office/drawing/2014/main" id="{A12E5A02-5900-16CE-555A-73D129805BE2}"/>
              </a:ext>
            </a:extLst>
          </p:cNvPr>
          <p:cNvPicPr>
            <a:picLocks noChangeAspect="1"/>
          </p:cNvPicPr>
          <p:nvPr/>
        </p:nvPicPr>
        <p:blipFill>
          <a:blip r:embed="rId2" cstate="print">
            <a:extLst>
              <a:ext uri="{28A0092B-C50C-407E-A947-70E740481C1C}">
                <a14:useLocalDpi xmlns:a14="http://schemas.microsoft.com/office/drawing/2010/main" val="0"/>
              </a:ext>
            </a:extLst>
          </a:blip>
          <a:srcRect t="3" b="3"/>
          <a:stretch>
            <a:fillRect/>
          </a:stretch>
        </p:blipFill>
        <p:spPr>
          <a:xfrm>
            <a:off x="0" y="0"/>
            <a:ext cx="12192000" cy="6858000"/>
          </a:xfrm>
          <a:prstGeom prst="rect">
            <a:avLst/>
          </a:prstGeom>
        </p:spPr>
      </p:pic>
      <p:sp>
        <p:nvSpPr>
          <p:cNvPr id="3" name="Rectangle 40">
            <a:extLst>
              <a:ext uri="{FF2B5EF4-FFF2-40B4-BE49-F238E27FC236}">
                <a16:creationId xmlns:a16="http://schemas.microsoft.com/office/drawing/2014/main" id="{0899851B-71C6-6AF1-4021-3633BE44C956}"/>
              </a:ext>
            </a:extLst>
          </p:cNvPr>
          <p:cNvSpPr/>
          <p:nvPr/>
        </p:nvSpPr>
        <p:spPr>
          <a:xfrm>
            <a:off x="7190489" y="0"/>
            <a:ext cx="5015880" cy="6858000"/>
          </a:xfrm>
          <a:prstGeom prst="rect">
            <a:avLst/>
          </a:prstGeom>
          <a:gradFill flip="none" rotWithShape="1">
            <a:gsLst>
              <a:gs pos="2000">
                <a:srgbClr val="3EBCFF">
                  <a:alpha val="80000"/>
                </a:srgbClr>
              </a:gs>
              <a:gs pos="100000">
                <a:srgbClr val="2DD881">
                  <a:alpha val="8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l-SI" dirty="0">
              <a:latin typeface="Poppins Regular" panose="00000500000000000000" pitchFamily="2" charset="-18"/>
            </a:endParaRPr>
          </a:p>
        </p:txBody>
      </p:sp>
      <p:pic>
        <p:nvPicPr>
          <p:cNvPr id="4" name="Graphic 43">
            <a:extLst>
              <a:ext uri="{FF2B5EF4-FFF2-40B4-BE49-F238E27FC236}">
                <a16:creationId xmlns:a16="http://schemas.microsoft.com/office/drawing/2014/main" id="{ABC1F57C-3BA1-64F3-C6D5-5F1CB9BEF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700" y="825395"/>
            <a:ext cx="550209" cy="821439"/>
          </a:xfrm>
          <a:prstGeom prst="rect">
            <a:avLst/>
          </a:prstGeom>
        </p:spPr>
      </p:pic>
      <p:sp>
        <p:nvSpPr>
          <p:cNvPr id="5" name="Zástupný text 7">
            <a:extLst>
              <a:ext uri="{FF2B5EF4-FFF2-40B4-BE49-F238E27FC236}">
                <a16:creationId xmlns:a16="http://schemas.microsoft.com/office/drawing/2014/main" id="{0B37017C-99C3-2482-F292-3D4A55040715}"/>
              </a:ext>
            </a:extLst>
          </p:cNvPr>
          <p:cNvSpPr txBox="1">
            <a:spLocks/>
          </p:cNvSpPr>
          <p:nvPr/>
        </p:nvSpPr>
        <p:spPr>
          <a:xfrm>
            <a:off x="8990689" y="1849111"/>
            <a:ext cx="2396530" cy="288032"/>
          </a:xfrm>
          <a:prstGeom prst="rect">
            <a:avLst/>
          </a:prstGeom>
        </p:spPr>
        <p:txBody>
          <a:bodyPr vert="horz" lIns="0" tIns="0" rIns="0" bIns="0" rtlCol="0" anchor="ctr">
            <a:normAutofit/>
          </a:bodyPr>
          <a:lstStyle>
            <a:lvl1pPr marL="342900" indent="-342900" algn="l" defTabSz="457200" rtl="0" eaLnBrk="0" fontAlgn="base" hangingPunct="0">
              <a:lnSpc>
                <a:spcPct val="100000"/>
              </a:lnSpc>
              <a:spcBef>
                <a:spcPct val="0"/>
              </a:spcBef>
              <a:spcAft>
                <a:spcPct val="0"/>
              </a:spcAf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latin typeface="Poppins Regular" panose="00000500000000000000" pitchFamily="2" charset="-18"/>
              </a:rPr>
              <a:t>Lorem </a:t>
            </a:r>
            <a:r>
              <a:rPr lang="cs-CZ" dirty="0" err="1">
                <a:latin typeface="Poppins Regular" panose="00000500000000000000" pitchFamily="2" charset="-18"/>
              </a:rPr>
              <a:t>Ipsum</a:t>
            </a:r>
            <a:r>
              <a:rPr lang="cs-CZ" dirty="0">
                <a:latin typeface="Poppins Regular" panose="00000500000000000000" pitchFamily="2" charset="-18"/>
              </a:rPr>
              <a:t> Dolor </a:t>
            </a:r>
            <a:r>
              <a:rPr lang="cs-CZ" dirty="0" err="1">
                <a:latin typeface="Poppins Regular" panose="00000500000000000000" pitchFamily="2" charset="-18"/>
              </a:rPr>
              <a:t>Sit</a:t>
            </a:r>
            <a:endParaRPr lang="cs-CZ" dirty="0">
              <a:latin typeface="Poppins Regular" panose="00000500000000000000" pitchFamily="2" charset="-18"/>
            </a:endParaRPr>
          </a:p>
        </p:txBody>
      </p:sp>
      <p:sp>
        <p:nvSpPr>
          <p:cNvPr id="6" name="Zástupný text 8">
            <a:extLst>
              <a:ext uri="{FF2B5EF4-FFF2-40B4-BE49-F238E27FC236}">
                <a16:creationId xmlns:a16="http://schemas.microsoft.com/office/drawing/2014/main" id="{86145C5F-5E6B-AA30-5F0C-3E151DAEEA7E}"/>
              </a:ext>
            </a:extLst>
          </p:cNvPr>
          <p:cNvSpPr txBox="1">
            <a:spLocks/>
          </p:cNvSpPr>
          <p:nvPr/>
        </p:nvSpPr>
        <p:spPr>
          <a:xfrm>
            <a:off x="7961701" y="1849111"/>
            <a:ext cx="887104" cy="288032"/>
          </a:xfrm>
          <a:prstGeom prst="rect">
            <a:avLst/>
          </a:prstGeom>
        </p:spPr>
        <p:txBody>
          <a:bodyPr vert="horz" lIns="0" tIns="0" rIns="0" bIns="0" rtlCol="0" anchor="ctr">
            <a:normAutofit/>
          </a:bodyPr>
          <a:lstStyle>
            <a:lvl1pPr marL="342900" indent="-342900" algn="l" defTabSz="457200" rtl="0" eaLnBrk="0" fontAlgn="base" hangingPunct="0">
              <a:lnSpc>
                <a:spcPct val="100000"/>
              </a:lnSpc>
              <a:spcBef>
                <a:spcPct val="0"/>
              </a:spcBef>
              <a:spcAft>
                <a:spcPct val="0"/>
              </a:spcAf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err="1">
                <a:latin typeface="Poppins Regular" panose="00000500000000000000" pitchFamily="2" charset="-18"/>
              </a:rPr>
              <a:t>xx.xx.xxxx</a:t>
            </a:r>
            <a:endParaRPr lang="cs-CZ" dirty="0">
              <a:latin typeface="Poppins Regular" panose="00000500000000000000" pitchFamily="2" charset="-18"/>
            </a:endParaRPr>
          </a:p>
        </p:txBody>
      </p:sp>
      <p:sp>
        <p:nvSpPr>
          <p:cNvPr id="7" name="Zástupný text 9">
            <a:extLst>
              <a:ext uri="{FF2B5EF4-FFF2-40B4-BE49-F238E27FC236}">
                <a16:creationId xmlns:a16="http://schemas.microsoft.com/office/drawing/2014/main" id="{5E0FE3BB-6591-11AC-CF2C-4DE92D15A480}"/>
              </a:ext>
            </a:extLst>
          </p:cNvPr>
          <p:cNvSpPr txBox="1">
            <a:spLocks/>
          </p:cNvSpPr>
          <p:nvPr/>
        </p:nvSpPr>
        <p:spPr>
          <a:xfrm>
            <a:off x="7961701" y="2281159"/>
            <a:ext cx="3425518" cy="936104"/>
          </a:xfrm>
          <a:prstGeom prst="rect">
            <a:avLst/>
          </a:prstGeom>
        </p:spPr>
        <p:txBody>
          <a:bodyPr vert="horz" lIns="0" tIns="0" rIns="0" bIns="0" rtlCol="0" anchor="b">
            <a:normAutofit fontScale="92500" lnSpcReduction="20000"/>
          </a:bodyPr>
          <a:lstStyle>
            <a:lvl1pPr marL="15875" indent="-15875" algn="l" defTabSz="457200" rtl="0" eaLnBrk="0" fontAlgn="base" hangingPunct="0">
              <a:lnSpc>
                <a:spcPct val="100000"/>
              </a:lnSpc>
              <a:spcBef>
                <a:spcPct val="0"/>
              </a:spcBef>
              <a:spcAft>
                <a:spcPct val="0"/>
              </a:spcAft>
              <a:tabLst/>
              <a:defRPr sz="40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b="0" dirty="0">
                <a:latin typeface="Poppins SemiBold" panose="00000700000000000000" pitchFamily="2" charset="-18"/>
                <a:cs typeface="Poppins SemiBold" panose="00000700000000000000" pitchFamily="2" charset="-18"/>
              </a:rPr>
              <a:t>Lorem ipsum dolor sit amet</a:t>
            </a:r>
            <a:endParaRPr lang="cs-CZ" b="0" dirty="0">
              <a:latin typeface="Poppins SemiBold" panose="00000700000000000000" pitchFamily="2" charset="-18"/>
              <a:cs typeface="Poppins SemiBold" panose="00000700000000000000" pitchFamily="2" charset="-18"/>
            </a:endParaRPr>
          </a:p>
        </p:txBody>
      </p:sp>
      <p:sp>
        <p:nvSpPr>
          <p:cNvPr id="8" name="Zástupný text 10">
            <a:extLst>
              <a:ext uri="{FF2B5EF4-FFF2-40B4-BE49-F238E27FC236}">
                <a16:creationId xmlns:a16="http://schemas.microsoft.com/office/drawing/2014/main" id="{8B6E95D9-E6BD-AF66-D37C-2EE5850EB340}"/>
              </a:ext>
            </a:extLst>
          </p:cNvPr>
          <p:cNvSpPr txBox="1">
            <a:spLocks/>
          </p:cNvSpPr>
          <p:nvPr/>
        </p:nvSpPr>
        <p:spPr>
          <a:xfrm>
            <a:off x="7961701" y="3332037"/>
            <a:ext cx="3424904" cy="749322"/>
          </a:xfrm>
          <a:prstGeom prst="rect">
            <a:avLst/>
          </a:prstGeom>
        </p:spPr>
        <p:txBody>
          <a:bodyPr vert="horz" lIns="0" tIns="0" rIns="0" bIns="0" rtlCol="0" anchor="t">
            <a:normAutofit fontScale="92500" lnSpcReduction="20000"/>
          </a:bodyPr>
          <a:lstStyle>
            <a:lvl1pPr marL="15875" indent="-15875" algn="l" defTabSz="457200" rtl="0" eaLnBrk="0" fontAlgn="base" hangingPunct="0">
              <a:lnSpc>
                <a:spcPct val="100000"/>
              </a:lnSpc>
              <a:spcBef>
                <a:spcPct val="0"/>
              </a:spcBef>
              <a:spcAft>
                <a:spcPct val="0"/>
              </a:spcAft>
              <a:tabLst/>
              <a:defRPr sz="1600" b="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dirty="0">
                <a:latin typeface="Poppins Regular" panose="00000500000000000000" pitchFamily="2" charset="-18"/>
              </a:rPr>
              <a:t>Lorem ipsum dolor sit amet, consectetuer adipiscing elit. Nullam faucibus mi quis velit. Proin in tellus sit amet nibh dignissim sagittis.</a:t>
            </a:r>
            <a:endParaRPr lang="cs-CZ" dirty="0">
              <a:latin typeface="Poppins Regular" panose="00000500000000000000" pitchFamily="2" charset="-18"/>
            </a:endParaRPr>
          </a:p>
        </p:txBody>
      </p:sp>
      <p:sp>
        <p:nvSpPr>
          <p:cNvPr id="9" name="Zástupný text 11">
            <a:extLst>
              <a:ext uri="{FF2B5EF4-FFF2-40B4-BE49-F238E27FC236}">
                <a16:creationId xmlns:a16="http://schemas.microsoft.com/office/drawing/2014/main" id="{1CB2322F-A029-844D-7B53-4FAA38440269}"/>
              </a:ext>
            </a:extLst>
          </p:cNvPr>
          <p:cNvSpPr txBox="1">
            <a:spLocks/>
          </p:cNvSpPr>
          <p:nvPr/>
        </p:nvSpPr>
        <p:spPr>
          <a:xfrm>
            <a:off x="7961700" y="4191846"/>
            <a:ext cx="3424903" cy="749322"/>
          </a:xfrm>
          <a:prstGeom prst="rect">
            <a:avLst/>
          </a:prstGeom>
        </p:spPr>
        <p:txBody>
          <a:bodyPr vert="horz" lIns="0" tIns="0" rIns="0" bIns="0" rtlCol="0" anchor="t">
            <a:normAutofit fontScale="85000" lnSpcReduction="10000"/>
          </a:bodyPr>
          <a:lstStyle>
            <a:lvl1pPr marL="15875" indent="-15875" algn="l" defTabSz="457200" rtl="0" eaLnBrk="0" fontAlgn="base" hangingPunct="0">
              <a:lnSpc>
                <a:spcPct val="150000"/>
              </a:lnSpc>
              <a:spcBef>
                <a:spcPct val="0"/>
              </a:spcBef>
              <a:spcAft>
                <a:spcPct val="0"/>
              </a:spcAft>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err="1">
                <a:latin typeface="Poppins SemiBold" panose="00000700000000000000" pitchFamily="2" charset="-18"/>
                <a:cs typeface="Poppins SemiBold" panose="00000700000000000000" pitchFamily="2" charset="-18"/>
              </a:rPr>
              <a:t>Duis</a:t>
            </a:r>
            <a:r>
              <a:rPr lang="cs-CZ" b="0" dirty="0">
                <a:latin typeface="Poppins SemiBold" panose="00000700000000000000" pitchFamily="2" charset="-18"/>
                <a:cs typeface="Poppins SemiBold" panose="00000700000000000000" pitchFamily="2" charset="-18"/>
              </a:rPr>
              <a:t> aute </a:t>
            </a:r>
            <a:r>
              <a:rPr lang="cs-CZ" b="0" dirty="0" err="1">
                <a:latin typeface="Poppins SemiBold" panose="00000700000000000000" pitchFamily="2" charset="-18"/>
                <a:cs typeface="Poppins SemiBold" panose="00000700000000000000" pitchFamily="2" charset="-18"/>
              </a:rPr>
              <a:t>irure</a:t>
            </a:r>
            <a:r>
              <a:rPr lang="cs-CZ" b="0" dirty="0">
                <a:latin typeface="Poppins SemiBold" panose="00000700000000000000" pitchFamily="2" charset="-18"/>
                <a:cs typeface="Poppins SemiBold" panose="00000700000000000000" pitchFamily="2" charset="-18"/>
              </a:rPr>
              <a:t> dolor in </a:t>
            </a:r>
            <a:r>
              <a:rPr lang="cs-CZ" b="0" dirty="0" err="1">
                <a:latin typeface="Poppins SemiBold" panose="00000700000000000000" pitchFamily="2" charset="-18"/>
                <a:cs typeface="Poppins SemiBold" panose="00000700000000000000" pitchFamily="2" charset="-18"/>
              </a:rPr>
              <a:t>reprehenderit</a:t>
            </a:r>
            <a:r>
              <a:rPr lang="cs-CZ" b="0" dirty="0">
                <a:latin typeface="Poppins SemiBold" panose="00000700000000000000" pitchFamily="2" charset="-18"/>
                <a:cs typeface="Poppins SemiBold" panose="00000700000000000000" pitchFamily="2" charset="-18"/>
              </a:rPr>
              <a:t> in </a:t>
            </a:r>
            <a:r>
              <a:rPr lang="cs-CZ" b="0" dirty="0" err="1">
                <a:latin typeface="Poppins SemiBold" panose="00000700000000000000" pitchFamily="2" charset="-18"/>
                <a:cs typeface="Poppins SemiBold" panose="00000700000000000000" pitchFamily="2" charset="-18"/>
              </a:rPr>
              <a:t>voluptate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velit</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esse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cillum</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dolore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eu</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fugiat</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nulla</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pariatur</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Pellentesque</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sapien</a:t>
            </a:r>
            <a:r>
              <a:rPr lang="cs-CZ" b="0" dirty="0">
                <a:latin typeface="Poppins SemiBold" panose="00000700000000000000" pitchFamily="2" charset="-18"/>
                <a:cs typeface="Poppins SemiBold" panose="00000700000000000000" pitchFamily="2" charset="-18"/>
              </a:rPr>
              <a:t>.</a:t>
            </a:r>
          </a:p>
        </p:txBody>
      </p:sp>
    </p:spTree>
    <p:extLst>
      <p:ext uri="{BB962C8B-B14F-4D97-AF65-F5344CB8AC3E}">
        <p14:creationId xmlns:p14="http://schemas.microsoft.com/office/powerpoint/2010/main" val="398021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obrázku 2">
            <a:extLst>
              <a:ext uri="{FF2B5EF4-FFF2-40B4-BE49-F238E27FC236}">
                <a16:creationId xmlns:a16="http://schemas.microsoft.com/office/drawing/2014/main" id="{4CD54585-D122-61D6-BF94-A1F9B244737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203899" y="333375"/>
            <a:ext cx="1959328" cy="2447553"/>
          </a:xfrm>
          <a:prstGeom prst="rect">
            <a:avLst/>
          </a:prstGeom>
        </p:spPr>
      </p:pic>
      <p:pic>
        <p:nvPicPr>
          <p:cNvPr id="3" name="Zástupný symbol obrázku 5">
            <a:extLst>
              <a:ext uri="{FF2B5EF4-FFF2-40B4-BE49-F238E27FC236}">
                <a16:creationId xmlns:a16="http://schemas.microsoft.com/office/drawing/2014/main" id="{AAC1FF3A-7DF4-D6B3-5F4C-A8D67C77CEB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392884" y="333375"/>
            <a:ext cx="2799116" cy="2447553"/>
          </a:xfrm>
          <a:prstGeom prst="rect">
            <a:avLst/>
          </a:prstGeom>
        </p:spPr>
      </p:pic>
      <p:pic>
        <p:nvPicPr>
          <p:cNvPr id="4" name="Zástupný symbol obrázku 7">
            <a:extLst>
              <a:ext uri="{FF2B5EF4-FFF2-40B4-BE49-F238E27FC236}">
                <a16:creationId xmlns:a16="http://schemas.microsoft.com/office/drawing/2014/main" id="{0C20629F-1172-60BD-27C6-838BDA57948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203899" y="2996952"/>
            <a:ext cx="2799116" cy="3168898"/>
          </a:xfrm>
          <a:prstGeom prst="rect">
            <a:avLst/>
          </a:prstGeom>
        </p:spPr>
      </p:pic>
      <p:pic>
        <p:nvPicPr>
          <p:cNvPr id="5" name="Zástupný symbol obrázku 9">
            <a:extLst>
              <a:ext uri="{FF2B5EF4-FFF2-40B4-BE49-F238E27FC236}">
                <a16:creationId xmlns:a16="http://schemas.microsoft.com/office/drawing/2014/main" id="{7E41832A-5D5B-7228-93DF-7A2C720005F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232672" y="2996952"/>
            <a:ext cx="1959328" cy="3168898"/>
          </a:xfrm>
          <a:prstGeom prst="rect">
            <a:avLst/>
          </a:prstGeom>
        </p:spPr>
      </p:pic>
      <p:cxnSp>
        <p:nvCxnSpPr>
          <p:cNvPr id="7" name="Straight Connector 70">
            <a:extLst>
              <a:ext uri="{FF2B5EF4-FFF2-40B4-BE49-F238E27FC236}">
                <a16:creationId xmlns:a16="http://schemas.microsoft.com/office/drawing/2014/main" id="{C5805788-F44B-3573-AD8C-B5D22F3C0567}"/>
              </a:ext>
            </a:extLst>
          </p:cNvPr>
          <p:cNvCxnSpPr>
            <a:cxnSpLocks/>
          </p:cNvCxnSpPr>
          <p:nvPr/>
        </p:nvCxnSpPr>
        <p:spPr>
          <a:xfrm>
            <a:off x="838200" y="333375"/>
            <a:ext cx="5816601"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sp>
        <p:nvSpPr>
          <p:cNvPr id="9" name="TextovéPole 8">
            <a:extLst>
              <a:ext uri="{FF2B5EF4-FFF2-40B4-BE49-F238E27FC236}">
                <a16:creationId xmlns:a16="http://schemas.microsoft.com/office/drawing/2014/main" id="{667F38A3-6EA1-9039-416A-B8A3C3AEBB53}"/>
              </a:ext>
            </a:extLst>
          </p:cNvPr>
          <p:cNvSpPr txBox="1"/>
          <p:nvPr/>
        </p:nvSpPr>
        <p:spPr>
          <a:xfrm>
            <a:off x="838201" y="506186"/>
            <a:ext cx="5816600" cy="861774"/>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
        <p:nvSpPr>
          <p:cNvPr id="11" name="Text Placeholder 31">
            <a:extLst>
              <a:ext uri="{FF2B5EF4-FFF2-40B4-BE49-F238E27FC236}">
                <a16:creationId xmlns:a16="http://schemas.microsoft.com/office/drawing/2014/main" id="{2FE33774-B32D-03CF-56CF-81001F95027D}"/>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14" name="Text Placeholder 16">
            <a:extLst>
              <a:ext uri="{FF2B5EF4-FFF2-40B4-BE49-F238E27FC236}">
                <a16:creationId xmlns:a16="http://schemas.microsoft.com/office/drawing/2014/main" id="{39E8DCD7-20D8-7511-4E79-F40636F00FA0}"/>
              </a:ext>
            </a:extLst>
          </p:cNvPr>
          <p:cNvSpPr txBox="1">
            <a:spLocks/>
          </p:cNvSpPr>
          <p:nvPr/>
        </p:nvSpPr>
        <p:spPr>
          <a:xfrm>
            <a:off x="838200" y="1663700"/>
            <a:ext cx="5816600" cy="4502150"/>
          </a:xfrm>
          <a:prstGeom prst="rect">
            <a:avLst/>
          </a:prstGeom>
        </p:spPr>
        <p:txBody>
          <a:bodyPr vert="horz" lIns="0" tIns="0" rIns="0" bIns="0" rtlCol="0">
            <a:normAutofit fontScale="92500"/>
          </a:bodyPr>
          <a:lstStyle>
            <a:lvl1pPr marL="288000" indent="-288000" algn="l" defTabSz="457200" rtl="0" eaLnBrk="0" fontAlgn="base" hangingPunct="0">
              <a:lnSpc>
                <a:spcPct val="150000"/>
              </a:lnSpc>
              <a:spcBef>
                <a:spcPct val="0"/>
              </a:spcBef>
              <a:spcAft>
                <a:spcPct val="0"/>
              </a:spcAft>
              <a:buClr>
                <a:srgbClr val="134074"/>
              </a:buClr>
              <a:buFont typeface="Arial" panose="020B0604020202020204" pitchFamily="34" charset="0"/>
              <a:buChar char="•"/>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FD492"/>
              </a:buClr>
              <a:buFont typeface="Segoe UI Symbol" panose="020B0502040204020203" pitchFamily="34" charset="0"/>
              <a:buChar char=""/>
            </a:pPr>
            <a:r>
              <a:rPr lang="sl-SI" dirty="0">
                <a:latin typeface="Poppins Regular" panose="00000500000000000000" pitchFamily="2" charset="-18"/>
              </a:rPr>
              <a:t>Lorem ipsum dolor sit amet, consectetuer adipiscing elit</a:t>
            </a:r>
          </a:p>
          <a:p>
            <a:pPr>
              <a:buClr>
                <a:srgbClr val="2FD492"/>
              </a:buClr>
              <a:buFont typeface="Segoe UI Symbol" panose="020B0502040204020203" pitchFamily="34" charset="0"/>
              <a:buChar char=""/>
            </a:pPr>
            <a:r>
              <a:rPr lang="sl-SI" dirty="0">
                <a:latin typeface="Poppins Regular" panose="00000500000000000000" pitchFamily="2" charset="-18"/>
              </a:rPr>
              <a:t>Ullam faucibus mi quis velit</a:t>
            </a:r>
          </a:p>
          <a:p>
            <a:pPr>
              <a:buClr>
                <a:srgbClr val="2FD492"/>
              </a:buClr>
              <a:buFont typeface="Segoe UI Symbol" panose="020B0502040204020203" pitchFamily="34" charset="0"/>
              <a:buChar char=""/>
            </a:pPr>
            <a:r>
              <a:rPr lang="sl-SI" dirty="0">
                <a:latin typeface="Poppins Regular" panose="00000500000000000000" pitchFamily="2" charset="-18"/>
              </a:rPr>
              <a:t>Etiam sapien elit, consequat eget, tristique non, venenatis quis, ante. Vestibulum erat nulla, ullamcorper nec, rutrum non, nonummy ac, erat. Fusce suscipit libero eget elit. Integer malesuada.</a:t>
            </a:r>
          </a:p>
          <a:p>
            <a:pPr>
              <a:buClr>
                <a:srgbClr val="2FD492"/>
              </a:buClr>
              <a:buFont typeface="Segoe UI Symbol" panose="020B0502040204020203" pitchFamily="34" charset="0"/>
              <a:buChar char=""/>
            </a:pPr>
            <a:r>
              <a:rPr lang="sl-SI" dirty="0">
                <a:latin typeface="Poppins Regular" panose="00000500000000000000" pitchFamily="2" charset="-18"/>
              </a:rPr>
              <a:t>Dolor sit amet, consectetuer adipiscing elit. Nullam faucibus mi quis velit. Proin in tellus sit amet nibh dignissim sagittis. In laoreet, magna id viverra tincidunt</a:t>
            </a:r>
          </a:p>
          <a:p>
            <a:pPr>
              <a:buClr>
                <a:srgbClr val="2FD492"/>
              </a:buClr>
              <a:buFont typeface="Segoe UI Symbol" panose="020B0502040204020203" pitchFamily="34" charset="0"/>
              <a:buChar char=""/>
            </a:pPr>
            <a:r>
              <a:rPr lang="sl-SI" dirty="0">
                <a:latin typeface="Poppins Regular" panose="00000500000000000000" pitchFamily="2" charset="-18"/>
              </a:rPr>
              <a:t>Morbi imperdiet, mauris ac auctor dictum, nisl ligula egestas nulla, et sollicitudin sem purus in lacus. Nullam sit amet magna</a:t>
            </a:r>
          </a:p>
          <a:p>
            <a:pPr>
              <a:buClr>
                <a:srgbClr val="2FD492"/>
              </a:buClr>
              <a:buFont typeface="Segoe UI Symbol" panose="020B0502040204020203" pitchFamily="34" charset="0"/>
              <a:buChar char=""/>
            </a:pPr>
            <a:endParaRPr lang="sl-SI" dirty="0">
              <a:latin typeface="Poppins Regular" panose="00000500000000000000" pitchFamily="2" charset="-18"/>
            </a:endParaRPr>
          </a:p>
        </p:txBody>
      </p:sp>
    </p:spTree>
    <p:extLst>
      <p:ext uri="{BB962C8B-B14F-4D97-AF65-F5344CB8AC3E}">
        <p14:creationId xmlns:p14="http://schemas.microsoft.com/office/powerpoint/2010/main" val="157921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5F12DCA0-C544-8874-3C0F-E40FBAC5B6E8}"/>
              </a:ext>
            </a:extLst>
          </p:cNvPr>
          <p:cNvSpPr txBox="1">
            <a:spLocks/>
          </p:cNvSpPr>
          <p:nvPr/>
        </p:nvSpPr>
        <p:spPr>
          <a:xfrm>
            <a:off x="838200" y="1663700"/>
            <a:ext cx="6049888" cy="4502150"/>
          </a:xfrm>
          <a:prstGeom prst="rect">
            <a:avLst/>
          </a:prstGeom>
        </p:spPr>
        <p:txBody>
          <a:bodyPr vert="horz" lIns="0" tIns="0" rIns="0" bIns="0" rtlCol="0">
            <a:normAutofit/>
          </a:bodyPr>
          <a:lstStyle>
            <a:lvl1pPr marL="288000" indent="-288000" algn="l" defTabSz="457200" rtl="0" eaLnBrk="0" fontAlgn="base" hangingPunct="0">
              <a:lnSpc>
                <a:spcPct val="150000"/>
              </a:lnSpc>
              <a:spcBef>
                <a:spcPct val="0"/>
              </a:spcBef>
              <a:spcAft>
                <a:spcPct val="0"/>
              </a:spcAft>
              <a:buClr>
                <a:srgbClr val="134074"/>
              </a:buClr>
              <a:buFont typeface="Arial" panose="020B0604020202020204" pitchFamily="34" charset="0"/>
              <a:buChar char="•"/>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FD492"/>
              </a:buClr>
              <a:buFont typeface="Segoe UI Symbol" panose="020B0502040204020203" pitchFamily="34" charset="0"/>
              <a:buChar char=""/>
            </a:pPr>
            <a:r>
              <a:rPr lang="sl-SI" dirty="0">
                <a:latin typeface="Poppins Regular" panose="00000500000000000000" pitchFamily="2" charset="-18"/>
              </a:rPr>
              <a:t>Lorem ipsum dolor sit amet, consectetuer adipiscing elit</a:t>
            </a:r>
          </a:p>
          <a:p>
            <a:pPr>
              <a:buClr>
                <a:srgbClr val="2FD492"/>
              </a:buClr>
              <a:buFont typeface="Segoe UI Symbol" panose="020B0502040204020203" pitchFamily="34" charset="0"/>
              <a:buChar char=""/>
            </a:pPr>
            <a:r>
              <a:rPr lang="sl-SI" dirty="0">
                <a:latin typeface="Poppins Regular" panose="00000500000000000000" pitchFamily="2" charset="-18"/>
              </a:rPr>
              <a:t>Ullam faucibus mi quis velit</a:t>
            </a:r>
          </a:p>
          <a:p>
            <a:pPr>
              <a:buClr>
                <a:srgbClr val="2FD492"/>
              </a:buClr>
              <a:buFont typeface="Segoe UI Symbol" panose="020B0502040204020203" pitchFamily="34" charset="0"/>
              <a:buChar char=""/>
            </a:pPr>
            <a:r>
              <a:rPr lang="sl-SI" dirty="0">
                <a:latin typeface="Poppins Regular" panose="00000500000000000000" pitchFamily="2" charset="-18"/>
              </a:rPr>
              <a:t>Etiam sapien elit, consequat eget, tristique non, venenatis quis, ante. Vestibulum erat nulla, ullamcorper nec, rutrum non, nonummy ac, erat. Fusce suscipit libero eget elit. Integer malesuada.</a:t>
            </a:r>
          </a:p>
          <a:p>
            <a:pPr>
              <a:buClr>
                <a:srgbClr val="2FD492"/>
              </a:buClr>
              <a:buFont typeface="Segoe UI Symbol" panose="020B0502040204020203" pitchFamily="34" charset="0"/>
              <a:buChar char=""/>
            </a:pPr>
            <a:r>
              <a:rPr lang="sl-SI" dirty="0">
                <a:latin typeface="Poppins Regular" panose="00000500000000000000" pitchFamily="2" charset="-18"/>
              </a:rPr>
              <a:t>Dolor sit amet, consectetuer adipiscing elit. Nullam faucibus mi quis velit. Proin in tellus sit amet nibh dignissim sagittis. In laoreet, magna id viverra tincidunt</a:t>
            </a:r>
          </a:p>
          <a:p>
            <a:pPr>
              <a:buClr>
                <a:srgbClr val="2FD492"/>
              </a:buClr>
              <a:buFont typeface="Segoe UI Symbol" panose="020B0502040204020203" pitchFamily="34" charset="0"/>
              <a:buChar char=""/>
            </a:pPr>
            <a:r>
              <a:rPr lang="sl-SI" dirty="0">
                <a:latin typeface="Poppins Regular" panose="00000500000000000000" pitchFamily="2" charset="-18"/>
              </a:rPr>
              <a:t>Morbi imperdiet, mauris ac auctor dictum, nisl ligula egestas nulla, et sollicitudin sem purus in lacus. Nullam sit amet magna</a:t>
            </a:r>
          </a:p>
          <a:p>
            <a:pPr>
              <a:buClr>
                <a:srgbClr val="2FD492"/>
              </a:buClr>
              <a:buFont typeface="Segoe UI Symbol" panose="020B0502040204020203" pitchFamily="34" charset="0"/>
              <a:buChar char=""/>
            </a:pPr>
            <a:endParaRPr lang="sl-SI" dirty="0">
              <a:latin typeface="Poppins Regular" panose="00000500000000000000" pitchFamily="2" charset="-18"/>
            </a:endParaRPr>
          </a:p>
        </p:txBody>
      </p:sp>
      <p:pic>
        <p:nvPicPr>
          <p:cNvPr id="5" name="Zástupný symbol obrázku 2">
            <a:extLst>
              <a:ext uri="{FF2B5EF4-FFF2-40B4-BE49-F238E27FC236}">
                <a16:creationId xmlns:a16="http://schemas.microsoft.com/office/drawing/2014/main" id="{98FBA5BA-44DB-D92A-1E30-1B33A12EC055}"/>
              </a:ext>
            </a:extLst>
          </p:cNvPr>
          <p:cNvPicPr>
            <a:picLocks noChangeAspect="1"/>
          </p:cNvPicPr>
          <p:nvPr/>
        </p:nvPicPr>
        <p:blipFill>
          <a:blip r:embed="rId2" cstate="print">
            <a:extLst>
              <a:ext uri="{28A0092B-C50C-407E-A947-70E740481C1C}">
                <a14:useLocalDpi xmlns:a14="http://schemas.microsoft.com/office/drawing/2010/main" val="0"/>
              </a:ext>
            </a:extLst>
          </a:blip>
          <a:srcRect l="17341" r="17341"/>
          <a:stretch>
            <a:fillRect/>
          </a:stretch>
        </p:blipFill>
        <p:spPr>
          <a:xfrm>
            <a:off x="7176120" y="333375"/>
            <a:ext cx="5015880" cy="5759921"/>
          </a:xfrm>
          <a:prstGeom prst="rect">
            <a:avLst/>
          </a:prstGeom>
          <a:solidFill>
            <a:schemeClr val="bg1">
              <a:lumMod val="95000"/>
            </a:schemeClr>
          </a:solidFill>
        </p:spPr>
      </p:pic>
      <p:sp>
        <p:nvSpPr>
          <p:cNvPr id="7" name="Obdélník 19">
            <a:extLst>
              <a:ext uri="{FF2B5EF4-FFF2-40B4-BE49-F238E27FC236}">
                <a16:creationId xmlns:a16="http://schemas.microsoft.com/office/drawing/2014/main" id="{BCA48E56-3BC0-C8D6-DD25-89C957BB5E26}"/>
              </a:ext>
            </a:extLst>
          </p:cNvPr>
          <p:cNvSpPr/>
          <p:nvPr/>
        </p:nvSpPr>
        <p:spPr>
          <a:xfrm>
            <a:off x="7179146" y="6093296"/>
            <a:ext cx="5012854" cy="72554"/>
          </a:xfrm>
          <a:prstGeom prst="rect">
            <a:avLst/>
          </a:prstGeom>
          <a:gradFill flip="none" rotWithShape="1">
            <a:gsLst>
              <a:gs pos="2000">
                <a:srgbClr val="E65F5C"/>
              </a:gs>
              <a:gs pos="100000">
                <a:srgbClr val="FFDF6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cxnSp>
        <p:nvCxnSpPr>
          <p:cNvPr id="2" name="Straight Connector 70">
            <a:extLst>
              <a:ext uri="{FF2B5EF4-FFF2-40B4-BE49-F238E27FC236}">
                <a16:creationId xmlns:a16="http://schemas.microsoft.com/office/drawing/2014/main" id="{B16D5FDE-D326-BECF-25E6-0E8FBEA16DB1}"/>
              </a:ext>
            </a:extLst>
          </p:cNvPr>
          <p:cNvCxnSpPr>
            <a:cxnSpLocks/>
          </p:cNvCxnSpPr>
          <p:nvPr/>
        </p:nvCxnSpPr>
        <p:spPr>
          <a:xfrm>
            <a:off x="838200" y="333375"/>
            <a:ext cx="5816601"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sp>
        <p:nvSpPr>
          <p:cNvPr id="4" name="TextovéPole 3">
            <a:extLst>
              <a:ext uri="{FF2B5EF4-FFF2-40B4-BE49-F238E27FC236}">
                <a16:creationId xmlns:a16="http://schemas.microsoft.com/office/drawing/2014/main" id="{E6EF762C-8A9F-9474-2CC9-35972D075677}"/>
              </a:ext>
            </a:extLst>
          </p:cNvPr>
          <p:cNvSpPr txBox="1"/>
          <p:nvPr/>
        </p:nvSpPr>
        <p:spPr>
          <a:xfrm>
            <a:off x="838201" y="506186"/>
            <a:ext cx="5816600" cy="861774"/>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
        <p:nvSpPr>
          <p:cNvPr id="6" name="Text Placeholder 31">
            <a:extLst>
              <a:ext uri="{FF2B5EF4-FFF2-40B4-BE49-F238E27FC236}">
                <a16:creationId xmlns:a16="http://schemas.microsoft.com/office/drawing/2014/main" id="{CF0CCFA0-4971-95E4-C1A5-A9D064866FC9}"/>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Tree>
    <p:extLst>
      <p:ext uri="{BB962C8B-B14F-4D97-AF65-F5344CB8AC3E}">
        <p14:creationId xmlns:p14="http://schemas.microsoft.com/office/powerpoint/2010/main" val="12264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4">
            <a:extLst>
              <a:ext uri="{FF2B5EF4-FFF2-40B4-BE49-F238E27FC236}">
                <a16:creationId xmlns:a16="http://schemas.microsoft.com/office/drawing/2014/main" id="{7332DDC0-52A0-6419-E080-38B90DB62CDF}"/>
              </a:ext>
            </a:extLst>
          </p:cNvPr>
          <p:cNvGrpSpPr/>
          <p:nvPr/>
        </p:nvGrpSpPr>
        <p:grpSpPr>
          <a:xfrm>
            <a:off x="11593748" y="6010100"/>
            <a:ext cx="409102" cy="612950"/>
            <a:chOff x="11593748" y="6010100"/>
            <a:chExt cx="409102" cy="612950"/>
          </a:xfrm>
        </p:grpSpPr>
        <p:grpSp>
          <p:nvGrpSpPr>
            <p:cNvPr id="5" name="Group 57">
              <a:extLst>
                <a:ext uri="{FF2B5EF4-FFF2-40B4-BE49-F238E27FC236}">
                  <a16:creationId xmlns:a16="http://schemas.microsoft.com/office/drawing/2014/main" id="{71976AAE-9CA3-85BF-6491-70952C624893}"/>
                </a:ext>
              </a:extLst>
            </p:cNvPr>
            <p:cNvGrpSpPr/>
            <p:nvPr userDrawn="1"/>
          </p:nvGrpSpPr>
          <p:grpSpPr>
            <a:xfrm>
              <a:off x="11617627" y="6473405"/>
              <a:ext cx="363721" cy="149645"/>
              <a:chOff x="11617627" y="6473405"/>
              <a:chExt cx="363721" cy="149645"/>
            </a:xfrm>
            <a:solidFill>
              <a:srgbClr val="134074"/>
            </a:solidFill>
          </p:grpSpPr>
          <p:sp>
            <p:nvSpPr>
              <p:cNvPr id="11" name="Freeform: Shape 9">
                <a:extLst>
                  <a:ext uri="{FF2B5EF4-FFF2-40B4-BE49-F238E27FC236}">
                    <a16:creationId xmlns:a16="http://schemas.microsoft.com/office/drawing/2014/main" id="{134687A0-E097-83F1-C6A8-228059B6BE35}"/>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12" name="Freeform: Shape 47">
                <a:extLst>
                  <a:ext uri="{FF2B5EF4-FFF2-40B4-BE49-F238E27FC236}">
                    <a16:creationId xmlns:a16="http://schemas.microsoft.com/office/drawing/2014/main" id="{5B7120D5-B772-240A-4561-58C6D69CB523}"/>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13" name="Freeform: Shape 48">
                <a:extLst>
                  <a:ext uri="{FF2B5EF4-FFF2-40B4-BE49-F238E27FC236}">
                    <a16:creationId xmlns:a16="http://schemas.microsoft.com/office/drawing/2014/main" id="{F0DCEAC5-0D28-DD12-C6CB-DDC403C73C93}"/>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14" name="Freeform: Shape 49">
                <a:extLst>
                  <a:ext uri="{FF2B5EF4-FFF2-40B4-BE49-F238E27FC236}">
                    <a16:creationId xmlns:a16="http://schemas.microsoft.com/office/drawing/2014/main" id="{9F8F0429-6126-7786-601C-8C88FA7C7893}"/>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6" name="Group 58">
              <a:extLst>
                <a:ext uri="{FF2B5EF4-FFF2-40B4-BE49-F238E27FC236}">
                  <a16:creationId xmlns:a16="http://schemas.microsoft.com/office/drawing/2014/main" id="{9607BE79-C5C8-D2B8-E7B3-170E465916A6}"/>
                </a:ext>
              </a:extLst>
            </p:cNvPr>
            <p:cNvGrpSpPr/>
            <p:nvPr userDrawn="1"/>
          </p:nvGrpSpPr>
          <p:grpSpPr>
            <a:xfrm>
              <a:off x="11593748" y="6010100"/>
              <a:ext cx="409102" cy="408873"/>
              <a:chOff x="11593748" y="6010100"/>
              <a:chExt cx="409102" cy="408873"/>
            </a:xfrm>
          </p:grpSpPr>
          <p:sp>
            <p:nvSpPr>
              <p:cNvPr id="7" name="Freeform: Shape 50">
                <a:extLst>
                  <a:ext uri="{FF2B5EF4-FFF2-40B4-BE49-F238E27FC236}">
                    <a16:creationId xmlns:a16="http://schemas.microsoft.com/office/drawing/2014/main" id="{E88F3052-D7BF-3C2C-F728-0181F9FCC973}"/>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8" name="Freeform: Shape 51">
                <a:extLst>
                  <a:ext uri="{FF2B5EF4-FFF2-40B4-BE49-F238E27FC236}">
                    <a16:creationId xmlns:a16="http://schemas.microsoft.com/office/drawing/2014/main" id="{01C2EFD0-980E-68D0-42A1-28AF8CA0F528}"/>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9" name="Freeform: Shape 52">
                <a:extLst>
                  <a:ext uri="{FF2B5EF4-FFF2-40B4-BE49-F238E27FC236}">
                    <a16:creationId xmlns:a16="http://schemas.microsoft.com/office/drawing/2014/main" id="{C465EF86-7FE4-731F-2853-9EA11C3CC74B}"/>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10" name="Freeform: Shape 53">
                <a:extLst>
                  <a:ext uri="{FF2B5EF4-FFF2-40B4-BE49-F238E27FC236}">
                    <a16:creationId xmlns:a16="http://schemas.microsoft.com/office/drawing/2014/main" id="{CD1FA564-C671-0CF4-53CC-776DD72F91F8}"/>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grpSp>
      <p:cxnSp>
        <p:nvCxnSpPr>
          <p:cNvPr id="15" name="Straight Connector 70">
            <a:extLst>
              <a:ext uri="{FF2B5EF4-FFF2-40B4-BE49-F238E27FC236}">
                <a16:creationId xmlns:a16="http://schemas.microsoft.com/office/drawing/2014/main" id="{D9186235-EF84-0432-AA7B-903AB3650D34}"/>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31">
            <a:extLst>
              <a:ext uri="{FF2B5EF4-FFF2-40B4-BE49-F238E27FC236}">
                <a16:creationId xmlns:a16="http://schemas.microsoft.com/office/drawing/2014/main" id="{E7F76ECC-D406-149D-58B4-E44A38B741A2}"/>
              </a:ext>
            </a:extLst>
          </p:cNvPr>
          <p:cNvSpPr txBox="1">
            <a:spLocks/>
          </p:cNvSpPr>
          <p:nvPr/>
        </p:nvSpPr>
        <p:spPr>
          <a:xfrm>
            <a:off x="1080064" y="3480974"/>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27" name="Text Placeholder 33">
            <a:extLst>
              <a:ext uri="{FF2B5EF4-FFF2-40B4-BE49-F238E27FC236}">
                <a16:creationId xmlns:a16="http://schemas.microsoft.com/office/drawing/2014/main" id="{DD0D6CE7-02AC-80D5-560A-A20D4D04A345}"/>
              </a:ext>
            </a:extLst>
          </p:cNvPr>
          <p:cNvSpPr txBox="1">
            <a:spLocks/>
          </p:cNvSpPr>
          <p:nvPr/>
        </p:nvSpPr>
        <p:spPr>
          <a:xfrm>
            <a:off x="1080064" y="3178873"/>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p:txBody>
      </p:sp>
      <p:pic>
        <p:nvPicPr>
          <p:cNvPr id="29" name="Zástupný symbol obrázku 2">
            <a:extLst>
              <a:ext uri="{FF2B5EF4-FFF2-40B4-BE49-F238E27FC236}">
                <a16:creationId xmlns:a16="http://schemas.microsoft.com/office/drawing/2014/main" id="{02932780-F5C0-697C-002F-A8833BEF5D9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080064" y="1599568"/>
            <a:ext cx="1959328" cy="1505211"/>
          </a:xfrm>
          <a:prstGeom prst="rect">
            <a:avLst/>
          </a:prstGeom>
          <a:solidFill>
            <a:schemeClr val="accent2"/>
          </a:solidFill>
          <a:effectLst/>
        </p:spPr>
      </p:pic>
      <p:sp>
        <p:nvSpPr>
          <p:cNvPr id="31" name="Text Placeholder 34">
            <a:extLst>
              <a:ext uri="{FF2B5EF4-FFF2-40B4-BE49-F238E27FC236}">
                <a16:creationId xmlns:a16="http://schemas.microsoft.com/office/drawing/2014/main" id="{8EBD9549-4AF5-3C41-FBF8-75E65B822DA4}"/>
              </a:ext>
            </a:extLst>
          </p:cNvPr>
          <p:cNvSpPr txBox="1">
            <a:spLocks/>
          </p:cNvSpPr>
          <p:nvPr/>
        </p:nvSpPr>
        <p:spPr>
          <a:xfrm>
            <a:off x="3776632" y="3480974"/>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33" name="Text Placeholder 35">
            <a:extLst>
              <a:ext uri="{FF2B5EF4-FFF2-40B4-BE49-F238E27FC236}">
                <a16:creationId xmlns:a16="http://schemas.microsoft.com/office/drawing/2014/main" id="{FA6811ED-61F6-503B-B562-414954DC878F}"/>
              </a:ext>
            </a:extLst>
          </p:cNvPr>
          <p:cNvSpPr txBox="1">
            <a:spLocks/>
          </p:cNvSpPr>
          <p:nvPr/>
        </p:nvSpPr>
        <p:spPr>
          <a:xfrm>
            <a:off x="3776632" y="3178873"/>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sp>
        <p:nvSpPr>
          <p:cNvPr id="35" name="Text Placeholder 37">
            <a:extLst>
              <a:ext uri="{FF2B5EF4-FFF2-40B4-BE49-F238E27FC236}">
                <a16:creationId xmlns:a16="http://schemas.microsoft.com/office/drawing/2014/main" id="{4A733841-371B-D8AE-DDA5-085CF37EE1F7}"/>
              </a:ext>
            </a:extLst>
          </p:cNvPr>
          <p:cNvSpPr txBox="1">
            <a:spLocks/>
          </p:cNvSpPr>
          <p:nvPr/>
        </p:nvSpPr>
        <p:spPr>
          <a:xfrm>
            <a:off x="6473199" y="3480974"/>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37" name="Text Placeholder 38">
            <a:extLst>
              <a:ext uri="{FF2B5EF4-FFF2-40B4-BE49-F238E27FC236}">
                <a16:creationId xmlns:a16="http://schemas.microsoft.com/office/drawing/2014/main" id="{93B3B90E-D828-333D-D480-28D6E64FE75D}"/>
              </a:ext>
            </a:extLst>
          </p:cNvPr>
          <p:cNvSpPr txBox="1">
            <a:spLocks/>
          </p:cNvSpPr>
          <p:nvPr/>
        </p:nvSpPr>
        <p:spPr>
          <a:xfrm>
            <a:off x="6473199" y="3178873"/>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pic>
        <p:nvPicPr>
          <p:cNvPr id="39" name="Zástupný symbol obrázku 10">
            <a:extLst>
              <a:ext uri="{FF2B5EF4-FFF2-40B4-BE49-F238E27FC236}">
                <a16:creationId xmlns:a16="http://schemas.microsoft.com/office/drawing/2014/main" id="{784244EB-A7B8-91C4-C8F1-0A3B487E96A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473200" y="1599568"/>
            <a:ext cx="1959328" cy="1505211"/>
          </a:xfrm>
          <a:prstGeom prst="rect">
            <a:avLst/>
          </a:prstGeom>
          <a:solidFill>
            <a:schemeClr val="bg1">
              <a:lumMod val="95000"/>
            </a:schemeClr>
          </a:solidFill>
          <a:effectLst/>
        </p:spPr>
      </p:pic>
      <p:sp>
        <p:nvSpPr>
          <p:cNvPr id="41" name="Text Placeholder 40">
            <a:extLst>
              <a:ext uri="{FF2B5EF4-FFF2-40B4-BE49-F238E27FC236}">
                <a16:creationId xmlns:a16="http://schemas.microsoft.com/office/drawing/2014/main" id="{FC2308CD-8B4A-C0BE-FA51-A6470BED657E}"/>
              </a:ext>
            </a:extLst>
          </p:cNvPr>
          <p:cNvSpPr txBox="1">
            <a:spLocks/>
          </p:cNvSpPr>
          <p:nvPr/>
        </p:nvSpPr>
        <p:spPr>
          <a:xfrm>
            <a:off x="9169767" y="3480974"/>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43" name="Text Placeholder 41">
            <a:extLst>
              <a:ext uri="{FF2B5EF4-FFF2-40B4-BE49-F238E27FC236}">
                <a16:creationId xmlns:a16="http://schemas.microsoft.com/office/drawing/2014/main" id="{3859A20C-0640-6C13-159D-EE37E45A3476}"/>
              </a:ext>
            </a:extLst>
          </p:cNvPr>
          <p:cNvSpPr txBox="1">
            <a:spLocks/>
          </p:cNvSpPr>
          <p:nvPr/>
        </p:nvSpPr>
        <p:spPr>
          <a:xfrm>
            <a:off x="9169767" y="3178873"/>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pic>
        <p:nvPicPr>
          <p:cNvPr id="45" name="Zástupný symbol obrázku 12">
            <a:extLst>
              <a:ext uri="{FF2B5EF4-FFF2-40B4-BE49-F238E27FC236}">
                <a16:creationId xmlns:a16="http://schemas.microsoft.com/office/drawing/2014/main" id="{9FE2F47F-79CA-3667-2B1F-4FEAFBA3619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9169767" y="1599568"/>
            <a:ext cx="1959328" cy="1505211"/>
          </a:xfrm>
          <a:prstGeom prst="rect">
            <a:avLst/>
          </a:prstGeom>
          <a:solidFill>
            <a:schemeClr val="bg1">
              <a:lumMod val="95000"/>
            </a:schemeClr>
          </a:solidFill>
          <a:effectLst/>
        </p:spPr>
      </p:pic>
      <p:sp>
        <p:nvSpPr>
          <p:cNvPr id="47" name="Text Placeholder 43">
            <a:extLst>
              <a:ext uri="{FF2B5EF4-FFF2-40B4-BE49-F238E27FC236}">
                <a16:creationId xmlns:a16="http://schemas.microsoft.com/office/drawing/2014/main" id="{A359545F-72E5-DD74-9F2F-1FCFA74EA93A}"/>
              </a:ext>
            </a:extLst>
          </p:cNvPr>
          <p:cNvSpPr txBox="1">
            <a:spLocks/>
          </p:cNvSpPr>
          <p:nvPr/>
        </p:nvSpPr>
        <p:spPr>
          <a:xfrm>
            <a:off x="1080064" y="5905166"/>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49" name="Text Placeholder 44">
            <a:extLst>
              <a:ext uri="{FF2B5EF4-FFF2-40B4-BE49-F238E27FC236}">
                <a16:creationId xmlns:a16="http://schemas.microsoft.com/office/drawing/2014/main" id="{47EBF9AE-DE11-DC60-A99E-94DBDBD4F47E}"/>
              </a:ext>
            </a:extLst>
          </p:cNvPr>
          <p:cNvSpPr txBox="1">
            <a:spLocks/>
          </p:cNvSpPr>
          <p:nvPr/>
        </p:nvSpPr>
        <p:spPr>
          <a:xfrm>
            <a:off x="1080064" y="5603065"/>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pic>
        <p:nvPicPr>
          <p:cNvPr id="51" name="Zástupný symbol obrázku 14">
            <a:extLst>
              <a:ext uri="{FF2B5EF4-FFF2-40B4-BE49-F238E27FC236}">
                <a16:creationId xmlns:a16="http://schemas.microsoft.com/office/drawing/2014/main" id="{A4F8E67A-C426-B5AC-0916-474267C4FE87}"/>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080064" y="4023760"/>
            <a:ext cx="1959328" cy="1505211"/>
          </a:xfrm>
          <a:prstGeom prst="rect">
            <a:avLst/>
          </a:prstGeom>
          <a:solidFill>
            <a:schemeClr val="bg1">
              <a:lumMod val="95000"/>
            </a:schemeClr>
          </a:solidFill>
          <a:effectLst/>
        </p:spPr>
      </p:pic>
      <p:sp>
        <p:nvSpPr>
          <p:cNvPr id="53" name="Text Placeholder 46">
            <a:extLst>
              <a:ext uri="{FF2B5EF4-FFF2-40B4-BE49-F238E27FC236}">
                <a16:creationId xmlns:a16="http://schemas.microsoft.com/office/drawing/2014/main" id="{66153DAB-7A96-5FF6-D561-D4B1B4E2D91E}"/>
              </a:ext>
            </a:extLst>
          </p:cNvPr>
          <p:cNvSpPr txBox="1">
            <a:spLocks/>
          </p:cNvSpPr>
          <p:nvPr/>
        </p:nvSpPr>
        <p:spPr>
          <a:xfrm>
            <a:off x="3776632" y="5905166"/>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55" name="Text Placeholder 47">
            <a:extLst>
              <a:ext uri="{FF2B5EF4-FFF2-40B4-BE49-F238E27FC236}">
                <a16:creationId xmlns:a16="http://schemas.microsoft.com/office/drawing/2014/main" id="{AF19C4D1-3F4F-8FDE-3BA1-A27FC83EAA78}"/>
              </a:ext>
            </a:extLst>
          </p:cNvPr>
          <p:cNvSpPr txBox="1">
            <a:spLocks/>
          </p:cNvSpPr>
          <p:nvPr/>
        </p:nvSpPr>
        <p:spPr>
          <a:xfrm>
            <a:off x="3776632" y="5603065"/>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pic>
        <p:nvPicPr>
          <p:cNvPr id="57" name="Zástupný symbol obrázku 16">
            <a:extLst>
              <a:ext uri="{FF2B5EF4-FFF2-40B4-BE49-F238E27FC236}">
                <a16:creationId xmlns:a16="http://schemas.microsoft.com/office/drawing/2014/main" id="{7780433C-7C51-ACA9-91B4-A8EC192B0E06}"/>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3776632" y="4023760"/>
            <a:ext cx="1959328" cy="1505211"/>
          </a:xfrm>
          <a:prstGeom prst="rect">
            <a:avLst/>
          </a:prstGeom>
          <a:solidFill>
            <a:schemeClr val="bg1">
              <a:lumMod val="95000"/>
            </a:schemeClr>
          </a:solidFill>
          <a:effectLst/>
        </p:spPr>
      </p:pic>
      <p:sp>
        <p:nvSpPr>
          <p:cNvPr id="59" name="Text Placeholder 49">
            <a:extLst>
              <a:ext uri="{FF2B5EF4-FFF2-40B4-BE49-F238E27FC236}">
                <a16:creationId xmlns:a16="http://schemas.microsoft.com/office/drawing/2014/main" id="{534312AE-DA1E-DE64-0796-4A84A2F8CD89}"/>
              </a:ext>
            </a:extLst>
          </p:cNvPr>
          <p:cNvSpPr txBox="1">
            <a:spLocks/>
          </p:cNvSpPr>
          <p:nvPr/>
        </p:nvSpPr>
        <p:spPr>
          <a:xfrm>
            <a:off x="6473199" y="5905166"/>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61" name="Text Placeholder 50">
            <a:extLst>
              <a:ext uri="{FF2B5EF4-FFF2-40B4-BE49-F238E27FC236}">
                <a16:creationId xmlns:a16="http://schemas.microsoft.com/office/drawing/2014/main" id="{775FA9FC-E2F0-70E1-4A90-9959EA70978A}"/>
              </a:ext>
            </a:extLst>
          </p:cNvPr>
          <p:cNvSpPr txBox="1">
            <a:spLocks/>
          </p:cNvSpPr>
          <p:nvPr/>
        </p:nvSpPr>
        <p:spPr>
          <a:xfrm>
            <a:off x="6473199" y="5603065"/>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sp>
        <p:nvSpPr>
          <p:cNvPr id="63" name="Text Placeholder 52">
            <a:extLst>
              <a:ext uri="{FF2B5EF4-FFF2-40B4-BE49-F238E27FC236}">
                <a16:creationId xmlns:a16="http://schemas.microsoft.com/office/drawing/2014/main" id="{3F7D46A0-6D00-7B40-011F-AFFFAEDAE8BF}"/>
              </a:ext>
            </a:extLst>
          </p:cNvPr>
          <p:cNvSpPr txBox="1">
            <a:spLocks/>
          </p:cNvSpPr>
          <p:nvPr/>
        </p:nvSpPr>
        <p:spPr>
          <a:xfrm>
            <a:off x="9169767" y="5905166"/>
            <a:ext cx="1959328" cy="259895"/>
          </a:xfrm>
          <a:prstGeom prst="rect">
            <a:avLst/>
          </a:prstGeom>
        </p:spPr>
        <p:txBody>
          <a:bodyPr vert="horz" lIns="0" tIns="0" rIns="0" bIns="0" rtlCol="0">
            <a:normAutofit/>
          </a:bodyPr>
          <a:lstStyle>
            <a:lvl1pPr marL="14288" indent="-14288" algn="ctr"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consectetuer adipiscing</a:t>
            </a:r>
          </a:p>
        </p:txBody>
      </p:sp>
      <p:sp>
        <p:nvSpPr>
          <p:cNvPr id="65" name="Text Placeholder 53">
            <a:extLst>
              <a:ext uri="{FF2B5EF4-FFF2-40B4-BE49-F238E27FC236}">
                <a16:creationId xmlns:a16="http://schemas.microsoft.com/office/drawing/2014/main" id="{5500DE27-044C-7599-9B8E-D9361EBBFC12}"/>
              </a:ext>
            </a:extLst>
          </p:cNvPr>
          <p:cNvSpPr txBox="1">
            <a:spLocks/>
          </p:cNvSpPr>
          <p:nvPr/>
        </p:nvSpPr>
        <p:spPr>
          <a:xfrm>
            <a:off x="9169767" y="5603065"/>
            <a:ext cx="1959328" cy="259896"/>
          </a:xfrm>
          <a:prstGeom prst="rect">
            <a:avLst/>
          </a:prstGeom>
        </p:spPr>
        <p:txBody>
          <a:bodyPr vert="horz" lIns="0" tIns="0" rIns="0" bIns="0" rtlCol="0">
            <a:normAutofit fontScale="70000" lnSpcReduction="20000"/>
          </a:bodyPr>
          <a:lstStyle>
            <a:lvl1pPr marL="342900" indent="-342900" algn="ctr" defTabSz="457200" rtl="0" eaLnBrk="0" fontAlgn="base" hangingPunct="0">
              <a:lnSpc>
                <a:spcPct val="100000"/>
              </a:lnSpc>
              <a:spcBef>
                <a:spcPct val="0"/>
              </a:spcBef>
              <a:spcAft>
                <a:spcPct val="0"/>
              </a:spcAft>
              <a:buClr>
                <a:srgbClr val="C21C1D"/>
              </a:buClr>
              <a:buFont typeface="Arial" panose="020B0604020202020204" pitchFamily="34" charset="0"/>
              <a:buNone/>
              <a:defRPr sz="1400" b="1" kern="1200">
                <a:solidFill>
                  <a:srgbClr val="2FD492"/>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Dolor sit amet, consectetuer</a:t>
            </a:r>
          </a:p>
          <a:p>
            <a:endParaRPr lang="sl-SI" dirty="0">
              <a:latin typeface="Poppins Regular" panose="00000500000000000000" pitchFamily="2" charset="-18"/>
            </a:endParaRPr>
          </a:p>
        </p:txBody>
      </p:sp>
      <p:pic>
        <p:nvPicPr>
          <p:cNvPr id="67" name="Zástupný symbol obrázku 24">
            <a:extLst>
              <a:ext uri="{FF2B5EF4-FFF2-40B4-BE49-F238E27FC236}">
                <a16:creationId xmlns:a16="http://schemas.microsoft.com/office/drawing/2014/main" id="{10354D11-5E05-DFC1-AF51-E9E68D61871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9169767" y="4023760"/>
            <a:ext cx="1959328" cy="1505211"/>
          </a:xfrm>
          <a:prstGeom prst="rect">
            <a:avLst/>
          </a:prstGeom>
          <a:solidFill>
            <a:schemeClr val="bg1">
              <a:lumMod val="95000"/>
            </a:schemeClr>
          </a:solidFill>
          <a:effectLst/>
        </p:spPr>
      </p:pic>
      <p:pic>
        <p:nvPicPr>
          <p:cNvPr id="69" name="Zástupný symbol obrázku 8">
            <a:extLst>
              <a:ext uri="{FF2B5EF4-FFF2-40B4-BE49-F238E27FC236}">
                <a16:creationId xmlns:a16="http://schemas.microsoft.com/office/drawing/2014/main" id="{765EC306-3512-ED55-0551-9030A27038DE}"/>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3776632" y="1599568"/>
            <a:ext cx="1959328" cy="1505211"/>
          </a:xfrm>
          <a:prstGeom prst="rect">
            <a:avLst/>
          </a:prstGeom>
          <a:solidFill>
            <a:schemeClr val="bg1">
              <a:lumMod val="95000"/>
            </a:schemeClr>
          </a:solidFill>
          <a:effectLst/>
        </p:spPr>
      </p:pic>
      <p:pic>
        <p:nvPicPr>
          <p:cNvPr id="71" name="Zástupný symbol obrázku 22">
            <a:extLst>
              <a:ext uri="{FF2B5EF4-FFF2-40B4-BE49-F238E27FC236}">
                <a16:creationId xmlns:a16="http://schemas.microsoft.com/office/drawing/2014/main" id="{CCFCFBEB-A72F-CCDF-03B3-8005D316F87F}"/>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6473200" y="4023760"/>
            <a:ext cx="1959328" cy="1505211"/>
          </a:xfrm>
          <a:prstGeom prst="rect">
            <a:avLst/>
          </a:prstGeom>
          <a:solidFill>
            <a:schemeClr val="bg1">
              <a:lumMod val="95000"/>
            </a:schemeClr>
          </a:solidFill>
          <a:effectLst/>
        </p:spPr>
      </p:pic>
      <p:sp>
        <p:nvSpPr>
          <p:cNvPr id="73" name="Obdélník 18">
            <a:extLst>
              <a:ext uri="{FF2B5EF4-FFF2-40B4-BE49-F238E27FC236}">
                <a16:creationId xmlns:a16="http://schemas.microsoft.com/office/drawing/2014/main" id="{D3537541-F9CF-162C-A0D9-5D4A85DC649D}"/>
              </a:ext>
            </a:extLst>
          </p:cNvPr>
          <p:cNvSpPr/>
          <p:nvPr/>
        </p:nvSpPr>
        <p:spPr>
          <a:xfrm>
            <a:off x="1080064"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75" name="Obdélník 18">
            <a:extLst>
              <a:ext uri="{FF2B5EF4-FFF2-40B4-BE49-F238E27FC236}">
                <a16:creationId xmlns:a16="http://schemas.microsoft.com/office/drawing/2014/main" id="{825AB70E-45EB-AF6B-24DB-65F1C037E0E0}"/>
              </a:ext>
            </a:extLst>
          </p:cNvPr>
          <p:cNvSpPr/>
          <p:nvPr/>
        </p:nvSpPr>
        <p:spPr>
          <a:xfrm>
            <a:off x="3776632"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77" name="Obdélník 18">
            <a:extLst>
              <a:ext uri="{FF2B5EF4-FFF2-40B4-BE49-F238E27FC236}">
                <a16:creationId xmlns:a16="http://schemas.microsoft.com/office/drawing/2014/main" id="{6D063F5B-B258-9856-3B2A-D2DAA88D0843}"/>
              </a:ext>
            </a:extLst>
          </p:cNvPr>
          <p:cNvSpPr/>
          <p:nvPr/>
        </p:nvSpPr>
        <p:spPr>
          <a:xfrm>
            <a:off x="6473200"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79" name="Obdélník 18">
            <a:extLst>
              <a:ext uri="{FF2B5EF4-FFF2-40B4-BE49-F238E27FC236}">
                <a16:creationId xmlns:a16="http://schemas.microsoft.com/office/drawing/2014/main" id="{BAED172D-2B87-87E7-5FB6-89C5CB1B1EE6}"/>
              </a:ext>
            </a:extLst>
          </p:cNvPr>
          <p:cNvSpPr/>
          <p:nvPr/>
        </p:nvSpPr>
        <p:spPr>
          <a:xfrm>
            <a:off x="9169767" y="1548284"/>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81" name="Obdélník 18">
            <a:extLst>
              <a:ext uri="{FF2B5EF4-FFF2-40B4-BE49-F238E27FC236}">
                <a16:creationId xmlns:a16="http://schemas.microsoft.com/office/drawing/2014/main" id="{B05E6A22-B283-AF9A-8CEE-0C2F4D00CBBA}"/>
              </a:ext>
            </a:extLst>
          </p:cNvPr>
          <p:cNvSpPr/>
          <p:nvPr/>
        </p:nvSpPr>
        <p:spPr>
          <a:xfrm>
            <a:off x="1080064"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83" name="Obdélník 18">
            <a:extLst>
              <a:ext uri="{FF2B5EF4-FFF2-40B4-BE49-F238E27FC236}">
                <a16:creationId xmlns:a16="http://schemas.microsoft.com/office/drawing/2014/main" id="{7286CCF9-76B8-7A0D-8E26-10F11BA2A38C}"/>
              </a:ext>
            </a:extLst>
          </p:cNvPr>
          <p:cNvSpPr/>
          <p:nvPr/>
        </p:nvSpPr>
        <p:spPr>
          <a:xfrm>
            <a:off x="3776632"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85" name="Obdélník 18">
            <a:extLst>
              <a:ext uri="{FF2B5EF4-FFF2-40B4-BE49-F238E27FC236}">
                <a16:creationId xmlns:a16="http://schemas.microsoft.com/office/drawing/2014/main" id="{7EF07DB2-9150-06D9-5CA4-B1A203C8FFCE}"/>
              </a:ext>
            </a:extLst>
          </p:cNvPr>
          <p:cNvSpPr/>
          <p:nvPr/>
        </p:nvSpPr>
        <p:spPr>
          <a:xfrm>
            <a:off x="6473200"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87" name="Obdélník 18">
            <a:extLst>
              <a:ext uri="{FF2B5EF4-FFF2-40B4-BE49-F238E27FC236}">
                <a16:creationId xmlns:a16="http://schemas.microsoft.com/office/drawing/2014/main" id="{A74DB9CB-54D1-1682-D87C-B807AF5687CC}"/>
              </a:ext>
            </a:extLst>
          </p:cNvPr>
          <p:cNvSpPr/>
          <p:nvPr/>
        </p:nvSpPr>
        <p:spPr>
          <a:xfrm>
            <a:off x="9169767" y="3974931"/>
            <a:ext cx="1959328"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
        <p:nvSpPr>
          <p:cNvPr id="3" name="Text Placeholder 31">
            <a:extLst>
              <a:ext uri="{FF2B5EF4-FFF2-40B4-BE49-F238E27FC236}">
                <a16:creationId xmlns:a16="http://schemas.microsoft.com/office/drawing/2014/main" id="{F98CE4B2-AF5C-7660-9EE6-B603A3DB06E8}"/>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16" name="TextovéPole 15">
            <a:extLst>
              <a:ext uri="{FF2B5EF4-FFF2-40B4-BE49-F238E27FC236}">
                <a16:creationId xmlns:a16="http://schemas.microsoft.com/office/drawing/2014/main" id="{D89CCE8E-96CE-529A-A8DF-90521467926D}"/>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Tree>
    <p:extLst>
      <p:ext uri="{BB962C8B-B14F-4D97-AF65-F5344CB8AC3E}">
        <p14:creationId xmlns:p14="http://schemas.microsoft.com/office/powerpoint/2010/main" val="183347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9">
            <a:extLst>
              <a:ext uri="{FF2B5EF4-FFF2-40B4-BE49-F238E27FC236}">
                <a16:creationId xmlns:a16="http://schemas.microsoft.com/office/drawing/2014/main" id="{AF24F68D-9B3E-AA9D-B693-01EDA25FA647}"/>
              </a:ext>
            </a:extLst>
          </p:cNvPr>
          <p:cNvSpPr txBox="1">
            <a:spLocks/>
          </p:cNvSpPr>
          <p:nvPr/>
        </p:nvSpPr>
        <p:spPr>
          <a:xfrm>
            <a:off x="839788" y="1538259"/>
            <a:ext cx="10534650" cy="1113138"/>
          </a:xfrm>
          <a:prstGeom prst="rect">
            <a:avLst/>
          </a:prstGeom>
        </p:spPr>
        <p:txBody>
          <a:bodyPr vert="horz" lIns="0" tIns="0" rIns="0" bIns="0" rtlCol="0">
            <a:noAutofit/>
          </a:bodyPr>
          <a:lstStyle>
            <a:lvl1pPr marL="0" indent="0" algn="l" defTabSz="457200" rtl="0" eaLnBrk="0" fontAlgn="base" hangingPunct="0">
              <a:lnSpc>
                <a:spcPct val="100000"/>
              </a:lnSpc>
              <a:spcBef>
                <a:spcPts val="0"/>
              </a:spcBef>
              <a:spcAft>
                <a:spcPct val="0"/>
              </a:spcAft>
              <a:buNone/>
              <a:defRPr sz="1600" b="1" kern="1200" baseline="0">
                <a:solidFill>
                  <a:srgbClr val="2FD492"/>
                </a:solidFill>
                <a:latin typeface="+mn-lt"/>
                <a:ea typeface="+mn-ea"/>
                <a:cs typeface="Arial Regular"/>
              </a:defRPr>
            </a:lvl1pPr>
            <a:lvl2pPr marL="4572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2pPr>
            <a:lvl3pPr marL="914400" indent="0" algn="ctr" defTabSz="457200" rtl="0" eaLnBrk="0" fontAlgn="base" hangingPunct="0">
              <a:lnSpc>
                <a:spcPct val="100000"/>
              </a:lnSpc>
              <a:spcBef>
                <a:spcPct val="0"/>
              </a:spcBef>
              <a:spcAft>
                <a:spcPct val="0"/>
              </a:spcAft>
              <a:buClr>
                <a:srgbClr val="134074"/>
              </a:buClr>
              <a:buFont typeface="Lucida Grande"/>
              <a:buNone/>
              <a:defRPr sz="1600" kern="1200">
                <a:solidFill>
                  <a:schemeClr val="tx1">
                    <a:tint val="75000"/>
                  </a:schemeClr>
                </a:solidFill>
                <a:latin typeface="+mj-lt"/>
                <a:ea typeface="+mn-ea"/>
                <a:cs typeface="Arial Regular"/>
              </a:defRPr>
            </a:lvl3pPr>
            <a:lvl4pPr marL="1371600" indent="0" algn="ctr" defTabSz="457200" rtl="0" eaLnBrk="0" fontAlgn="base" hangingPunct="0">
              <a:lnSpc>
                <a:spcPct val="100000"/>
              </a:lnSpc>
              <a:spcBef>
                <a:spcPct val="0"/>
              </a:spcBef>
              <a:spcAft>
                <a:spcPct val="0"/>
              </a:spcAft>
              <a:buClr>
                <a:schemeClr val="tx2"/>
              </a:buClr>
              <a:buFont typeface="Wingdings" panose="05000000000000000000" pitchFamily="2" charset="2"/>
              <a:buNone/>
              <a:defRPr sz="1600" kern="1200">
                <a:solidFill>
                  <a:schemeClr val="tx1">
                    <a:tint val="75000"/>
                  </a:schemeClr>
                </a:solidFill>
                <a:latin typeface="+mj-lt"/>
                <a:ea typeface="+mn-ea"/>
                <a:cs typeface="Arial Regular"/>
              </a:defRPr>
            </a:lvl4pPr>
            <a:lvl5pPr marL="18288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l-SI" dirty="0">
                <a:latin typeface="Poppins SemiBold" panose="00000700000000000000" pitchFamily="2" charset="-18"/>
                <a:cs typeface="Poppins SemiBold" panose="00000700000000000000" pitchFamily="2" charset="-18"/>
              </a:rPr>
              <a:t>Lorem ipsum dolor sit amet, consectetuer adipiscing elit. Nullam faucibus mi quis velit. Proin in tellus sit amet nibh dignissim sagittis. In laoreet, magna id viverra tincidunt, sem odio bibendum justo, vel imperdiet sapien wisi sed libero.</a:t>
            </a:r>
          </a:p>
        </p:txBody>
      </p:sp>
      <p:sp>
        <p:nvSpPr>
          <p:cNvPr id="5" name="Text Placeholder 30">
            <a:extLst>
              <a:ext uri="{FF2B5EF4-FFF2-40B4-BE49-F238E27FC236}">
                <a16:creationId xmlns:a16="http://schemas.microsoft.com/office/drawing/2014/main" id="{2F749100-8154-41EB-6BA4-BB3186B8D5E7}"/>
              </a:ext>
            </a:extLst>
          </p:cNvPr>
          <p:cNvSpPr txBox="1">
            <a:spLocks/>
          </p:cNvSpPr>
          <p:nvPr/>
        </p:nvSpPr>
        <p:spPr>
          <a:xfrm>
            <a:off x="839788" y="3114356"/>
            <a:ext cx="10534650" cy="3000857"/>
          </a:xfrm>
          <a:prstGeom prst="rect">
            <a:avLst/>
          </a:prstGeom>
        </p:spPr>
        <p:txBody>
          <a:bodyPr vert="horz" lIns="0" tIns="0" rIns="0" bIns="0" rtlCol="0">
            <a:normAutofit/>
          </a:bodyPr>
          <a:lstStyle>
            <a:lvl1pPr marL="288000" indent="-288000" algn="l" defTabSz="457200" rtl="0" eaLnBrk="0" fontAlgn="base" hangingPunct="0">
              <a:lnSpc>
                <a:spcPct val="150000"/>
              </a:lnSpc>
              <a:spcBef>
                <a:spcPct val="0"/>
              </a:spcBef>
              <a:spcAft>
                <a:spcPct val="0"/>
              </a:spcAft>
              <a:buClr>
                <a:srgbClr val="134074"/>
              </a:buClr>
              <a:buFont typeface="Arial" panose="020B0604020202020204" pitchFamily="34" charset="0"/>
              <a:buChar char="•"/>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FD492"/>
              </a:buClr>
              <a:buFont typeface="Segoe UI Symbol" panose="020B0502040204020203" pitchFamily="34" charset="0"/>
              <a:buChar char=""/>
            </a:pPr>
            <a:r>
              <a:rPr lang="sl-SI" dirty="0">
                <a:latin typeface="Poppins Regular" panose="00000500000000000000" pitchFamily="2" charset="-18"/>
              </a:rPr>
              <a:t>Lorem ipsum dolor sit amet, consectetuer adipiscing elit</a:t>
            </a:r>
          </a:p>
          <a:p>
            <a:pPr>
              <a:buClr>
                <a:srgbClr val="2FD492"/>
              </a:buClr>
              <a:buFont typeface="Segoe UI Symbol" panose="020B0502040204020203" pitchFamily="34" charset="0"/>
              <a:buChar char=""/>
            </a:pPr>
            <a:r>
              <a:rPr lang="sl-SI" dirty="0">
                <a:latin typeface="Poppins Regular" panose="00000500000000000000" pitchFamily="2" charset="-18"/>
              </a:rPr>
              <a:t>Ullam faucibus mi quis velit</a:t>
            </a:r>
          </a:p>
          <a:p>
            <a:pPr>
              <a:buClr>
                <a:srgbClr val="2FD492"/>
              </a:buClr>
              <a:buFont typeface="Segoe UI Symbol" panose="020B0502040204020203" pitchFamily="34" charset="0"/>
              <a:buChar char=""/>
            </a:pPr>
            <a:r>
              <a:rPr lang="sl-SI" dirty="0">
                <a:latin typeface="Poppins Regular" panose="00000500000000000000" pitchFamily="2" charset="-18"/>
              </a:rPr>
              <a:t>Etiam sapien elit, consequat eget, tristique non, venenatis quis, ante. Vestibulum erat nulla, ullamcorper nec, rutrum non, nonummy ac, erat. Fusce suscipit libero eget elit. Integer malesuada.</a:t>
            </a:r>
          </a:p>
          <a:p>
            <a:pPr>
              <a:buClr>
                <a:srgbClr val="2FD492"/>
              </a:buClr>
              <a:buFont typeface="Segoe UI Symbol" panose="020B0502040204020203" pitchFamily="34" charset="0"/>
              <a:buChar char=""/>
            </a:pPr>
            <a:r>
              <a:rPr lang="sl-SI" dirty="0">
                <a:latin typeface="Poppins Regular" panose="00000500000000000000" pitchFamily="2" charset="-18"/>
              </a:rPr>
              <a:t>Dolor sit amet, consectetuer adipiscing elit. Nullam faucibus mi quis velit. Proin in tellus sit amet nibh dignissim sagittis. In laoreet, magna id viverra tincidunt</a:t>
            </a:r>
          </a:p>
          <a:p>
            <a:pPr>
              <a:buClr>
                <a:srgbClr val="2FD492"/>
              </a:buClr>
              <a:buFont typeface="Segoe UI Symbol" panose="020B0502040204020203" pitchFamily="34" charset="0"/>
              <a:buChar char=""/>
            </a:pPr>
            <a:r>
              <a:rPr lang="sl-SI" dirty="0">
                <a:latin typeface="Poppins Regular" panose="00000500000000000000" pitchFamily="2" charset="-18"/>
              </a:rPr>
              <a:t>Morbi imperdiet, mauris ac auctor dictum, nisl ligula egestas nulla, et sollicitudin sem purus in lacus. Nullam sit amet magna</a:t>
            </a:r>
          </a:p>
        </p:txBody>
      </p:sp>
      <p:cxnSp>
        <p:nvCxnSpPr>
          <p:cNvPr id="7" name="Straight Connector 70">
            <a:extLst>
              <a:ext uri="{FF2B5EF4-FFF2-40B4-BE49-F238E27FC236}">
                <a16:creationId xmlns:a16="http://schemas.microsoft.com/office/drawing/2014/main" id="{F885D39E-CA09-A4CE-94BE-591A818953F0}"/>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20" name="Group 64">
            <a:extLst>
              <a:ext uri="{FF2B5EF4-FFF2-40B4-BE49-F238E27FC236}">
                <a16:creationId xmlns:a16="http://schemas.microsoft.com/office/drawing/2014/main" id="{16973919-8FFB-FFF4-A4FF-D2E88726B1A0}"/>
              </a:ext>
            </a:extLst>
          </p:cNvPr>
          <p:cNvGrpSpPr/>
          <p:nvPr/>
        </p:nvGrpSpPr>
        <p:grpSpPr>
          <a:xfrm>
            <a:off x="11593748" y="6010100"/>
            <a:ext cx="409102" cy="612950"/>
            <a:chOff x="11593748" y="6010100"/>
            <a:chExt cx="409102" cy="612950"/>
          </a:xfrm>
        </p:grpSpPr>
        <p:grpSp>
          <p:nvGrpSpPr>
            <p:cNvPr id="21" name="Group 57">
              <a:extLst>
                <a:ext uri="{FF2B5EF4-FFF2-40B4-BE49-F238E27FC236}">
                  <a16:creationId xmlns:a16="http://schemas.microsoft.com/office/drawing/2014/main" id="{27D9142C-4337-309D-C656-4A1928522596}"/>
                </a:ext>
              </a:extLst>
            </p:cNvPr>
            <p:cNvGrpSpPr/>
            <p:nvPr userDrawn="1"/>
          </p:nvGrpSpPr>
          <p:grpSpPr>
            <a:xfrm>
              <a:off x="11617627" y="6473405"/>
              <a:ext cx="363721" cy="149645"/>
              <a:chOff x="11617627" y="6473405"/>
              <a:chExt cx="363721" cy="149645"/>
            </a:xfrm>
            <a:solidFill>
              <a:srgbClr val="134074"/>
            </a:solidFill>
          </p:grpSpPr>
          <p:sp>
            <p:nvSpPr>
              <p:cNvPr id="27" name="Freeform: Shape 9">
                <a:extLst>
                  <a:ext uri="{FF2B5EF4-FFF2-40B4-BE49-F238E27FC236}">
                    <a16:creationId xmlns:a16="http://schemas.microsoft.com/office/drawing/2014/main" id="{1DFBCD53-90ED-A11C-7F26-2B1CF4C022CB}"/>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28" name="Freeform: Shape 47">
                <a:extLst>
                  <a:ext uri="{FF2B5EF4-FFF2-40B4-BE49-F238E27FC236}">
                    <a16:creationId xmlns:a16="http://schemas.microsoft.com/office/drawing/2014/main" id="{14135B62-25EB-06BE-1C6A-5D7834970AF0}"/>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29" name="Freeform: Shape 48">
                <a:extLst>
                  <a:ext uri="{FF2B5EF4-FFF2-40B4-BE49-F238E27FC236}">
                    <a16:creationId xmlns:a16="http://schemas.microsoft.com/office/drawing/2014/main" id="{4454A3B6-1F20-0CED-1296-FB64787F3DB6}"/>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30" name="Freeform: Shape 49">
                <a:extLst>
                  <a:ext uri="{FF2B5EF4-FFF2-40B4-BE49-F238E27FC236}">
                    <a16:creationId xmlns:a16="http://schemas.microsoft.com/office/drawing/2014/main" id="{D827B703-5521-7721-52FF-07B94183BBC4}"/>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22" name="Group 58">
              <a:extLst>
                <a:ext uri="{FF2B5EF4-FFF2-40B4-BE49-F238E27FC236}">
                  <a16:creationId xmlns:a16="http://schemas.microsoft.com/office/drawing/2014/main" id="{ADE08D29-C4D1-7A98-0AE6-F70EE13637EA}"/>
                </a:ext>
              </a:extLst>
            </p:cNvPr>
            <p:cNvGrpSpPr/>
            <p:nvPr userDrawn="1"/>
          </p:nvGrpSpPr>
          <p:grpSpPr>
            <a:xfrm>
              <a:off x="11593748" y="6010100"/>
              <a:ext cx="409102" cy="408873"/>
              <a:chOff x="11593748" y="6010100"/>
              <a:chExt cx="409102" cy="408873"/>
            </a:xfrm>
          </p:grpSpPr>
          <p:sp>
            <p:nvSpPr>
              <p:cNvPr id="23" name="Freeform: Shape 50">
                <a:extLst>
                  <a:ext uri="{FF2B5EF4-FFF2-40B4-BE49-F238E27FC236}">
                    <a16:creationId xmlns:a16="http://schemas.microsoft.com/office/drawing/2014/main" id="{DB07A5B7-3E4D-93E6-8DB5-77B528A9ADE4}"/>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4" name="Freeform: Shape 51">
                <a:extLst>
                  <a:ext uri="{FF2B5EF4-FFF2-40B4-BE49-F238E27FC236}">
                    <a16:creationId xmlns:a16="http://schemas.microsoft.com/office/drawing/2014/main" id="{3D2E6E71-0850-62CF-E59A-438576C96F10}"/>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5" name="Freeform: Shape 52">
                <a:extLst>
                  <a:ext uri="{FF2B5EF4-FFF2-40B4-BE49-F238E27FC236}">
                    <a16:creationId xmlns:a16="http://schemas.microsoft.com/office/drawing/2014/main" id="{39951800-CB75-70E1-23FE-647611717889}"/>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6" name="Freeform: Shape 53">
                <a:extLst>
                  <a:ext uri="{FF2B5EF4-FFF2-40B4-BE49-F238E27FC236}">
                    <a16:creationId xmlns:a16="http://schemas.microsoft.com/office/drawing/2014/main" id="{43C07068-CE66-ADE2-544B-2330E93899B1}"/>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grpSp>
      <p:sp>
        <p:nvSpPr>
          <p:cNvPr id="2" name="TextovéPole 1">
            <a:extLst>
              <a:ext uri="{FF2B5EF4-FFF2-40B4-BE49-F238E27FC236}">
                <a16:creationId xmlns:a16="http://schemas.microsoft.com/office/drawing/2014/main" id="{4795043F-ED4A-6C73-7F6A-1EED88D48CA8}"/>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
        <p:nvSpPr>
          <p:cNvPr id="4" name="Text Placeholder 31">
            <a:extLst>
              <a:ext uri="{FF2B5EF4-FFF2-40B4-BE49-F238E27FC236}">
                <a16:creationId xmlns:a16="http://schemas.microsoft.com/office/drawing/2014/main" id="{6FFC9747-B7E0-E9B4-DAE2-524D8BBDB8C1}"/>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6" name="Obdélník 18">
            <a:extLst>
              <a:ext uri="{FF2B5EF4-FFF2-40B4-BE49-F238E27FC236}">
                <a16:creationId xmlns:a16="http://schemas.microsoft.com/office/drawing/2014/main" id="{EDE531D4-691E-79A1-3A69-8E3E7BF05264}"/>
              </a:ext>
            </a:extLst>
          </p:cNvPr>
          <p:cNvSpPr/>
          <p:nvPr/>
        </p:nvSpPr>
        <p:spPr>
          <a:xfrm>
            <a:off x="839788" y="3068638"/>
            <a:ext cx="10533600" cy="45719"/>
          </a:xfrm>
          <a:prstGeom prst="rect">
            <a:avLst/>
          </a:prstGeom>
          <a:gradFill flip="none" rotWithShape="1">
            <a:gsLst>
              <a:gs pos="2000">
                <a:srgbClr val="3EBCFF"/>
              </a:gs>
              <a:gs pos="100000">
                <a:srgbClr val="2DD88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atin typeface="Poppins Regular" panose="00000500000000000000" pitchFamily="2" charset="-18"/>
            </a:endParaRPr>
          </a:p>
        </p:txBody>
      </p:sp>
    </p:spTree>
    <p:extLst>
      <p:ext uri="{BB962C8B-B14F-4D97-AF65-F5344CB8AC3E}">
        <p14:creationId xmlns:p14="http://schemas.microsoft.com/office/powerpoint/2010/main" val="423445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3">
            <a:extLst>
              <a:ext uri="{FF2B5EF4-FFF2-40B4-BE49-F238E27FC236}">
                <a16:creationId xmlns:a16="http://schemas.microsoft.com/office/drawing/2014/main" id="{0BA8E410-0FA3-BE6D-4AF4-5A7D7D2E6904}"/>
              </a:ext>
            </a:extLst>
          </p:cNvPr>
          <p:cNvSpPr txBox="1">
            <a:spLocks/>
          </p:cNvSpPr>
          <p:nvPr/>
        </p:nvSpPr>
        <p:spPr>
          <a:xfrm>
            <a:off x="838198" y="2938674"/>
            <a:ext cx="5976293" cy="556569"/>
          </a:xfrm>
          <a:prstGeom prst="rect">
            <a:avLst/>
          </a:prstGeom>
        </p:spPr>
        <p:txBody>
          <a:bodyPr vert="horz" lIns="0" tIns="0" rIns="0" bIns="0" rtlCol="0">
            <a:noAutofit/>
          </a:bodyPr>
          <a:lstStyle>
            <a:lvl1pPr marL="0" indent="0" algn="l" defTabSz="457200" rtl="0" eaLnBrk="0" fontAlgn="base" hangingPunct="0">
              <a:lnSpc>
                <a:spcPct val="100000"/>
              </a:lnSpc>
              <a:spcBef>
                <a:spcPts val="0"/>
              </a:spcBef>
              <a:spcAft>
                <a:spcPct val="0"/>
              </a:spcAft>
              <a:buNone/>
              <a:defRPr sz="2800" b="1" kern="1200" baseline="0">
                <a:solidFill>
                  <a:srgbClr val="2FD492"/>
                </a:solidFill>
                <a:latin typeface="+mn-lt"/>
                <a:ea typeface="+mn-ea"/>
                <a:cs typeface="Arial Regular"/>
              </a:defRPr>
            </a:lvl1pPr>
            <a:lvl2pPr marL="4572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2pPr>
            <a:lvl3pPr marL="914400" indent="0" algn="ctr" defTabSz="457200" rtl="0" eaLnBrk="0" fontAlgn="base" hangingPunct="0">
              <a:lnSpc>
                <a:spcPct val="100000"/>
              </a:lnSpc>
              <a:spcBef>
                <a:spcPct val="0"/>
              </a:spcBef>
              <a:spcAft>
                <a:spcPct val="0"/>
              </a:spcAft>
              <a:buClr>
                <a:srgbClr val="134074"/>
              </a:buClr>
              <a:buFont typeface="Lucida Grande"/>
              <a:buNone/>
              <a:defRPr sz="1600" kern="1200">
                <a:solidFill>
                  <a:schemeClr val="tx1">
                    <a:tint val="75000"/>
                  </a:schemeClr>
                </a:solidFill>
                <a:latin typeface="+mj-lt"/>
                <a:ea typeface="+mn-ea"/>
                <a:cs typeface="Arial Regular"/>
              </a:defRPr>
            </a:lvl3pPr>
            <a:lvl4pPr marL="1371600" indent="0" algn="ctr" defTabSz="457200" rtl="0" eaLnBrk="0" fontAlgn="base" hangingPunct="0">
              <a:lnSpc>
                <a:spcPct val="100000"/>
              </a:lnSpc>
              <a:spcBef>
                <a:spcPct val="0"/>
              </a:spcBef>
              <a:spcAft>
                <a:spcPct val="0"/>
              </a:spcAft>
              <a:buClr>
                <a:schemeClr val="tx2"/>
              </a:buClr>
              <a:buFont typeface="Wingdings" panose="05000000000000000000" pitchFamily="2" charset="2"/>
              <a:buNone/>
              <a:defRPr sz="1600" kern="1200">
                <a:solidFill>
                  <a:schemeClr val="tx1">
                    <a:tint val="75000"/>
                  </a:schemeClr>
                </a:solidFill>
                <a:latin typeface="+mj-lt"/>
                <a:ea typeface="+mn-ea"/>
                <a:cs typeface="Arial Regular"/>
              </a:defRPr>
            </a:lvl4pPr>
            <a:lvl5pPr marL="18288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l-SI" dirty="0">
                <a:latin typeface="Poppins SemiBold" panose="00000700000000000000" pitchFamily="2" charset="-18"/>
                <a:cs typeface="Poppins SemiBold" panose="00000700000000000000" pitchFamily="2" charset="-18"/>
              </a:rPr>
              <a:t>Etiam sapien elit</a:t>
            </a:r>
          </a:p>
          <a:p>
            <a:endParaRPr lang="sl-SI" dirty="0">
              <a:latin typeface="Poppins SemiBold" panose="00000700000000000000" pitchFamily="2" charset="-18"/>
              <a:cs typeface="Poppins SemiBold" panose="00000700000000000000" pitchFamily="2" charset="-18"/>
            </a:endParaRPr>
          </a:p>
        </p:txBody>
      </p:sp>
      <p:sp>
        <p:nvSpPr>
          <p:cNvPr id="5" name="Text Placeholder 14">
            <a:extLst>
              <a:ext uri="{FF2B5EF4-FFF2-40B4-BE49-F238E27FC236}">
                <a16:creationId xmlns:a16="http://schemas.microsoft.com/office/drawing/2014/main" id="{04704216-8ADC-B770-16EE-03EAE0C6CAFB}"/>
              </a:ext>
            </a:extLst>
          </p:cNvPr>
          <p:cNvSpPr txBox="1">
            <a:spLocks/>
          </p:cNvSpPr>
          <p:nvPr/>
        </p:nvSpPr>
        <p:spPr>
          <a:xfrm>
            <a:off x="838200" y="3567152"/>
            <a:ext cx="5976292" cy="2088330"/>
          </a:xfrm>
          <a:prstGeom prst="rect">
            <a:avLst/>
          </a:prstGeom>
        </p:spPr>
        <p:txBody>
          <a:bodyPr vert="horz" lIns="0" tIns="0" rIns="0" bIns="0" rtlCol="0">
            <a:normAutofit fontScale="70000" lnSpcReduction="20000"/>
          </a:bodyPr>
          <a:lstStyle>
            <a:lvl1pPr marL="342900" indent="-342900" algn="l" defTabSz="457200" rtl="0" eaLnBrk="0" fontAlgn="base" hangingPunct="0">
              <a:lnSpc>
                <a:spcPct val="150000"/>
              </a:lnSpc>
              <a:spcBef>
                <a:spcPct val="0"/>
              </a:spcBef>
              <a:spcAft>
                <a:spcPct val="0"/>
              </a:spcAft>
              <a:buClr>
                <a:srgbClr val="2FD492"/>
              </a:buClr>
              <a:buFont typeface="Arial" panose="020B0604020202020204" pitchFamily="34" charset="0"/>
              <a:buChar char="•"/>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Segoe UI Symbol" panose="020B0502040204020203" pitchFamily="34" charset="0"/>
              <a:buChar char=""/>
            </a:pPr>
            <a:r>
              <a:rPr lang="sl-SI" dirty="0">
                <a:latin typeface="Poppins Regular" panose="00000500000000000000" pitchFamily="2" charset="-18"/>
              </a:rPr>
              <a:t>Lorem ipsum dolor sit amet, consectetuer adipiscing elit</a:t>
            </a:r>
          </a:p>
          <a:p>
            <a:pPr>
              <a:buFont typeface="Segoe UI Symbol" panose="020B0502040204020203" pitchFamily="34" charset="0"/>
              <a:buChar char=""/>
            </a:pPr>
            <a:r>
              <a:rPr lang="sl-SI" dirty="0">
                <a:latin typeface="Poppins Regular" panose="00000500000000000000" pitchFamily="2" charset="-18"/>
              </a:rPr>
              <a:t>Ullam faucibus mi quis velit</a:t>
            </a:r>
          </a:p>
          <a:p>
            <a:pPr>
              <a:buFont typeface="Segoe UI Symbol" panose="020B0502040204020203" pitchFamily="34" charset="0"/>
              <a:buChar char=""/>
            </a:pPr>
            <a:r>
              <a:rPr lang="sl-SI" dirty="0">
                <a:latin typeface="Poppins Regular" panose="00000500000000000000" pitchFamily="2" charset="-18"/>
              </a:rPr>
              <a:t>Etiam sapien elit, consequat eget, tristique non, venenatis quis, ante. Vestibulum erat nulla, ullamcorper nec, rutrum non, nonummy ac, erat. Fusce suscipit libero eget elit. Integer malesuada.</a:t>
            </a:r>
          </a:p>
          <a:p>
            <a:pPr>
              <a:buFont typeface="Segoe UI Symbol" panose="020B0502040204020203" pitchFamily="34" charset="0"/>
              <a:buChar char=""/>
            </a:pPr>
            <a:r>
              <a:rPr lang="sl-SI" dirty="0">
                <a:latin typeface="Poppins Regular" panose="00000500000000000000" pitchFamily="2" charset="-18"/>
              </a:rPr>
              <a:t>Dolor sit amet, consectetuer adipiscing elit. Nullam faucibus mi quis velit. Proin in tellus sit amet nibh dignissim sagittis. In laoreet, magna id viverra tincidunt</a:t>
            </a:r>
          </a:p>
          <a:p>
            <a:pPr>
              <a:buFont typeface="Segoe UI Symbol" panose="020B0502040204020203" pitchFamily="34" charset="0"/>
              <a:buChar char=""/>
            </a:pPr>
            <a:r>
              <a:rPr lang="sl-SI" dirty="0">
                <a:latin typeface="Poppins Regular" panose="00000500000000000000" pitchFamily="2" charset="-18"/>
              </a:rPr>
              <a:t>Morbi imperdiet, mauris ac auctor dictum, nisl ligula egestas nulla, et sollicitudin sem purus in</a:t>
            </a:r>
          </a:p>
          <a:p>
            <a:pPr>
              <a:buFont typeface="Segoe UI Symbol" panose="020B0502040204020203" pitchFamily="34" charset="0"/>
              <a:buChar char=""/>
            </a:pPr>
            <a:endParaRPr lang="sl-SI" dirty="0">
              <a:latin typeface="Poppins Regular" panose="00000500000000000000" pitchFamily="2" charset="-18"/>
            </a:endParaRPr>
          </a:p>
        </p:txBody>
      </p:sp>
      <p:sp>
        <p:nvSpPr>
          <p:cNvPr id="7" name="Text Placeholder 15">
            <a:extLst>
              <a:ext uri="{FF2B5EF4-FFF2-40B4-BE49-F238E27FC236}">
                <a16:creationId xmlns:a16="http://schemas.microsoft.com/office/drawing/2014/main" id="{81469102-10C8-FCB8-9B42-81BD3E681E8D}"/>
              </a:ext>
            </a:extLst>
          </p:cNvPr>
          <p:cNvSpPr txBox="1">
            <a:spLocks/>
          </p:cNvSpPr>
          <p:nvPr/>
        </p:nvSpPr>
        <p:spPr>
          <a:xfrm>
            <a:off x="838200" y="1662934"/>
            <a:ext cx="5976292" cy="1010043"/>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Ut enim ad minima veniam, quis nostrum exercitationem </a:t>
            </a:r>
          </a:p>
          <a:p>
            <a:r>
              <a:rPr lang="sl-SI" dirty="0">
                <a:latin typeface="Poppins Regular" panose="00000500000000000000" pitchFamily="2" charset="-18"/>
              </a:rPr>
              <a:t>ullam corporis suscipit laboriosam, nisi ut aliquid ex ea</a:t>
            </a:r>
          </a:p>
          <a:p>
            <a:r>
              <a:rPr lang="sl-SI" dirty="0">
                <a:latin typeface="Poppins Regular" panose="00000500000000000000" pitchFamily="2" charset="-18"/>
              </a:rPr>
              <a:t>commodi consequatu  Cum sociis natoque penatibus et</a:t>
            </a:r>
          </a:p>
          <a:p>
            <a:r>
              <a:rPr lang="sl-SI" dirty="0">
                <a:latin typeface="Poppins Regular" panose="00000500000000000000" pitchFamily="2" charset="-18"/>
              </a:rPr>
              <a:t>magnis dis parturient montes, nascetur ridiculus mus. </a:t>
            </a:r>
          </a:p>
          <a:p>
            <a:endParaRPr lang="sl-SI" dirty="0">
              <a:latin typeface="Poppins Regular" panose="00000500000000000000" pitchFamily="2" charset="-18"/>
            </a:endParaRPr>
          </a:p>
        </p:txBody>
      </p:sp>
      <p:pic>
        <p:nvPicPr>
          <p:cNvPr id="9" name="Zástupný symbol obrázku 10">
            <a:extLst>
              <a:ext uri="{FF2B5EF4-FFF2-40B4-BE49-F238E27FC236}">
                <a16:creationId xmlns:a16="http://schemas.microsoft.com/office/drawing/2014/main" id="{768DC00B-64BB-BE4F-D05C-FEB1E6B639E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030515" y="1663700"/>
            <a:ext cx="5159896" cy="3991782"/>
          </a:xfrm>
          <a:prstGeom prst="rect">
            <a:avLst/>
          </a:prstGeom>
          <a:solidFill>
            <a:schemeClr val="bg1">
              <a:lumMod val="95000"/>
            </a:schemeClr>
          </a:solidFill>
          <a:effectLst/>
        </p:spPr>
      </p:pic>
      <p:cxnSp>
        <p:nvCxnSpPr>
          <p:cNvPr id="11" name="Straight Connector 70">
            <a:extLst>
              <a:ext uri="{FF2B5EF4-FFF2-40B4-BE49-F238E27FC236}">
                <a16:creationId xmlns:a16="http://schemas.microsoft.com/office/drawing/2014/main" id="{A248B21A-197D-C909-2B59-4B612108EC0D}"/>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16" name="Group 64">
            <a:extLst>
              <a:ext uri="{FF2B5EF4-FFF2-40B4-BE49-F238E27FC236}">
                <a16:creationId xmlns:a16="http://schemas.microsoft.com/office/drawing/2014/main" id="{A394B9D4-676B-B5FB-E92C-B0BE23EDF7E5}"/>
              </a:ext>
            </a:extLst>
          </p:cNvPr>
          <p:cNvGrpSpPr/>
          <p:nvPr/>
        </p:nvGrpSpPr>
        <p:grpSpPr>
          <a:xfrm>
            <a:off x="11593748" y="6010100"/>
            <a:ext cx="409102" cy="612950"/>
            <a:chOff x="11593748" y="6010100"/>
            <a:chExt cx="409102" cy="612950"/>
          </a:xfrm>
        </p:grpSpPr>
        <p:grpSp>
          <p:nvGrpSpPr>
            <p:cNvPr id="17" name="Group 57">
              <a:extLst>
                <a:ext uri="{FF2B5EF4-FFF2-40B4-BE49-F238E27FC236}">
                  <a16:creationId xmlns:a16="http://schemas.microsoft.com/office/drawing/2014/main" id="{D0761582-0F2A-3CA4-A72F-75033C1F2CE1}"/>
                </a:ext>
              </a:extLst>
            </p:cNvPr>
            <p:cNvGrpSpPr/>
            <p:nvPr userDrawn="1"/>
          </p:nvGrpSpPr>
          <p:grpSpPr>
            <a:xfrm>
              <a:off x="11617627" y="6473405"/>
              <a:ext cx="363721" cy="149645"/>
              <a:chOff x="11617627" y="6473405"/>
              <a:chExt cx="363721" cy="149645"/>
            </a:xfrm>
            <a:solidFill>
              <a:srgbClr val="134074"/>
            </a:solidFill>
          </p:grpSpPr>
          <p:sp>
            <p:nvSpPr>
              <p:cNvPr id="23" name="Freeform: Shape 9">
                <a:extLst>
                  <a:ext uri="{FF2B5EF4-FFF2-40B4-BE49-F238E27FC236}">
                    <a16:creationId xmlns:a16="http://schemas.microsoft.com/office/drawing/2014/main" id="{D2869740-619C-C488-0849-A4AA16DBA035}"/>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24" name="Freeform: Shape 47">
                <a:extLst>
                  <a:ext uri="{FF2B5EF4-FFF2-40B4-BE49-F238E27FC236}">
                    <a16:creationId xmlns:a16="http://schemas.microsoft.com/office/drawing/2014/main" id="{6E719F58-8B13-D7E7-E31F-D923875BCA52}"/>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25" name="Freeform: Shape 48">
                <a:extLst>
                  <a:ext uri="{FF2B5EF4-FFF2-40B4-BE49-F238E27FC236}">
                    <a16:creationId xmlns:a16="http://schemas.microsoft.com/office/drawing/2014/main" id="{458AD1F1-FA91-F0A1-742A-D11FC5ECC0FF}"/>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26" name="Freeform: Shape 49">
                <a:extLst>
                  <a:ext uri="{FF2B5EF4-FFF2-40B4-BE49-F238E27FC236}">
                    <a16:creationId xmlns:a16="http://schemas.microsoft.com/office/drawing/2014/main" id="{814660C2-528A-2E38-8CBB-42C52A2CA674}"/>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18" name="Group 58">
              <a:extLst>
                <a:ext uri="{FF2B5EF4-FFF2-40B4-BE49-F238E27FC236}">
                  <a16:creationId xmlns:a16="http://schemas.microsoft.com/office/drawing/2014/main" id="{72E2F9DE-400E-AF52-1D34-BB1C0BFB2735}"/>
                </a:ext>
              </a:extLst>
            </p:cNvPr>
            <p:cNvGrpSpPr/>
            <p:nvPr userDrawn="1"/>
          </p:nvGrpSpPr>
          <p:grpSpPr>
            <a:xfrm>
              <a:off x="11593748" y="6010100"/>
              <a:ext cx="409102" cy="408873"/>
              <a:chOff x="11593748" y="6010100"/>
              <a:chExt cx="409102" cy="408873"/>
            </a:xfrm>
          </p:grpSpPr>
          <p:sp>
            <p:nvSpPr>
              <p:cNvPr id="19" name="Freeform: Shape 50">
                <a:extLst>
                  <a:ext uri="{FF2B5EF4-FFF2-40B4-BE49-F238E27FC236}">
                    <a16:creationId xmlns:a16="http://schemas.microsoft.com/office/drawing/2014/main" id="{BDD23873-6AEA-062A-776E-565F13923A19}"/>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0" name="Freeform: Shape 51">
                <a:extLst>
                  <a:ext uri="{FF2B5EF4-FFF2-40B4-BE49-F238E27FC236}">
                    <a16:creationId xmlns:a16="http://schemas.microsoft.com/office/drawing/2014/main" id="{47968003-FD5A-EBFB-425A-D61995C319A4}"/>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1" name="Freeform: Shape 52">
                <a:extLst>
                  <a:ext uri="{FF2B5EF4-FFF2-40B4-BE49-F238E27FC236}">
                    <a16:creationId xmlns:a16="http://schemas.microsoft.com/office/drawing/2014/main" id="{B3AEBCEE-BAA0-6B22-3F21-36B9A057186E}"/>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22" name="Freeform: Shape 53">
                <a:extLst>
                  <a:ext uri="{FF2B5EF4-FFF2-40B4-BE49-F238E27FC236}">
                    <a16:creationId xmlns:a16="http://schemas.microsoft.com/office/drawing/2014/main" id="{4F490A4E-E63F-6EF5-7D92-D5511E38A27E}"/>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grpSp>
      <p:sp>
        <p:nvSpPr>
          <p:cNvPr id="2" name="Text Placeholder 31">
            <a:extLst>
              <a:ext uri="{FF2B5EF4-FFF2-40B4-BE49-F238E27FC236}">
                <a16:creationId xmlns:a16="http://schemas.microsoft.com/office/drawing/2014/main" id="{7BB6E882-AD61-B9CE-A0D4-F76C69C9AE9F}"/>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4" name="TextovéPole 3">
            <a:extLst>
              <a:ext uri="{FF2B5EF4-FFF2-40B4-BE49-F238E27FC236}">
                <a16:creationId xmlns:a16="http://schemas.microsoft.com/office/drawing/2014/main" id="{1FEEDC55-3CAC-D745-6E3D-1E74833ED3E0}"/>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Tree>
    <p:extLst>
      <p:ext uri="{BB962C8B-B14F-4D97-AF65-F5344CB8AC3E}">
        <p14:creationId xmlns:p14="http://schemas.microsoft.com/office/powerpoint/2010/main" val="2595319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6">
            <a:extLst>
              <a:ext uri="{FF2B5EF4-FFF2-40B4-BE49-F238E27FC236}">
                <a16:creationId xmlns:a16="http://schemas.microsoft.com/office/drawing/2014/main" id="{C40867BA-764C-5571-A3A4-122F02F2220E}"/>
              </a:ext>
            </a:extLst>
          </p:cNvPr>
          <p:cNvSpPr txBox="1">
            <a:spLocks/>
          </p:cNvSpPr>
          <p:nvPr/>
        </p:nvSpPr>
        <p:spPr>
          <a:xfrm>
            <a:off x="842019" y="2694215"/>
            <a:ext cx="5256212" cy="3471636"/>
          </a:xfrm>
          <a:prstGeom prst="rect">
            <a:avLst/>
          </a:prstGeom>
        </p:spPr>
        <p:txBody>
          <a:bodyPr vert="horz" lIns="91440" tIns="45720" rIns="91440" bIns="45720" rtlCol="0">
            <a:normAutofit/>
          </a:bodyPr>
          <a:lstStyle>
            <a:lvl1pPr marL="342900" indent="-342900" algn="l" defTabSz="457200" rtl="0" eaLnBrk="0" fontAlgn="base" hangingPunct="0">
              <a:lnSpc>
                <a:spcPct val="100000"/>
              </a:lnSpc>
              <a:spcBef>
                <a:spcPct val="0"/>
              </a:spcBef>
              <a:spcAft>
                <a:spcPct val="0"/>
              </a:spcAft>
              <a:defRPr sz="1600" kern="1200">
                <a:solidFill>
                  <a:schemeClr val="tx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2FD492"/>
              </a:buClr>
              <a:buFont typeface="Segoe UI Symbol" panose="020B0502040204020203" pitchFamily="34" charset="0"/>
              <a:buChar char=""/>
            </a:pPr>
            <a:r>
              <a:rPr lang="sl-SI" dirty="0">
                <a:latin typeface="Poppins Regular" panose="00000500000000000000" pitchFamily="2" charset="-18"/>
              </a:rPr>
              <a:t>Ut enim ad minima veniam, quis nostrum ullam corporis suscipit laboriosam, nisi ut aliquid ex commodi consequatu  Cum sociis natoque penatibus et</a:t>
            </a:r>
          </a:p>
          <a:p>
            <a:pPr marL="285750" indent="-285750">
              <a:buClr>
                <a:srgbClr val="2FD492"/>
              </a:buClr>
              <a:buFont typeface="Segoe UI Symbol" panose="020B0502040204020203" pitchFamily="34" charset="0"/>
              <a:buChar char=""/>
            </a:pPr>
            <a:r>
              <a:rPr lang="sl-SI" dirty="0">
                <a:latin typeface="Poppins Regular" panose="00000500000000000000" pitchFamily="2" charset="-18"/>
              </a:rPr>
              <a:t>magnis dis parturient montes, nascetur ridiculus mus. </a:t>
            </a:r>
          </a:p>
          <a:p>
            <a:pPr marL="285750" indent="-285750">
              <a:buClr>
                <a:srgbClr val="2FD492"/>
              </a:buClr>
              <a:buFont typeface="Segoe UI Symbol" panose="020B0502040204020203" pitchFamily="34" charset="0"/>
              <a:buChar char=""/>
            </a:pPr>
            <a:r>
              <a:rPr lang="sl-SI" dirty="0">
                <a:latin typeface="Poppins Regular" panose="00000500000000000000" pitchFamily="2" charset="-18"/>
              </a:rPr>
              <a:t>Maecenas fermentum, sem in pharetra pellentesque, velit </a:t>
            </a:r>
          </a:p>
          <a:p>
            <a:pPr marL="285750" indent="-285750">
              <a:buClr>
                <a:srgbClr val="2FD492"/>
              </a:buClr>
              <a:buFont typeface="Segoe UI Symbol" panose="020B0502040204020203" pitchFamily="34" charset="0"/>
              <a:buChar char=""/>
            </a:pPr>
            <a:r>
              <a:rPr lang="sl-SI" dirty="0">
                <a:latin typeface="Poppins Regular" panose="00000500000000000000" pitchFamily="2" charset="-18"/>
              </a:rPr>
              <a:t>turpis volutpat ante, in pharetra metus odio</a:t>
            </a:r>
          </a:p>
          <a:p>
            <a:pPr marL="0">
              <a:buClr>
                <a:srgbClr val="2FD492"/>
              </a:buClr>
              <a:buFont typeface="Segoe UI Symbol" panose="020B0502040204020203" pitchFamily="34" charset="0"/>
              <a:buChar char=""/>
            </a:pPr>
            <a:endParaRPr lang="sl-SI" dirty="0">
              <a:latin typeface="Poppins Regular" panose="00000500000000000000" pitchFamily="2" charset="-18"/>
            </a:endParaRPr>
          </a:p>
        </p:txBody>
      </p:sp>
      <p:sp>
        <p:nvSpPr>
          <p:cNvPr id="5" name="Subtitle 55">
            <a:extLst>
              <a:ext uri="{FF2B5EF4-FFF2-40B4-BE49-F238E27FC236}">
                <a16:creationId xmlns:a16="http://schemas.microsoft.com/office/drawing/2014/main" id="{401EEA5B-FD87-C83B-357E-50BAA7F613E2}"/>
              </a:ext>
            </a:extLst>
          </p:cNvPr>
          <p:cNvSpPr txBox="1">
            <a:spLocks/>
          </p:cNvSpPr>
          <p:nvPr/>
        </p:nvSpPr>
        <p:spPr>
          <a:xfrm>
            <a:off x="840431" y="1526268"/>
            <a:ext cx="5257800" cy="677538"/>
          </a:xfrm>
          <a:prstGeom prst="rect">
            <a:avLst/>
          </a:prstGeom>
        </p:spPr>
        <p:txBody>
          <a:bodyPr vert="horz" lIns="0" tIns="0" rIns="0" bIns="0" rtlCol="0">
            <a:noAutofit/>
          </a:bodyPr>
          <a:lstStyle>
            <a:lvl1pPr marL="0" indent="0" algn="l" defTabSz="457200" rtl="0" eaLnBrk="0" fontAlgn="base" hangingPunct="0">
              <a:lnSpc>
                <a:spcPct val="100000"/>
              </a:lnSpc>
              <a:spcBef>
                <a:spcPts val="0"/>
              </a:spcBef>
              <a:spcAft>
                <a:spcPct val="0"/>
              </a:spcAft>
              <a:buNone/>
              <a:defRPr sz="1600" b="1" kern="1200" baseline="0">
                <a:solidFill>
                  <a:srgbClr val="2FD492"/>
                </a:solidFill>
                <a:latin typeface="+mn-lt"/>
                <a:ea typeface="+mn-ea"/>
                <a:cs typeface="Arial Regular"/>
              </a:defRPr>
            </a:lvl1pPr>
            <a:lvl2pPr marL="4572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2pPr>
            <a:lvl3pPr marL="914400" indent="0" algn="ctr" defTabSz="457200" rtl="0" eaLnBrk="0" fontAlgn="base" hangingPunct="0">
              <a:lnSpc>
                <a:spcPct val="100000"/>
              </a:lnSpc>
              <a:spcBef>
                <a:spcPct val="0"/>
              </a:spcBef>
              <a:spcAft>
                <a:spcPct val="0"/>
              </a:spcAft>
              <a:buClr>
                <a:srgbClr val="134074"/>
              </a:buClr>
              <a:buFont typeface="Lucida Grande"/>
              <a:buNone/>
              <a:defRPr sz="1600" kern="1200">
                <a:solidFill>
                  <a:schemeClr val="tx1">
                    <a:tint val="75000"/>
                  </a:schemeClr>
                </a:solidFill>
                <a:latin typeface="+mj-lt"/>
                <a:ea typeface="+mn-ea"/>
                <a:cs typeface="Arial Regular"/>
              </a:defRPr>
            </a:lvl3pPr>
            <a:lvl4pPr marL="1371600" indent="0" algn="ctr" defTabSz="457200" rtl="0" eaLnBrk="0" fontAlgn="base" hangingPunct="0">
              <a:lnSpc>
                <a:spcPct val="100000"/>
              </a:lnSpc>
              <a:spcBef>
                <a:spcPct val="0"/>
              </a:spcBef>
              <a:spcAft>
                <a:spcPct val="0"/>
              </a:spcAft>
              <a:buClr>
                <a:schemeClr val="tx2"/>
              </a:buClr>
              <a:buFont typeface="Wingdings" panose="05000000000000000000" pitchFamily="2" charset="2"/>
              <a:buNone/>
              <a:defRPr sz="1600" kern="1200">
                <a:solidFill>
                  <a:schemeClr val="tx1">
                    <a:tint val="75000"/>
                  </a:schemeClr>
                </a:solidFill>
                <a:latin typeface="+mj-lt"/>
                <a:ea typeface="+mn-ea"/>
                <a:cs typeface="Arial Regular"/>
              </a:defRPr>
            </a:lvl4pPr>
            <a:lvl5pPr marL="18288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Lorem ipsum dolor sit amet, consectetuer adipiscing elit. Nullam faucibus mi quis velit. Proin in tellus sit amet nibh dignissim sagittis. In laoreet, magna id viverra tincidunt, sem</a:t>
            </a:r>
          </a:p>
        </p:txBody>
      </p:sp>
      <p:sp>
        <p:nvSpPr>
          <p:cNvPr id="7" name="Freeform 4">
            <a:extLst>
              <a:ext uri="{FF2B5EF4-FFF2-40B4-BE49-F238E27FC236}">
                <a16:creationId xmlns:a16="http://schemas.microsoft.com/office/drawing/2014/main" id="{91E89337-AA98-3403-41E6-8551B5DA125D}"/>
              </a:ext>
            </a:extLst>
          </p:cNvPr>
          <p:cNvSpPr>
            <a:spLocks/>
          </p:cNvSpPr>
          <p:nvPr/>
        </p:nvSpPr>
        <p:spPr bwMode="gray">
          <a:xfrm>
            <a:off x="8655818" y="4731263"/>
            <a:ext cx="334765" cy="304188"/>
          </a:xfrm>
          <a:custGeom>
            <a:avLst/>
            <a:gdLst>
              <a:gd name="T0" fmla="*/ 67 w 213"/>
              <a:gd name="T1" fmla="*/ 113 h 205"/>
              <a:gd name="T2" fmla="*/ 67 w 213"/>
              <a:gd name="T3" fmla="*/ 103 h 205"/>
              <a:gd name="T4" fmla="*/ 59 w 213"/>
              <a:gd name="T5" fmla="*/ 95 h 205"/>
              <a:gd name="T6" fmla="*/ 56 w 213"/>
              <a:gd name="T7" fmla="*/ 86 h 205"/>
              <a:gd name="T8" fmla="*/ 41 w 213"/>
              <a:gd name="T9" fmla="*/ 75 h 205"/>
              <a:gd name="T10" fmla="*/ 37 w 213"/>
              <a:gd name="T11" fmla="*/ 68 h 205"/>
              <a:gd name="T12" fmla="*/ 25 w 213"/>
              <a:gd name="T13" fmla="*/ 59 h 205"/>
              <a:gd name="T14" fmla="*/ 20 w 213"/>
              <a:gd name="T15" fmla="*/ 52 h 205"/>
              <a:gd name="T16" fmla="*/ 18 w 213"/>
              <a:gd name="T17" fmla="*/ 46 h 205"/>
              <a:gd name="T18" fmla="*/ 16 w 213"/>
              <a:gd name="T19" fmla="*/ 40 h 205"/>
              <a:gd name="T20" fmla="*/ 9 w 213"/>
              <a:gd name="T21" fmla="*/ 27 h 205"/>
              <a:gd name="T22" fmla="*/ 3 w 213"/>
              <a:gd name="T23" fmla="*/ 25 h 205"/>
              <a:gd name="T24" fmla="*/ 3 w 213"/>
              <a:gd name="T25" fmla="*/ 19 h 205"/>
              <a:gd name="T26" fmla="*/ 1 w 213"/>
              <a:gd name="T27" fmla="*/ 9 h 205"/>
              <a:gd name="T28" fmla="*/ 6 w 213"/>
              <a:gd name="T29" fmla="*/ 2 h 205"/>
              <a:gd name="T30" fmla="*/ 15 w 213"/>
              <a:gd name="T31" fmla="*/ 8 h 205"/>
              <a:gd name="T32" fmla="*/ 25 w 213"/>
              <a:gd name="T33" fmla="*/ 7 h 205"/>
              <a:gd name="T34" fmla="*/ 32 w 213"/>
              <a:gd name="T35" fmla="*/ 2 h 205"/>
              <a:gd name="T36" fmla="*/ 41 w 213"/>
              <a:gd name="T37" fmla="*/ 3 h 205"/>
              <a:gd name="T38" fmla="*/ 47 w 213"/>
              <a:gd name="T39" fmla="*/ 2 h 205"/>
              <a:gd name="T40" fmla="*/ 54 w 213"/>
              <a:gd name="T41" fmla="*/ 6 h 205"/>
              <a:gd name="T42" fmla="*/ 60 w 213"/>
              <a:gd name="T43" fmla="*/ 6 h 205"/>
              <a:gd name="T44" fmla="*/ 69 w 213"/>
              <a:gd name="T45" fmla="*/ 7 h 205"/>
              <a:gd name="T46" fmla="*/ 79 w 213"/>
              <a:gd name="T47" fmla="*/ 9 h 205"/>
              <a:gd name="T48" fmla="*/ 86 w 213"/>
              <a:gd name="T49" fmla="*/ 6 h 205"/>
              <a:gd name="T50" fmla="*/ 92 w 213"/>
              <a:gd name="T51" fmla="*/ 7 h 205"/>
              <a:gd name="T52" fmla="*/ 99 w 213"/>
              <a:gd name="T53" fmla="*/ 7 h 205"/>
              <a:gd name="T54" fmla="*/ 106 w 213"/>
              <a:gd name="T55" fmla="*/ 9 h 205"/>
              <a:gd name="T56" fmla="*/ 111 w 213"/>
              <a:gd name="T57" fmla="*/ 9 h 205"/>
              <a:gd name="T58" fmla="*/ 114 w 213"/>
              <a:gd name="T59" fmla="*/ 15 h 205"/>
              <a:gd name="T60" fmla="*/ 120 w 213"/>
              <a:gd name="T61" fmla="*/ 21 h 205"/>
              <a:gd name="T62" fmla="*/ 127 w 213"/>
              <a:gd name="T63" fmla="*/ 16 h 205"/>
              <a:gd name="T64" fmla="*/ 136 w 213"/>
              <a:gd name="T65" fmla="*/ 18 h 205"/>
              <a:gd name="T66" fmla="*/ 135 w 213"/>
              <a:gd name="T67" fmla="*/ 25 h 205"/>
              <a:gd name="T68" fmla="*/ 127 w 213"/>
              <a:gd name="T69" fmla="*/ 35 h 205"/>
              <a:gd name="T70" fmla="*/ 127 w 213"/>
              <a:gd name="T71" fmla="*/ 40 h 205"/>
              <a:gd name="T72" fmla="*/ 127 w 213"/>
              <a:gd name="T73" fmla="*/ 46 h 205"/>
              <a:gd name="T74" fmla="*/ 135 w 213"/>
              <a:gd name="T75" fmla="*/ 50 h 205"/>
              <a:gd name="T76" fmla="*/ 140 w 213"/>
              <a:gd name="T77" fmla="*/ 55 h 205"/>
              <a:gd name="T78" fmla="*/ 145 w 213"/>
              <a:gd name="T79" fmla="*/ 59 h 205"/>
              <a:gd name="T80" fmla="*/ 140 w 213"/>
              <a:gd name="T81" fmla="*/ 64 h 205"/>
              <a:gd name="T82" fmla="*/ 133 w 213"/>
              <a:gd name="T83" fmla="*/ 61 h 205"/>
              <a:gd name="T84" fmla="*/ 136 w 213"/>
              <a:gd name="T85" fmla="*/ 67 h 205"/>
              <a:gd name="T86" fmla="*/ 142 w 213"/>
              <a:gd name="T87" fmla="*/ 77 h 205"/>
              <a:gd name="T88" fmla="*/ 139 w 213"/>
              <a:gd name="T89" fmla="*/ 81 h 205"/>
              <a:gd name="T90" fmla="*/ 135 w 213"/>
              <a:gd name="T91" fmla="*/ 80 h 205"/>
              <a:gd name="T92" fmla="*/ 130 w 213"/>
              <a:gd name="T93" fmla="*/ 82 h 205"/>
              <a:gd name="T94" fmla="*/ 125 w 213"/>
              <a:gd name="T95" fmla="*/ 82 h 205"/>
              <a:gd name="T96" fmla="*/ 121 w 213"/>
              <a:gd name="T97" fmla="*/ 87 h 205"/>
              <a:gd name="T98" fmla="*/ 126 w 213"/>
              <a:gd name="T99" fmla="*/ 95 h 205"/>
              <a:gd name="T100" fmla="*/ 121 w 213"/>
              <a:gd name="T101" fmla="*/ 95 h 205"/>
              <a:gd name="T102" fmla="*/ 117 w 213"/>
              <a:gd name="T103" fmla="*/ 93 h 205"/>
              <a:gd name="T104" fmla="*/ 111 w 213"/>
              <a:gd name="T105" fmla="*/ 98 h 205"/>
              <a:gd name="T106" fmla="*/ 110 w 213"/>
              <a:gd name="T107" fmla="*/ 103 h 205"/>
              <a:gd name="T108" fmla="*/ 107 w 213"/>
              <a:gd name="T109" fmla="*/ 107 h 205"/>
              <a:gd name="T110" fmla="*/ 102 w 213"/>
              <a:gd name="T111" fmla="*/ 113 h 205"/>
              <a:gd name="T112" fmla="*/ 103 w 213"/>
              <a:gd name="T113" fmla="*/ 118 h 205"/>
              <a:gd name="T114" fmla="*/ 107 w 213"/>
              <a:gd name="T115" fmla="*/ 125 h 205"/>
              <a:gd name="T116" fmla="*/ 101 w 213"/>
              <a:gd name="T117" fmla="*/ 127 h 205"/>
              <a:gd name="T118" fmla="*/ 95 w 213"/>
              <a:gd name="T119" fmla="*/ 127 h 205"/>
              <a:gd name="T120" fmla="*/ 85 w 213"/>
              <a:gd name="T121" fmla="*/ 121 h 205"/>
              <a:gd name="T122" fmla="*/ 79 w 213"/>
              <a:gd name="T123" fmla="*/ 115 h 205"/>
              <a:gd name="T124" fmla="*/ 73 w 213"/>
              <a:gd name="T125" fmla="*/ 113 h 2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3" h="205">
                <a:moveTo>
                  <a:pt x="105" y="183"/>
                </a:moveTo>
                <a:lnTo>
                  <a:pt x="103" y="181"/>
                </a:lnTo>
                <a:lnTo>
                  <a:pt x="99" y="179"/>
                </a:lnTo>
                <a:lnTo>
                  <a:pt x="107" y="174"/>
                </a:lnTo>
                <a:lnTo>
                  <a:pt x="105" y="168"/>
                </a:lnTo>
                <a:lnTo>
                  <a:pt x="99" y="164"/>
                </a:lnTo>
                <a:lnTo>
                  <a:pt x="95" y="159"/>
                </a:lnTo>
                <a:lnTo>
                  <a:pt x="90" y="155"/>
                </a:lnTo>
                <a:lnTo>
                  <a:pt x="86" y="151"/>
                </a:lnTo>
                <a:lnTo>
                  <a:pt x="84" y="142"/>
                </a:lnTo>
                <a:lnTo>
                  <a:pt x="84" y="138"/>
                </a:lnTo>
                <a:lnTo>
                  <a:pt x="82" y="136"/>
                </a:lnTo>
                <a:lnTo>
                  <a:pt x="75" y="134"/>
                </a:lnTo>
                <a:lnTo>
                  <a:pt x="71" y="129"/>
                </a:lnTo>
                <a:lnTo>
                  <a:pt x="60" y="119"/>
                </a:lnTo>
                <a:lnTo>
                  <a:pt x="56" y="114"/>
                </a:lnTo>
                <a:lnTo>
                  <a:pt x="54" y="114"/>
                </a:lnTo>
                <a:lnTo>
                  <a:pt x="54" y="108"/>
                </a:lnTo>
                <a:lnTo>
                  <a:pt x="45" y="95"/>
                </a:lnTo>
                <a:lnTo>
                  <a:pt x="41" y="95"/>
                </a:lnTo>
                <a:lnTo>
                  <a:pt x="37" y="93"/>
                </a:lnTo>
                <a:lnTo>
                  <a:pt x="32" y="88"/>
                </a:lnTo>
                <a:lnTo>
                  <a:pt x="32" y="84"/>
                </a:lnTo>
                <a:lnTo>
                  <a:pt x="30" y="82"/>
                </a:lnTo>
                <a:lnTo>
                  <a:pt x="26" y="82"/>
                </a:lnTo>
                <a:lnTo>
                  <a:pt x="26" y="76"/>
                </a:lnTo>
                <a:lnTo>
                  <a:pt x="26" y="73"/>
                </a:lnTo>
                <a:lnTo>
                  <a:pt x="28" y="71"/>
                </a:lnTo>
                <a:lnTo>
                  <a:pt x="24" y="67"/>
                </a:lnTo>
                <a:lnTo>
                  <a:pt x="24" y="63"/>
                </a:lnTo>
                <a:lnTo>
                  <a:pt x="22" y="58"/>
                </a:lnTo>
                <a:lnTo>
                  <a:pt x="17" y="50"/>
                </a:lnTo>
                <a:lnTo>
                  <a:pt x="13" y="43"/>
                </a:lnTo>
                <a:lnTo>
                  <a:pt x="11" y="43"/>
                </a:lnTo>
                <a:lnTo>
                  <a:pt x="7" y="41"/>
                </a:lnTo>
                <a:lnTo>
                  <a:pt x="4" y="39"/>
                </a:lnTo>
                <a:lnTo>
                  <a:pt x="2" y="37"/>
                </a:lnTo>
                <a:lnTo>
                  <a:pt x="0" y="33"/>
                </a:lnTo>
                <a:lnTo>
                  <a:pt x="4" y="30"/>
                </a:lnTo>
                <a:lnTo>
                  <a:pt x="2" y="24"/>
                </a:lnTo>
                <a:lnTo>
                  <a:pt x="2" y="20"/>
                </a:lnTo>
                <a:lnTo>
                  <a:pt x="2" y="15"/>
                </a:lnTo>
                <a:lnTo>
                  <a:pt x="2" y="9"/>
                </a:lnTo>
                <a:lnTo>
                  <a:pt x="4" y="3"/>
                </a:lnTo>
                <a:lnTo>
                  <a:pt x="9" y="3"/>
                </a:lnTo>
                <a:lnTo>
                  <a:pt x="15" y="3"/>
                </a:lnTo>
                <a:lnTo>
                  <a:pt x="19" y="7"/>
                </a:lnTo>
                <a:lnTo>
                  <a:pt x="22" y="13"/>
                </a:lnTo>
                <a:lnTo>
                  <a:pt x="28" y="18"/>
                </a:lnTo>
                <a:lnTo>
                  <a:pt x="34" y="20"/>
                </a:lnTo>
                <a:lnTo>
                  <a:pt x="37" y="11"/>
                </a:lnTo>
                <a:lnTo>
                  <a:pt x="41" y="7"/>
                </a:lnTo>
                <a:lnTo>
                  <a:pt x="43" y="3"/>
                </a:lnTo>
                <a:lnTo>
                  <a:pt x="47" y="3"/>
                </a:lnTo>
                <a:lnTo>
                  <a:pt x="52" y="3"/>
                </a:lnTo>
                <a:lnTo>
                  <a:pt x="58" y="5"/>
                </a:lnTo>
                <a:lnTo>
                  <a:pt x="60" y="5"/>
                </a:lnTo>
                <a:lnTo>
                  <a:pt x="65" y="0"/>
                </a:lnTo>
                <a:lnTo>
                  <a:pt x="67" y="0"/>
                </a:lnTo>
                <a:lnTo>
                  <a:pt x="69" y="3"/>
                </a:lnTo>
                <a:lnTo>
                  <a:pt x="73" y="5"/>
                </a:lnTo>
                <a:lnTo>
                  <a:pt x="80" y="7"/>
                </a:lnTo>
                <a:lnTo>
                  <a:pt x="80" y="9"/>
                </a:lnTo>
                <a:lnTo>
                  <a:pt x="84" y="9"/>
                </a:lnTo>
                <a:lnTo>
                  <a:pt x="86" y="5"/>
                </a:lnTo>
                <a:lnTo>
                  <a:pt x="88" y="9"/>
                </a:lnTo>
                <a:lnTo>
                  <a:pt x="92" y="9"/>
                </a:lnTo>
                <a:lnTo>
                  <a:pt x="99" y="11"/>
                </a:lnTo>
                <a:lnTo>
                  <a:pt x="101" y="11"/>
                </a:lnTo>
                <a:lnTo>
                  <a:pt x="105" y="11"/>
                </a:lnTo>
                <a:lnTo>
                  <a:pt x="112" y="13"/>
                </a:lnTo>
                <a:lnTo>
                  <a:pt x="116" y="15"/>
                </a:lnTo>
                <a:lnTo>
                  <a:pt x="120" y="13"/>
                </a:lnTo>
                <a:lnTo>
                  <a:pt x="125" y="9"/>
                </a:lnTo>
                <a:lnTo>
                  <a:pt x="127" y="9"/>
                </a:lnTo>
                <a:lnTo>
                  <a:pt x="129" y="11"/>
                </a:lnTo>
                <a:lnTo>
                  <a:pt x="133" y="13"/>
                </a:lnTo>
                <a:lnTo>
                  <a:pt x="135" y="11"/>
                </a:lnTo>
                <a:lnTo>
                  <a:pt x="140" y="9"/>
                </a:lnTo>
                <a:lnTo>
                  <a:pt x="142" y="11"/>
                </a:lnTo>
                <a:lnTo>
                  <a:pt x="146" y="11"/>
                </a:lnTo>
                <a:lnTo>
                  <a:pt x="148" y="11"/>
                </a:lnTo>
                <a:lnTo>
                  <a:pt x="152" y="15"/>
                </a:lnTo>
                <a:lnTo>
                  <a:pt x="155" y="15"/>
                </a:lnTo>
                <a:lnTo>
                  <a:pt x="157" y="11"/>
                </a:lnTo>
                <a:lnTo>
                  <a:pt x="161" y="13"/>
                </a:lnTo>
                <a:lnTo>
                  <a:pt x="163" y="15"/>
                </a:lnTo>
                <a:lnTo>
                  <a:pt x="163" y="20"/>
                </a:lnTo>
                <a:lnTo>
                  <a:pt x="168" y="20"/>
                </a:lnTo>
                <a:lnTo>
                  <a:pt x="168" y="24"/>
                </a:lnTo>
                <a:lnTo>
                  <a:pt x="168" y="26"/>
                </a:lnTo>
                <a:lnTo>
                  <a:pt x="170" y="30"/>
                </a:lnTo>
                <a:lnTo>
                  <a:pt x="176" y="33"/>
                </a:lnTo>
                <a:lnTo>
                  <a:pt x="180" y="30"/>
                </a:lnTo>
                <a:lnTo>
                  <a:pt x="183" y="30"/>
                </a:lnTo>
                <a:lnTo>
                  <a:pt x="187" y="26"/>
                </a:lnTo>
                <a:lnTo>
                  <a:pt x="191" y="26"/>
                </a:lnTo>
                <a:lnTo>
                  <a:pt x="195" y="26"/>
                </a:lnTo>
                <a:lnTo>
                  <a:pt x="200" y="28"/>
                </a:lnTo>
                <a:lnTo>
                  <a:pt x="200" y="30"/>
                </a:lnTo>
                <a:lnTo>
                  <a:pt x="198" y="33"/>
                </a:lnTo>
                <a:lnTo>
                  <a:pt x="198" y="39"/>
                </a:lnTo>
                <a:lnTo>
                  <a:pt x="193" y="48"/>
                </a:lnTo>
                <a:lnTo>
                  <a:pt x="189" y="52"/>
                </a:lnTo>
                <a:lnTo>
                  <a:pt x="187" y="56"/>
                </a:lnTo>
                <a:lnTo>
                  <a:pt x="187" y="61"/>
                </a:lnTo>
                <a:lnTo>
                  <a:pt x="187" y="63"/>
                </a:lnTo>
                <a:lnTo>
                  <a:pt x="185" y="67"/>
                </a:lnTo>
                <a:lnTo>
                  <a:pt x="185" y="71"/>
                </a:lnTo>
                <a:lnTo>
                  <a:pt x="187" y="73"/>
                </a:lnTo>
                <a:lnTo>
                  <a:pt x="191" y="76"/>
                </a:lnTo>
                <a:lnTo>
                  <a:pt x="198" y="76"/>
                </a:lnTo>
                <a:lnTo>
                  <a:pt x="198" y="80"/>
                </a:lnTo>
                <a:lnTo>
                  <a:pt x="200" y="82"/>
                </a:lnTo>
                <a:lnTo>
                  <a:pt x="202" y="86"/>
                </a:lnTo>
                <a:lnTo>
                  <a:pt x="206" y="88"/>
                </a:lnTo>
                <a:lnTo>
                  <a:pt x="208" y="91"/>
                </a:lnTo>
                <a:lnTo>
                  <a:pt x="210" y="93"/>
                </a:lnTo>
                <a:lnTo>
                  <a:pt x="213" y="93"/>
                </a:lnTo>
                <a:lnTo>
                  <a:pt x="213" y="97"/>
                </a:lnTo>
                <a:lnTo>
                  <a:pt x="210" y="99"/>
                </a:lnTo>
                <a:lnTo>
                  <a:pt x="206" y="101"/>
                </a:lnTo>
                <a:lnTo>
                  <a:pt x="202" y="99"/>
                </a:lnTo>
                <a:lnTo>
                  <a:pt x="198" y="97"/>
                </a:lnTo>
                <a:lnTo>
                  <a:pt x="195" y="97"/>
                </a:lnTo>
                <a:lnTo>
                  <a:pt x="193" y="97"/>
                </a:lnTo>
                <a:lnTo>
                  <a:pt x="195" y="101"/>
                </a:lnTo>
                <a:lnTo>
                  <a:pt x="200" y="106"/>
                </a:lnTo>
                <a:lnTo>
                  <a:pt x="204" y="112"/>
                </a:lnTo>
                <a:lnTo>
                  <a:pt x="208" y="116"/>
                </a:lnTo>
                <a:lnTo>
                  <a:pt x="208" y="123"/>
                </a:lnTo>
                <a:lnTo>
                  <a:pt x="206" y="129"/>
                </a:lnTo>
                <a:lnTo>
                  <a:pt x="204" y="129"/>
                </a:lnTo>
                <a:lnTo>
                  <a:pt x="202" y="127"/>
                </a:lnTo>
                <a:lnTo>
                  <a:pt x="200" y="125"/>
                </a:lnTo>
                <a:lnTo>
                  <a:pt x="198" y="127"/>
                </a:lnTo>
                <a:lnTo>
                  <a:pt x="195" y="129"/>
                </a:lnTo>
                <a:lnTo>
                  <a:pt x="191" y="134"/>
                </a:lnTo>
                <a:lnTo>
                  <a:pt x="191" y="131"/>
                </a:lnTo>
                <a:lnTo>
                  <a:pt x="187" y="134"/>
                </a:lnTo>
                <a:lnTo>
                  <a:pt x="183" y="134"/>
                </a:lnTo>
                <a:lnTo>
                  <a:pt x="183" y="131"/>
                </a:lnTo>
                <a:lnTo>
                  <a:pt x="178" y="134"/>
                </a:lnTo>
                <a:lnTo>
                  <a:pt x="178" y="136"/>
                </a:lnTo>
                <a:lnTo>
                  <a:pt x="178" y="138"/>
                </a:lnTo>
                <a:lnTo>
                  <a:pt x="180" y="140"/>
                </a:lnTo>
                <a:lnTo>
                  <a:pt x="183" y="147"/>
                </a:lnTo>
                <a:lnTo>
                  <a:pt x="185" y="151"/>
                </a:lnTo>
                <a:lnTo>
                  <a:pt x="183" y="153"/>
                </a:lnTo>
                <a:lnTo>
                  <a:pt x="180" y="153"/>
                </a:lnTo>
                <a:lnTo>
                  <a:pt x="178" y="151"/>
                </a:lnTo>
                <a:lnTo>
                  <a:pt x="176" y="149"/>
                </a:lnTo>
                <a:lnTo>
                  <a:pt x="174" y="147"/>
                </a:lnTo>
                <a:lnTo>
                  <a:pt x="172" y="147"/>
                </a:lnTo>
                <a:lnTo>
                  <a:pt x="170" y="149"/>
                </a:lnTo>
                <a:lnTo>
                  <a:pt x="165" y="151"/>
                </a:lnTo>
                <a:lnTo>
                  <a:pt x="163" y="155"/>
                </a:lnTo>
                <a:lnTo>
                  <a:pt x="163" y="157"/>
                </a:lnTo>
                <a:lnTo>
                  <a:pt x="159" y="162"/>
                </a:lnTo>
                <a:lnTo>
                  <a:pt x="161" y="164"/>
                </a:lnTo>
                <a:lnTo>
                  <a:pt x="161" y="168"/>
                </a:lnTo>
                <a:lnTo>
                  <a:pt x="159" y="170"/>
                </a:lnTo>
                <a:lnTo>
                  <a:pt x="157" y="170"/>
                </a:lnTo>
                <a:lnTo>
                  <a:pt x="152" y="170"/>
                </a:lnTo>
                <a:lnTo>
                  <a:pt x="150" y="174"/>
                </a:lnTo>
                <a:lnTo>
                  <a:pt x="150" y="179"/>
                </a:lnTo>
                <a:lnTo>
                  <a:pt x="150" y="181"/>
                </a:lnTo>
                <a:lnTo>
                  <a:pt x="150" y="187"/>
                </a:lnTo>
                <a:lnTo>
                  <a:pt x="152" y="187"/>
                </a:lnTo>
                <a:lnTo>
                  <a:pt x="152" y="192"/>
                </a:lnTo>
                <a:lnTo>
                  <a:pt x="155" y="196"/>
                </a:lnTo>
                <a:lnTo>
                  <a:pt x="157" y="198"/>
                </a:lnTo>
                <a:lnTo>
                  <a:pt x="155" y="202"/>
                </a:lnTo>
                <a:lnTo>
                  <a:pt x="150" y="205"/>
                </a:lnTo>
                <a:lnTo>
                  <a:pt x="148" y="202"/>
                </a:lnTo>
                <a:lnTo>
                  <a:pt x="146" y="202"/>
                </a:lnTo>
                <a:lnTo>
                  <a:pt x="142" y="200"/>
                </a:lnTo>
                <a:lnTo>
                  <a:pt x="140" y="202"/>
                </a:lnTo>
                <a:lnTo>
                  <a:pt x="137" y="200"/>
                </a:lnTo>
                <a:lnTo>
                  <a:pt x="131" y="192"/>
                </a:lnTo>
                <a:lnTo>
                  <a:pt x="125" y="192"/>
                </a:lnTo>
                <a:lnTo>
                  <a:pt x="120" y="187"/>
                </a:lnTo>
                <a:lnTo>
                  <a:pt x="118" y="185"/>
                </a:lnTo>
                <a:lnTo>
                  <a:pt x="116" y="183"/>
                </a:lnTo>
                <a:lnTo>
                  <a:pt x="114" y="179"/>
                </a:lnTo>
                <a:lnTo>
                  <a:pt x="112" y="179"/>
                </a:lnTo>
                <a:lnTo>
                  <a:pt x="107" y="179"/>
                </a:lnTo>
                <a:lnTo>
                  <a:pt x="105" y="18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9" name="Freeform 5">
            <a:extLst>
              <a:ext uri="{FF2B5EF4-FFF2-40B4-BE49-F238E27FC236}">
                <a16:creationId xmlns:a16="http://schemas.microsoft.com/office/drawing/2014/main" id="{FC6347D1-815F-1346-805D-B440A0046072}"/>
              </a:ext>
            </a:extLst>
          </p:cNvPr>
          <p:cNvSpPr>
            <a:spLocks/>
          </p:cNvSpPr>
          <p:nvPr/>
        </p:nvSpPr>
        <p:spPr bwMode="gray">
          <a:xfrm>
            <a:off x="9226073" y="4844449"/>
            <a:ext cx="533316" cy="344275"/>
          </a:xfrm>
          <a:custGeom>
            <a:avLst/>
            <a:gdLst>
              <a:gd name="T0" fmla="*/ 1 w 339"/>
              <a:gd name="T1" fmla="*/ 86 h 232"/>
              <a:gd name="T2" fmla="*/ 5 w 339"/>
              <a:gd name="T3" fmla="*/ 70 h 232"/>
              <a:gd name="T4" fmla="*/ 23 w 339"/>
              <a:gd name="T5" fmla="*/ 57 h 232"/>
              <a:gd name="T6" fmla="*/ 0 w 339"/>
              <a:gd name="T7" fmla="*/ 28 h 232"/>
              <a:gd name="T8" fmla="*/ 3 w 339"/>
              <a:gd name="T9" fmla="*/ 16 h 232"/>
              <a:gd name="T10" fmla="*/ 14 w 339"/>
              <a:gd name="T11" fmla="*/ 0 h 232"/>
              <a:gd name="T12" fmla="*/ 26 w 339"/>
              <a:gd name="T13" fmla="*/ 6 h 232"/>
              <a:gd name="T14" fmla="*/ 23 w 339"/>
              <a:gd name="T15" fmla="*/ 18 h 232"/>
              <a:gd name="T16" fmla="*/ 41 w 339"/>
              <a:gd name="T17" fmla="*/ 13 h 232"/>
              <a:gd name="T18" fmla="*/ 68 w 339"/>
              <a:gd name="T19" fmla="*/ 21 h 232"/>
              <a:gd name="T20" fmla="*/ 86 w 339"/>
              <a:gd name="T21" fmla="*/ 16 h 232"/>
              <a:gd name="T22" fmla="*/ 114 w 339"/>
              <a:gd name="T23" fmla="*/ 23 h 232"/>
              <a:gd name="T24" fmla="*/ 153 w 339"/>
              <a:gd name="T25" fmla="*/ 5 h 232"/>
              <a:gd name="T26" fmla="*/ 172 w 339"/>
              <a:gd name="T27" fmla="*/ 1 h 232"/>
              <a:gd name="T28" fmla="*/ 188 w 339"/>
              <a:gd name="T29" fmla="*/ 11 h 232"/>
              <a:gd name="T30" fmla="*/ 221 w 339"/>
              <a:gd name="T31" fmla="*/ 23 h 232"/>
              <a:gd name="T32" fmla="*/ 231 w 339"/>
              <a:gd name="T33" fmla="*/ 32 h 232"/>
              <a:gd name="T34" fmla="*/ 225 w 339"/>
              <a:gd name="T35" fmla="*/ 39 h 232"/>
              <a:gd name="T36" fmla="*/ 213 w 339"/>
              <a:gd name="T37" fmla="*/ 42 h 232"/>
              <a:gd name="T38" fmla="*/ 207 w 339"/>
              <a:gd name="T39" fmla="*/ 70 h 232"/>
              <a:gd name="T40" fmla="*/ 198 w 339"/>
              <a:gd name="T41" fmla="*/ 76 h 232"/>
              <a:gd name="T42" fmla="*/ 193 w 339"/>
              <a:gd name="T43" fmla="*/ 89 h 232"/>
              <a:gd name="T44" fmla="*/ 202 w 339"/>
              <a:gd name="T45" fmla="*/ 93 h 232"/>
              <a:gd name="T46" fmla="*/ 209 w 339"/>
              <a:gd name="T47" fmla="*/ 104 h 232"/>
              <a:gd name="T48" fmla="*/ 187 w 339"/>
              <a:gd name="T49" fmla="*/ 108 h 232"/>
              <a:gd name="T50" fmla="*/ 169 w 339"/>
              <a:gd name="T51" fmla="*/ 106 h 232"/>
              <a:gd name="T52" fmla="*/ 151 w 339"/>
              <a:gd name="T53" fmla="*/ 124 h 232"/>
              <a:gd name="T54" fmla="*/ 138 w 339"/>
              <a:gd name="T55" fmla="*/ 128 h 232"/>
              <a:gd name="T56" fmla="*/ 138 w 339"/>
              <a:gd name="T57" fmla="*/ 140 h 232"/>
              <a:gd name="T58" fmla="*/ 114 w 339"/>
              <a:gd name="T59" fmla="*/ 146 h 232"/>
              <a:gd name="T60" fmla="*/ 78 w 339"/>
              <a:gd name="T61" fmla="*/ 131 h 232"/>
              <a:gd name="T62" fmla="*/ 55 w 339"/>
              <a:gd name="T63" fmla="*/ 138 h 232"/>
              <a:gd name="T64" fmla="*/ 23 w 339"/>
              <a:gd name="T65" fmla="*/ 143 h 232"/>
              <a:gd name="T66" fmla="*/ 23 w 339"/>
              <a:gd name="T67" fmla="*/ 132 h 232"/>
              <a:gd name="T68" fmla="*/ 20 w 339"/>
              <a:gd name="T69" fmla="*/ 112 h 232"/>
              <a:gd name="T70" fmla="*/ 3 w 339"/>
              <a:gd name="T71" fmla="*/ 98 h 232"/>
              <a:gd name="T72" fmla="*/ 1 w 339"/>
              <a:gd name="T73" fmla="*/ 92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9" h="232">
                <a:moveTo>
                  <a:pt x="2" y="146"/>
                </a:moveTo>
                <a:lnTo>
                  <a:pt x="2" y="137"/>
                </a:lnTo>
                <a:lnTo>
                  <a:pt x="2" y="120"/>
                </a:lnTo>
                <a:lnTo>
                  <a:pt x="8" y="111"/>
                </a:lnTo>
                <a:lnTo>
                  <a:pt x="25" y="101"/>
                </a:lnTo>
                <a:lnTo>
                  <a:pt x="34" y="90"/>
                </a:lnTo>
                <a:lnTo>
                  <a:pt x="32" y="83"/>
                </a:lnTo>
                <a:lnTo>
                  <a:pt x="0" y="45"/>
                </a:lnTo>
                <a:lnTo>
                  <a:pt x="0" y="36"/>
                </a:lnTo>
                <a:lnTo>
                  <a:pt x="4" y="25"/>
                </a:lnTo>
                <a:lnTo>
                  <a:pt x="12" y="12"/>
                </a:lnTo>
                <a:lnTo>
                  <a:pt x="21" y="0"/>
                </a:lnTo>
                <a:lnTo>
                  <a:pt x="30" y="8"/>
                </a:lnTo>
                <a:lnTo>
                  <a:pt x="38" y="10"/>
                </a:lnTo>
                <a:lnTo>
                  <a:pt x="34" y="21"/>
                </a:lnTo>
                <a:lnTo>
                  <a:pt x="34" y="28"/>
                </a:lnTo>
                <a:lnTo>
                  <a:pt x="40" y="28"/>
                </a:lnTo>
                <a:lnTo>
                  <a:pt x="60" y="21"/>
                </a:lnTo>
                <a:lnTo>
                  <a:pt x="73" y="21"/>
                </a:lnTo>
                <a:lnTo>
                  <a:pt x="100" y="34"/>
                </a:lnTo>
                <a:lnTo>
                  <a:pt x="109" y="34"/>
                </a:lnTo>
                <a:lnTo>
                  <a:pt x="126" y="25"/>
                </a:lnTo>
                <a:lnTo>
                  <a:pt x="133" y="25"/>
                </a:lnTo>
                <a:lnTo>
                  <a:pt x="167" y="36"/>
                </a:lnTo>
                <a:lnTo>
                  <a:pt x="178" y="34"/>
                </a:lnTo>
                <a:lnTo>
                  <a:pt x="225" y="8"/>
                </a:lnTo>
                <a:lnTo>
                  <a:pt x="240" y="2"/>
                </a:lnTo>
                <a:lnTo>
                  <a:pt x="253" y="2"/>
                </a:lnTo>
                <a:lnTo>
                  <a:pt x="270" y="15"/>
                </a:lnTo>
                <a:lnTo>
                  <a:pt x="276" y="17"/>
                </a:lnTo>
                <a:lnTo>
                  <a:pt x="289" y="23"/>
                </a:lnTo>
                <a:lnTo>
                  <a:pt x="324" y="36"/>
                </a:lnTo>
                <a:lnTo>
                  <a:pt x="339" y="40"/>
                </a:lnTo>
                <a:lnTo>
                  <a:pt x="339" y="51"/>
                </a:lnTo>
                <a:lnTo>
                  <a:pt x="336" y="60"/>
                </a:lnTo>
                <a:lnTo>
                  <a:pt x="330" y="62"/>
                </a:lnTo>
                <a:lnTo>
                  <a:pt x="321" y="62"/>
                </a:lnTo>
                <a:lnTo>
                  <a:pt x="313" y="66"/>
                </a:lnTo>
                <a:lnTo>
                  <a:pt x="304" y="92"/>
                </a:lnTo>
                <a:lnTo>
                  <a:pt x="304" y="111"/>
                </a:lnTo>
                <a:lnTo>
                  <a:pt x="302" y="116"/>
                </a:lnTo>
                <a:lnTo>
                  <a:pt x="291" y="120"/>
                </a:lnTo>
                <a:lnTo>
                  <a:pt x="285" y="133"/>
                </a:lnTo>
                <a:lnTo>
                  <a:pt x="283" y="141"/>
                </a:lnTo>
                <a:lnTo>
                  <a:pt x="289" y="139"/>
                </a:lnTo>
                <a:lnTo>
                  <a:pt x="296" y="148"/>
                </a:lnTo>
                <a:lnTo>
                  <a:pt x="298" y="152"/>
                </a:lnTo>
                <a:lnTo>
                  <a:pt x="306" y="165"/>
                </a:lnTo>
                <a:lnTo>
                  <a:pt x="306" y="172"/>
                </a:lnTo>
                <a:lnTo>
                  <a:pt x="274" y="172"/>
                </a:lnTo>
                <a:lnTo>
                  <a:pt x="261" y="167"/>
                </a:lnTo>
                <a:lnTo>
                  <a:pt x="248" y="169"/>
                </a:lnTo>
                <a:lnTo>
                  <a:pt x="233" y="182"/>
                </a:lnTo>
                <a:lnTo>
                  <a:pt x="221" y="197"/>
                </a:lnTo>
                <a:lnTo>
                  <a:pt x="212" y="195"/>
                </a:lnTo>
                <a:lnTo>
                  <a:pt x="203" y="204"/>
                </a:lnTo>
                <a:lnTo>
                  <a:pt x="206" y="214"/>
                </a:lnTo>
                <a:lnTo>
                  <a:pt x="203" y="223"/>
                </a:lnTo>
                <a:lnTo>
                  <a:pt x="176" y="232"/>
                </a:lnTo>
                <a:lnTo>
                  <a:pt x="167" y="232"/>
                </a:lnTo>
                <a:lnTo>
                  <a:pt x="152" y="225"/>
                </a:lnTo>
                <a:lnTo>
                  <a:pt x="115" y="208"/>
                </a:lnTo>
                <a:lnTo>
                  <a:pt x="100" y="210"/>
                </a:lnTo>
                <a:lnTo>
                  <a:pt x="81" y="219"/>
                </a:lnTo>
                <a:lnTo>
                  <a:pt x="36" y="225"/>
                </a:lnTo>
                <a:lnTo>
                  <a:pt x="34" y="227"/>
                </a:lnTo>
                <a:lnTo>
                  <a:pt x="32" y="221"/>
                </a:lnTo>
                <a:lnTo>
                  <a:pt x="34" y="210"/>
                </a:lnTo>
                <a:lnTo>
                  <a:pt x="34" y="193"/>
                </a:lnTo>
                <a:lnTo>
                  <a:pt x="30" y="178"/>
                </a:lnTo>
                <a:lnTo>
                  <a:pt x="21" y="165"/>
                </a:lnTo>
                <a:lnTo>
                  <a:pt x="4" y="156"/>
                </a:lnTo>
                <a:lnTo>
                  <a:pt x="0" y="148"/>
                </a:lnTo>
                <a:lnTo>
                  <a:pt x="2" y="14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11" name="Freeform 6">
            <a:extLst>
              <a:ext uri="{FF2B5EF4-FFF2-40B4-BE49-F238E27FC236}">
                <a16:creationId xmlns:a16="http://schemas.microsoft.com/office/drawing/2014/main" id="{5394E5D1-BE92-5766-5B1A-AE96E63BF604}"/>
              </a:ext>
            </a:extLst>
          </p:cNvPr>
          <p:cNvSpPr>
            <a:spLocks/>
          </p:cNvSpPr>
          <p:nvPr/>
        </p:nvSpPr>
        <p:spPr bwMode="gray">
          <a:xfrm>
            <a:off x="9299952" y="3316437"/>
            <a:ext cx="824215" cy="672042"/>
          </a:xfrm>
          <a:custGeom>
            <a:avLst/>
            <a:gdLst>
              <a:gd name="T0" fmla="*/ 26 w 521"/>
              <a:gd name="T1" fmla="*/ 134 h 452"/>
              <a:gd name="T2" fmla="*/ 45 w 521"/>
              <a:gd name="T3" fmla="*/ 137 h 452"/>
              <a:gd name="T4" fmla="*/ 62 w 521"/>
              <a:gd name="T5" fmla="*/ 127 h 452"/>
              <a:gd name="T6" fmla="*/ 75 w 521"/>
              <a:gd name="T7" fmla="*/ 118 h 452"/>
              <a:gd name="T8" fmla="*/ 86 w 521"/>
              <a:gd name="T9" fmla="*/ 114 h 452"/>
              <a:gd name="T10" fmla="*/ 97 w 521"/>
              <a:gd name="T11" fmla="*/ 117 h 452"/>
              <a:gd name="T12" fmla="*/ 91 w 521"/>
              <a:gd name="T13" fmla="*/ 105 h 452"/>
              <a:gd name="T14" fmla="*/ 95 w 521"/>
              <a:gd name="T15" fmla="*/ 84 h 452"/>
              <a:gd name="T16" fmla="*/ 112 w 521"/>
              <a:gd name="T17" fmla="*/ 71 h 452"/>
              <a:gd name="T18" fmla="*/ 123 w 521"/>
              <a:gd name="T19" fmla="*/ 61 h 452"/>
              <a:gd name="T20" fmla="*/ 132 w 521"/>
              <a:gd name="T21" fmla="*/ 54 h 452"/>
              <a:gd name="T22" fmla="*/ 123 w 521"/>
              <a:gd name="T23" fmla="*/ 45 h 452"/>
              <a:gd name="T24" fmla="*/ 130 w 521"/>
              <a:gd name="T25" fmla="*/ 27 h 452"/>
              <a:gd name="T26" fmla="*/ 143 w 521"/>
              <a:gd name="T27" fmla="*/ 21 h 452"/>
              <a:gd name="T28" fmla="*/ 166 w 521"/>
              <a:gd name="T29" fmla="*/ 22 h 452"/>
              <a:gd name="T30" fmla="*/ 176 w 521"/>
              <a:gd name="T31" fmla="*/ 6 h 452"/>
              <a:gd name="T32" fmla="*/ 193 w 521"/>
              <a:gd name="T33" fmla="*/ 6 h 452"/>
              <a:gd name="T34" fmla="*/ 208 w 521"/>
              <a:gd name="T35" fmla="*/ 13 h 452"/>
              <a:gd name="T36" fmla="*/ 232 w 521"/>
              <a:gd name="T37" fmla="*/ 11 h 452"/>
              <a:gd name="T38" fmla="*/ 232 w 521"/>
              <a:gd name="T39" fmla="*/ 25 h 452"/>
              <a:gd name="T40" fmla="*/ 250 w 521"/>
              <a:gd name="T41" fmla="*/ 22 h 452"/>
              <a:gd name="T42" fmla="*/ 263 w 521"/>
              <a:gd name="T43" fmla="*/ 20 h 452"/>
              <a:gd name="T44" fmla="*/ 284 w 521"/>
              <a:gd name="T45" fmla="*/ 34 h 452"/>
              <a:gd name="T46" fmla="*/ 289 w 521"/>
              <a:gd name="T47" fmla="*/ 42 h 452"/>
              <a:gd name="T48" fmla="*/ 293 w 521"/>
              <a:gd name="T49" fmla="*/ 66 h 452"/>
              <a:gd name="T50" fmla="*/ 286 w 521"/>
              <a:gd name="T51" fmla="*/ 75 h 452"/>
              <a:gd name="T52" fmla="*/ 294 w 521"/>
              <a:gd name="T53" fmla="*/ 93 h 452"/>
              <a:gd name="T54" fmla="*/ 297 w 521"/>
              <a:gd name="T55" fmla="*/ 102 h 452"/>
              <a:gd name="T56" fmla="*/ 317 w 521"/>
              <a:gd name="T57" fmla="*/ 122 h 452"/>
              <a:gd name="T58" fmla="*/ 323 w 521"/>
              <a:gd name="T59" fmla="*/ 141 h 452"/>
              <a:gd name="T60" fmla="*/ 348 w 521"/>
              <a:gd name="T61" fmla="*/ 147 h 452"/>
              <a:gd name="T62" fmla="*/ 353 w 521"/>
              <a:gd name="T63" fmla="*/ 159 h 452"/>
              <a:gd name="T64" fmla="*/ 348 w 521"/>
              <a:gd name="T65" fmla="*/ 171 h 452"/>
              <a:gd name="T66" fmla="*/ 321 w 521"/>
              <a:gd name="T67" fmla="*/ 178 h 452"/>
              <a:gd name="T68" fmla="*/ 304 w 521"/>
              <a:gd name="T69" fmla="*/ 189 h 452"/>
              <a:gd name="T70" fmla="*/ 313 w 521"/>
              <a:gd name="T71" fmla="*/ 209 h 452"/>
              <a:gd name="T72" fmla="*/ 316 w 521"/>
              <a:gd name="T73" fmla="*/ 228 h 452"/>
              <a:gd name="T74" fmla="*/ 313 w 521"/>
              <a:gd name="T75" fmla="*/ 239 h 452"/>
              <a:gd name="T76" fmla="*/ 291 w 521"/>
              <a:gd name="T77" fmla="*/ 243 h 452"/>
              <a:gd name="T78" fmla="*/ 275 w 521"/>
              <a:gd name="T79" fmla="*/ 266 h 452"/>
              <a:gd name="T80" fmla="*/ 272 w 521"/>
              <a:gd name="T81" fmla="*/ 285 h 452"/>
              <a:gd name="T82" fmla="*/ 258 w 521"/>
              <a:gd name="T83" fmla="*/ 274 h 452"/>
              <a:gd name="T84" fmla="*/ 240 w 521"/>
              <a:gd name="T85" fmla="*/ 276 h 452"/>
              <a:gd name="T86" fmla="*/ 225 w 521"/>
              <a:gd name="T87" fmla="*/ 269 h 452"/>
              <a:gd name="T88" fmla="*/ 210 w 521"/>
              <a:gd name="T89" fmla="*/ 272 h 452"/>
              <a:gd name="T90" fmla="*/ 197 w 521"/>
              <a:gd name="T91" fmla="*/ 270 h 452"/>
              <a:gd name="T92" fmla="*/ 180 w 521"/>
              <a:gd name="T93" fmla="*/ 270 h 452"/>
              <a:gd name="T94" fmla="*/ 169 w 521"/>
              <a:gd name="T95" fmla="*/ 272 h 452"/>
              <a:gd name="T96" fmla="*/ 153 w 521"/>
              <a:gd name="T97" fmla="*/ 265 h 452"/>
              <a:gd name="T98" fmla="*/ 132 w 521"/>
              <a:gd name="T99" fmla="*/ 257 h 452"/>
              <a:gd name="T100" fmla="*/ 104 w 521"/>
              <a:gd name="T101" fmla="*/ 250 h 452"/>
              <a:gd name="T102" fmla="*/ 68 w 521"/>
              <a:gd name="T103" fmla="*/ 250 h 452"/>
              <a:gd name="T104" fmla="*/ 41 w 521"/>
              <a:gd name="T105" fmla="*/ 259 h 452"/>
              <a:gd name="T106" fmla="*/ 16 w 521"/>
              <a:gd name="T107" fmla="*/ 266 h 452"/>
              <a:gd name="T108" fmla="*/ 19 w 521"/>
              <a:gd name="T109" fmla="*/ 241 h 452"/>
              <a:gd name="T110" fmla="*/ 3 w 521"/>
              <a:gd name="T111" fmla="*/ 221 h 452"/>
              <a:gd name="T112" fmla="*/ 29 w 521"/>
              <a:gd name="T113" fmla="*/ 194 h 4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21" h="452">
                <a:moveTo>
                  <a:pt x="19" y="213"/>
                </a:moveTo>
                <a:lnTo>
                  <a:pt x="21" y="215"/>
                </a:lnTo>
                <a:lnTo>
                  <a:pt x="26" y="213"/>
                </a:lnTo>
                <a:lnTo>
                  <a:pt x="32" y="215"/>
                </a:lnTo>
                <a:lnTo>
                  <a:pt x="38" y="213"/>
                </a:lnTo>
                <a:lnTo>
                  <a:pt x="47" y="213"/>
                </a:lnTo>
                <a:lnTo>
                  <a:pt x="53" y="211"/>
                </a:lnTo>
                <a:lnTo>
                  <a:pt x="58" y="213"/>
                </a:lnTo>
                <a:lnTo>
                  <a:pt x="58" y="217"/>
                </a:lnTo>
                <a:lnTo>
                  <a:pt x="66" y="217"/>
                </a:lnTo>
                <a:lnTo>
                  <a:pt x="75" y="211"/>
                </a:lnTo>
                <a:lnTo>
                  <a:pt x="79" y="209"/>
                </a:lnTo>
                <a:lnTo>
                  <a:pt x="83" y="209"/>
                </a:lnTo>
                <a:lnTo>
                  <a:pt x="88" y="209"/>
                </a:lnTo>
                <a:lnTo>
                  <a:pt x="90" y="202"/>
                </a:lnTo>
                <a:lnTo>
                  <a:pt x="88" y="196"/>
                </a:lnTo>
                <a:lnTo>
                  <a:pt x="94" y="192"/>
                </a:lnTo>
                <a:lnTo>
                  <a:pt x="99" y="194"/>
                </a:lnTo>
                <a:lnTo>
                  <a:pt x="103" y="194"/>
                </a:lnTo>
                <a:lnTo>
                  <a:pt x="109" y="187"/>
                </a:lnTo>
                <a:lnTo>
                  <a:pt x="109" y="183"/>
                </a:lnTo>
                <a:lnTo>
                  <a:pt x="118" y="183"/>
                </a:lnTo>
                <a:lnTo>
                  <a:pt x="120" y="181"/>
                </a:lnTo>
                <a:lnTo>
                  <a:pt x="124" y="179"/>
                </a:lnTo>
                <a:lnTo>
                  <a:pt x="126" y="181"/>
                </a:lnTo>
                <a:lnTo>
                  <a:pt x="126" y="185"/>
                </a:lnTo>
                <a:lnTo>
                  <a:pt x="126" y="192"/>
                </a:lnTo>
                <a:lnTo>
                  <a:pt x="133" y="194"/>
                </a:lnTo>
                <a:lnTo>
                  <a:pt x="139" y="194"/>
                </a:lnTo>
                <a:lnTo>
                  <a:pt x="141" y="185"/>
                </a:lnTo>
                <a:lnTo>
                  <a:pt x="139" y="177"/>
                </a:lnTo>
                <a:lnTo>
                  <a:pt x="133" y="177"/>
                </a:lnTo>
                <a:lnTo>
                  <a:pt x="129" y="175"/>
                </a:lnTo>
                <a:lnTo>
                  <a:pt x="131" y="170"/>
                </a:lnTo>
                <a:lnTo>
                  <a:pt x="133" y="166"/>
                </a:lnTo>
                <a:lnTo>
                  <a:pt x="133" y="159"/>
                </a:lnTo>
                <a:lnTo>
                  <a:pt x="139" y="153"/>
                </a:lnTo>
                <a:lnTo>
                  <a:pt x="139" y="147"/>
                </a:lnTo>
                <a:lnTo>
                  <a:pt x="137" y="140"/>
                </a:lnTo>
                <a:lnTo>
                  <a:pt x="139" y="134"/>
                </a:lnTo>
                <a:lnTo>
                  <a:pt x="141" y="127"/>
                </a:lnTo>
                <a:lnTo>
                  <a:pt x="144" y="121"/>
                </a:lnTo>
                <a:lnTo>
                  <a:pt x="148" y="114"/>
                </a:lnTo>
                <a:lnTo>
                  <a:pt x="156" y="114"/>
                </a:lnTo>
                <a:lnTo>
                  <a:pt x="163" y="112"/>
                </a:lnTo>
                <a:lnTo>
                  <a:pt x="167" y="106"/>
                </a:lnTo>
                <a:lnTo>
                  <a:pt x="169" y="99"/>
                </a:lnTo>
                <a:lnTo>
                  <a:pt x="171" y="97"/>
                </a:lnTo>
                <a:lnTo>
                  <a:pt x="178" y="99"/>
                </a:lnTo>
                <a:lnTo>
                  <a:pt x="180" y="97"/>
                </a:lnTo>
                <a:lnTo>
                  <a:pt x="184" y="101"/>
                </a:lnTo>
                <a:lnTo>
                  <a:pt x="189" y="99"/>
                </a:lnTo>
                <a:lnTo>
                  <a:pt x="189" y="93"/>
                </a:lnTo>
                <a:lnTo>
                  <a:pt x="191" y="86"/>
                </a:lnTo>
                <a:lnTo>
                  <a:pt x="193" y="86"/>
                </a:lnTo>
                <a:lnTo>
                  <a:pt x="197" y="84"/>
                </a:lnTo>
                <a:lnTo>
                  <a:pt x="195" y="82"/>
                </a:lnTo>
                <a:lnTo>
                  <a:pt x="186" y="80"/>
                </a:lnTo>
                <a:lnTo>
                  <a:pt x="178" y="78"/>
                </a:lnTo>
                <a:lnTo>
                  <a:pt x="180" y="71"/>
                </a:lnTo>
                <a:lnTo>
                  <a:pt x="184" y="67"/>
                </a:lnTo>
                <a:lnTo>
                  <a:pt x="184" y="61"/>
                </a:lnTo>
                <a:lnTo>
                  <a:pt x="186" y="54"/>
                </a:lnTo>
                <a:lnTo>
                  <a:pt x="186" y="48"/>
                </a:lnTo>
                <a:lnTo>
                  <a:pt x="189" y="43"/>
                </a:lnTo>
                <a:lnTo>
                  <a:pt x="193" y="46"/>
                </a:lnTo>
                <a:lnTo>
                  <a:pt x="195" y="46"/>
                </a:lnTo>
                <a:lnTo>
                  <a:pt x="201" y="41"/>
                </a:lnTo>
                <a:lnTo>
                  <a:pt x="204" y="35"/>
                </a:lnTo>
                <a:lnTo>
                  <a:pt x="208" y="33"/>
                </a:lnTo>
                <a:lnTo>
                  <a:pt x="217" y="33"/>
                </a:lnTo>
                <a:lnTo>
                  <a:pt x="225" y="35"/>
                </a:lnTo>
                <a:lnTo>
                  <a:pt x="232" y="35"/>
                </a:lnTo>
                <a:lnTo>
                  <a:pt x="236" y="37"/>
                </a:lnTo>
                <a:lnTo>
                  <a:pt x="242" y="35"/>
                </a:lnTo>
                <a:lnTo>
                  <a:pt x="242" y="26"/>
                </a:lnTo>
                <a:lnTo>
                  <a:pt x="244" y="22"/>
                </a:lnTo>
                <a:lnTo>
                  <a:pt x="249" y="18"/>
                </a:lnTo>
                <a:lnTo>
                  <a:pt x="251" y="11"/>
                </a:lnTo>
                <a:lnTo>
                  <a:pt x="257" y="9"/>
                </a:lnTo>
                <a:lnTo>
                  <a:pt x="259" y="5"/>
                </a:lnTo>
                <a:lnTo>
                  <a:pt x="266" y="3"/>
                </a:lnTo>
                <a:lnTo>
                  <a:pt x="272" y="0"/>
                </a:lnTo>
                <a:lnTo>
                  <a:pt x="277" y="7"/>
                </a:lnTo>
                <a:lnTo>
                  <a:pt x="281" y="9"/>
                </a:lnTo>
                <a:lnTo>
                  <a:pt x="287" y="5"/>
                </a:lnTo>
                <a:lnTo>
                  <a:pt x="292" y="5"/>
                </a:lnTo>
                <a:lnTo>
                  <a:pt x="298" y="7"/>
                </a:lnTo>
                <a:lnTo>
                  <a:pt x="302" y="13"/>
                </a:lnTo>
                <a:lnTo>
                  <a:pt x="304" y="20"/>
                </a:lnTo>
                <a:lnTo>
                  <a:pt x="309" y="18"/>
                </a:lnTo>
                <a:lnTo>
                  <a:pt x="313" y="15"/>
                </a:lnTo>
                <a:lnTo>
                  <a:pt x="324" y="13"/>
                </a:lnTo>
                <a:lnTo>
                  <a:pt x="330" y="15"/>
                </a:lnTo>
                <a:lnTo>
                  <a:pt x="339" y="18"/>
                </a:lnTo>
                <a:lnTo>
                  <a:pt x="341" y="18"/>
                </a:lnTo>
                <a:lnTo>
                  <a:pt x="341" y="24"/>
                </a:lnTo>
                <a:lnTo>
                  <a:pt x="337" y="28"/>
                </a:lnTo>
                <a:lnTo>
                  <a:pt x="337" y="33"/>
                </a:lnTo>
                <a:lnTo>
                  <a:pt x="339" y="39"/>
                </a:lnTo>
                <a:lnTo>
                  <a:pt x="343" y="46"/>
                </a:lnTo>
                <a:lnTo>
                  <a:pt x="347" y="46"/>
                </a:lnTo>
                <a:lnTo>
                  <a:pt x="354" y="37"/>
                </a:lnTo>
                <a:lnTo>
                  <a:pt x="360" y="35"/>
                </a:lnTo>
                <a:lnTo>
                  <a:pt x="365" y="35"/>
                </a:lnTo>
                <a:lnTo>
                  <a:pt x="367" y="31"/>
                </a:lnTo>
                <a:lnTo>
                  <a:pt x="373" y="28"/>
                </a:lnTo>
                <a:lnTo>
                  <a:pt x="377" y="31"/>
                </a:lnTo>
                <a:lnTo>
                  <a:pt x="380" y="33"/>
                </a:lnTo>
                <a:lnTo>
                  <a:pt x="384" y="31"/>
                </a:lnTo>
                <a:lnTo>
                  <a:pt x="399" y="35"/>
                </a:lnTo>
                <a:lnTo>
                  <a:pt x="401" y="41"/>
                </a:lnTo>
                <a:lnTo>
                  <a:pt x="407" y="46"/>
                </a:lnTo>
                <a:lnTo>
                  <a:pt x="412" y="50"/>
                </a:lnTo>
                <a:lnTo>
                  <a:pt x="414" y="54"/>
                </a:lnTo>
                <a:lnTo>
                  <a:pt x="418" y="54"/>
                </a:lnTo>
                <a:lnTo>
                  <a:pt x="422" y="54"/>
                </a:lnTo>
                <a:lnTo>
                  <a:pt x="422" y="58"/>
                </a:lnTo>
                <a:lnTo>
                  <a:pt x="422" y="63"/>
                </a:lnTo>
                <a:lnTo>
                  <a:pt x="422" y="67"/>
                </a:lnTo>
                <a:lnTo>
                  <a:pt x="420" y="74"/>
                </a:lnTo>
                <a:lnTo>
                  <a:pt x="418" y="82"/>
                </a:lnTo>
                <a:lnTo>
                  <a:pt x="422" y="93"/>
                </a:lnTo>
                <a:lnTo>
                  <a:pt x="427" y="97"/>
                </a:lnTo>
                <a:lnTo>
                  <a:pt x="427" y="104"/>
                </a:lnTo>
                <a:lnTo>
                  <a:pt x="427" y="110"/>
                </a:lnTo>
                <a:lnTo>
                  <a:pt x="422" y="110"/>
                </a:lnTo>
                <a:lnTo>
                  <a:pt x="422" y="112"/>
                </a:lnTo>
                <a:lnTo>
                  <a:pt x="420" y="116"/>
                </a:lnTo>
                <a:lnTo>
                  <a:pt x="418" y="119"/>
                </a:lnTo>
                <a:lnTo>
                  <a:pt x="416" y="125"/>
                </a:lnTo>
                <a:lnTo>
                  <a:pt x="416" y="132"/>
                </a:lnTo>
                <a:lnTo>
                  <a:pt x="425" y="134"/>
                </a:lnTo>
                <a:lnTo>
                  <a:pt x="427" y="142"/>
                </a:lnTo>
                <a:lnTo>
                  <a:pt x="429" y="147"/>
                </a:lnTo>
                <a:lnTo>
                  <a:pt x="433" y="144"/>
                </a:lnTo>
                <a:lnTo>
                  <a:pt x="437" y="147"/>
                </a:lnTo>
                <a:lnTo>
                  <a:pt x="435" y="151"/>
                </a:lnTo>
                <a:lnTo>
                  <a:pt x="433" y="157"/>
                </a:lnTo>
                <a:lnTo>
                  <a:pt x="433" y="162"/>
                </a:lnTo>
                <a:lnTo>
                  <a:pt x="440" y="162"/>
                </a:lnTo>
                <a:lnTo>
                  <a:pt x="442" y="172"/>
                </a:lnTo>
                <a:lnTo>
                  <a:pt x="446" y="183"/>
                </a:lnTo>
                <a:lnTo>
                  <a:pt x="457" y="192"/>
                </a:lnTo>
                <a:lnTo>
                  <a:pt x="463" y="194"/>
                </a:lnTo>
                <a:lnTo>
                  <a:pt x="470" y="198"/>
                </a:lnTo>
                <a:lnTo>
                  <a:pt x="474" y="202"/>
                </a:lnTo>
                <a:lnTo>
                  <a:pt x="474" y="209"/>
                </a:lnTo>
                <a:lnTo>
                  <a:pt x="472" y="215"/>
                </a:lnTo>
                <a:lnTo>
                  <a:pt x="472" y="224"/>
                </a:lnTo>
                <a:lnTo>
                  <a:pt x="476" y="226"/>
                </a:lnTo>
                <a:lnTo>
                  <a:pt x="485" y="224"/>
                </a:lnTo>
                <a:lnTo>
                  <a:pt x="493" y="226"/>
                </a:lnTo>
                <a:lnTo>
                  <a:pt x="502" y="230"/>
                </a:lnTo>
                <a:lnTo>
                  <a:pt x="508" y="233"/>
                </a:lnTo>
                <a:lnTo>
                  <a:pt x="508" y="237"/>
                </a:lnTo>
                <a:lnTo>
                  <a:pt x="506" y="239"/>
                </a:lnTo>
                <a:lnTo>
                  <a:pt x="504" y="239"/>
                </a:lnTo>
                <a:lnTo>
                  <a:pt x="506" y="245"/>
                </a:lnTo>
                <a:lnTo>
                  <a:pt x="515" y="252"/>
                </a:lnTo>
                <a:lnTo>
                  <a:pt x="521" y="256"/>
                </a:lnTo>
                <a:lnTo>
                  <a:pt x="521" y="260"/>
                </a:lnTo>
                <a:lnTo>
                  <a:pt x="521" y="267"/>
                </a:lnTo>
                <a:lnTo>
                  <a:pt x="513" y="267"/>
                </a:lnTo>
                <a:lnTo>
                  <a:pt x="508" y="271"/>
                </a:lnTo>
                <a:lnTo>
                  <a:pt x="508" y="273"/>
                </a:lnTo>
                <a:lnTo>
                  <a:pt x="498" y="284"/>
                </a:lnTo>
                <a:lnTo>
                  <a:pt x="485" y="288"/>
                </a:lnTo>
                <a:lnTo>
                  <a:pt x="472" y="286"/>
                </a:lnTo>
                <a:lnTo>
                  <a:pt x="468" y="282"/>
                </a:lnTo>
                <a:lnTo>
                  <a:pt x="459" y="280"/>
                </a:lnTo>
                <a:lnTo>
                  <a:pt x="450" y="280"/>
                </a:lnTo>
                <a:lnTo>
                  <a:pt x="446" y="286"/>
                </a:lnTo>
                <a:lnTo>
                  <a:pt x="444" y="293"/>
                </a:lnTo>
                <a:lnTo>
                  <a:pt x="444" y="299"/>
                </a:lnTo>
                <a:lnTo>
                  <a:pt x="450" y="310"/>
                </a:lnTo>
                <a:lnTo>
                  <a:pt x="459" y="316"/>
                </a:lnTo>
                <a:lnTo>
                  <a:pt x="459" y="323"/>
                </a:lnTo>
                <a:lnTo>
                  <a:pt x="455" y="327"/>
                </a:lnTo>
                <a:lnTo>
                  <a:pt x="457" y="331"/>
                </a:lnTo>
                <a:lnTo>
                  <a:pt x="461" y="338"/>
                </a:lnTo>
                <a:lnTo>
                  <a:pt x="459" y="342"/>
                </a:lnTo>
                <a:lnTo>
                  <a:pt x="461" y="349"/>
                </a:lnTo>
                <a:lnTo>
                  <a:pt x="461" y="357"/>
                </a:lnTo>
                <a:lnTo>
                  <a:pt x="461" y="361"/>
                </a:lnTo>
                <a:lnTo>
                  <a:pt x="463" y="366"/>
                </a:lnTo>
                <a:lnTo>
                  <a:pt x="465" y="370"/>
                </a:lnTo>
                <a:lnTo>
                  <a:pt x="470" y="372"/>
                </a:lnTo>
                <a:lnTo>
                  <a:pt x="470" y="379"/>
                </a:lnTo>
                <a:lnTo>
                  <a:pt x="457" y="379"/>
                </a:lnTo>
                <a:lnTo>
                  <a:pt x="444" y="381"/>
                </a:lnTo>
                <a:lnTo>
                  <a:pt x="442" y="385"/>
                </a:lnTo>
                <a:lnTo>
                  <a:pt x="437" y="383"/>
                </a:lnTo>
                <a:lnTo>
                  <a:pt x="433" y="381"/>
                </a:lnTo>
                <a:lnTo>
                  <a:pt x="425" y="385"/>
                </a:lnTo>
                <a:lnTo>
                  <a:pt x="422" y="389"/>
                </a:lnTo>
                <a:lnTo>
                  <a:pt x="420" y="394"/>
                </a:lnTo>
                <a:lnTo>
                  <a:pt x="412" y="402"/>
                </a:lnTo>
                <a:lnTo>
                  <a:pt x="407" y="413"/>
                </a:lnTo>
                <a:lnTo>
                  <a:pt x="401" y="422"/>
                </a:lnTo>
                <a:lnTo>
                  <a:pt x="399" y="430"/>
                </a:lnTo>
                <a:lnTo>
                  <a:pt x="405" y="437"/>
                </a:lnTo>
                <a:lnTo>
                  <a:pt x="407" y="443"/>
                </a:lnTo>
                <a:lnTo>
                  <a:pt x="403" y="452"/>
                </a:lnTo>
                <a:lnTo>
                  <a:pt x="397" y="452"/>
                </a:lnTo>
                <a:lnTo>
                  <a:pt x="395" y="447"/>
                </a:lnTo>
                <a:lnTo>
                  <a:pt x="390" y="441"/>
                </a:lnTo>
                <a:lnTo>
                  <a:pt x="388" y="439"/>
                </a:lnTo>
                <a:lnTo>
                  <a:pt x="382" y="435"/>
                </a:lnTo>
                <a:lnTo>
                  <a:pt x="377" y="435"/>
                </a:lnTo>
                <a:lnTo>
                  <a:pt x="371" y="435"/>
                </a:lnTo>
                <a:lnTo>
                  <a:pt x="365" y="439"/>
                </a:lnTo>
                <a:lnTo>
                  <a:pt x="358" y="439"/>
                </a:lnTo>
                <a:lnTo>
                  <a:pt x="354" y="435"/>
                </a:lnTo>
                <a:lnTo>
                  <a:pt x="350" y="437"/>
                </a:lnTo>
                <a:lnTo>
                  <a:pt x="345" y="441"/>
                </a:lnTo>
                <a:lnTo>
                  <a:pt x="337" y="443"/>
                </a:lnTo>
                <a:lnTo>
                  <a:pt x="332" y="441"/>
                </a:lnTo>
                <a:lnTo>
                  <a:pt x="330" y="432"/>
                </a:lnTo>
                <a:lnTo>
                  <a:pt x="328" y="426"/>
                </a:lnTo>
                <a:lnTo>
                  <a:pt x="324" y="422"/>
                </a:lnTo>
                <a:lnTo>
                  <a:pt x="322" y="424"/>
                </a:lnTo>
                <a:lnTo>
                  <a:pt x="317" y="426"/>
                </a:lnTo>
                <a:lnTo>
                  <a:pt x="313" y="426"/>
                </a:lnTo>
                <a:lnTo>
                  <a:pt x="307" y="432"/>
                </a:lnTo>
                <a:lnTo>
                  <a:pt x="302" y="439"/>
                </a:lnTo>
                <a:lnTo>
                  <a:pt x="298" y="439"/>
                </a:lnTo>
                <a:lnTo>
                  <a:pt x="296" y="430"/>
                </a:lnTo>
                <a:lnTo>
                  <a:pt x="294" y="428"/>
                </a:lnTo>
                <a:lnTo>
                  <a:pt x="287" y="428"/>
                </a:lnTo>
                <a:lnTo>
                  <a:pt x="283" y="432"/>
                </a:lnTo>
                <a:lnTo>
                  <a:pt x="279" y="424"/>
                </a:lnTo>
                <a:lnTo>
                  <a:pt x="274" y="422"/>
                </a:lnTo>
                <a:lnTo>
                  <a:pt x="270" y="426"/>
                </a:lnTo>
                <a:lnTo>
                  <a:pt x="262" y="428"/>
                </a:lnTo>
                <a:lnTo>
                  <a:pt x="255" y="424"/>
                </a:lnTo>
                <a:lnTo>
                  <a:pt x="253" y="424"/>
                </a:lnTo>
                <a:lnTo>
                  <a:pt x="253" y="432"/>
                </a:lnTo>
                <a:lnTo>
                  <a:pt x="249" y="435"/>
                </a:lnTo>
                <a:lnTo>
                  <a:pt x="247" y="432"/>
                </a:lnTo>
                <a:lnTo>
                  <a:pt x="247" y="424"/>
                </a:lnTo>
                <a:lnTo>
                  <a:pt x="242" y="422"/>
                </a:lnTo>
                <a:lnTo>
                  <a:pt x="236" y="420"/>
                </a:lnTo>
                <a:lnTo>
                  <a:pt x="223" y="424"/>
                </a:lnTo>
                <a:lnTo>
                  <a:pt x="223" y="420"/>
                </a:lnTo>
                <a:lnTo>
                  <a:pt x="219" y="420"/>
                </a:lnTo>
                <a:lnTo>
                  <a:pt x="219" y="411"/>
                </a:lnTo>
                <a:lnTo>
                  <a:pt x="212" y="409"/>
                </a:lnTo>
                <a:lnTo>
                  <a:pt x="206" y="411"/>
                </a:lnTo>
                <a:lnTo>
                  <a:pt x="193" y="407"/>
                </a:lnTo>
                <a:lnTo>
                  <a:pt x="180" y="404"/>
                </a:lnTo>
                <a:lnTo>
                  <a:pt x="178" y="402"/>
                </a:lnTo>
                <a:lnTo>
                  <a:pt x="165" y="402"/>
                </a:lnTo>
                <a:lnTo>
                  <a:pt x="159" y="396"/>
                </a:lnTo>
                <a:lnTo>
                  <a:pt x="152" y="396"/>
                </a:lnTo>
                <a:lnTo>
                  <a:pt x="139" y="394"/>
                </a:lnTo>
                <a:lnTo>
                  <a:pt x="129" y="396"/>
                </a:lnTo>
                <a:lnTo>
                  <a:pt x="116" y="396"/>
                </a:lnTo>
                <a:lnTo>
                  <a:pt x="107" y="394"/>
                </a:lnTo>
                <a:lnTo>
                  <a:pt x="99" y="396"/>
                </a:lnTo>
                <a:lnTo>
                  <a:pt x="90" y="398"/>
                </a:lnTo>
                <a:lnTo>
                  <a:pt x="79" y="396"/>
                </a:lnTo>
                <a:lnTo>
                  <a:pt x="66" y="398"/>
                </a:lnTo>
                <a:lnTo>
                  <a:pt x="62" y="404"/>
                </a:lnTo>
                <a:lnTo>
                  <a:pt x="60" y="411"/>
                </a:lnTo>
                <a:lnTo>
                  <a:pt x="51" y="417"/>
                </a:lnTo>
                <a:lnTo>
                  <a:pt x="43" y="426"/>
                </a:lnTo>
                <a:lnTo>
                  <a:pt x="38" y="422"/>
                </a:lnTo>
                <a:lnTo>
                  <a:pt x="32" y="422"/>
                </a:lnTo>
                <a:lnTo>
                  <a:pt x="23" y="422"/>
                </a:lnTo>
                <a:lnTo>
                  <a:pt x="23" y="426"/>
                </a:lnTo>
                <a:lnTo>
                  <a:pt x="23" y="428"/>
                </a:lnTo>
                <a:lnTo>
                  <a:pt x="19" y="422"/>
                </a:lnTo>
                <a:lnTo>
                  <a:pt x="28" y="392"/>
                </a:lnTo>
                <a:lnTo>
                  <a:pt x="28" y="383"/>
                </a:lnTo>
                <a:lnTo>
                  <a:pt x="21" y="377"/>
                </a:lnTo>
                <a:lnTo>
                  <a:pt x="17" y="370"/>
                </a:lnTo>
                <a:lnTo>
                  <a:pt x="8" y="364"/>
                </a:lnTo>
                <a:lnTo>
                  <a:pt x="0" y="364"/>
                </a:lnTo>
                <a:lnTo>
                  <a:pt x="4" y="351"/>
                </a:lnTo>
                <a:lnTo>
                  <a:pt x="11" y="338"/>
                </a:lnTo>
                <a:lnTo>
                  <a:pt x="26" y="327"/>
                </a:lnTo>
                <a:lnTo>
                  <a:pt x="36" y="327"/>
                </a:lnTo>
                <a:lnTo>
                  <a:pt x="43" y="319"/>
                </a:lnTo>
                <a:lnTo>
                  <a:pt x="43" y="308"/>
                </a:lnTo>
                <a:lnTo>
                  <a:pt x="38" y="288"/>
                </a:lnTo>
                <a:lnTo>
                  <a:pt x="23" y="226"/>
                </a:lnTo>
                <a:lnTo>
                  <a:pt x="19" y="21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13" name="Freeform 7">
            <a:extLst>
              <a:ext uri="{FF2B5EF4-FFF2-40B4-BE49-F238E27FC236}">
                <a16:creationId xmlns:a16="http://schemas.microsoft.com/office/drawing/2014/main" id="{FE2EBC91-18DA-5F45-2099-32EBDEF91101}"/>
              </a:ext>
            </a:extLst>
          </p:cNvPr>
          <p:cNvSpPr>
            <a:spLocks noEditPoints="1"/>
          </p:cNvSpPr>
          <p:nvPr/>
        </p:nvSpPr>
        <p:spPr bwMode="gray">
          <a:xfrm>
            <a:off x="8464194" y="4580349"/>
            <a:ext cx="507920" cy="478683"/>
          </a:xfrm>
          <a:custGeom>
            <a:avLst/>
            <a:gdLst>
              <a:gd name="T0" fmla="*/ 113 w 322"/>
              <a:gd name="T1" fmla="*/ 151 h 321"/>
              <a:gd name="T2" fmla="*/ 60 w 322"/>
              <a:gd name="T3" fmla="*/ 113 h 321"/>
              <a:gd name="T4" fmla="*/ 51 w 322"/>
              <a:gd name="T5" fmla="*/ 90 h 321"/>
              <a:gd name="T6" fmla="*/ 27 w 322"/>
              <a:gd name="T7" fmla="*/ 73 h 321"/>
              <a:gd name="T8" fmla="*/ 13 w 322"/>
              <a:gd name="T9" fmla="*/ 87 h 321"/>
              <a:gd name="T10" fmla="*/ 6 w 322"/>
              <a:gd name="T11" fmla="*/ 54 h 321"/>
              <a:gd name="T12" fmla="*/ 13 w 322"/>
              <a:gd name="T13" fmla="*/ 53 h 321"/>
              <a:gd name="T14" fmla="*/ 18 w 322"/>
              <a:gd name="T15" fmla="*/ 52 h 321"/>
              <a:gd name="T16" fmla="*/ 22 w 322"/>
              <a:gd name="T17" fmla="*/ 53 h 321"/>
              <a:gd name="T18" fmla="*/ 33 w 322"/>
              <a:gd name="T19" fmla="*/ 52 h 321"/>
              <a:gd name="T20" fmla="*/ 37 w 322"/>
              <a:gd name="T21" fmla="*/ 48 h 321"/>
              <a:gd name="T22" fmla="*/ 40 w 322"/>
              <a:gd name="T23" fmla="*/ 44 h 321"/>
              <a:gd name="T24" fmla="*/ 42 w 322"/>
              <a:gd name="T25" fmla="*/ 49 h 321"/>
              <a:gd name="T26" fmla="*/ 50 w 322"/>
              <a:gd name="T27" fmla="*/ 53 h 321"/>
              <a:gd name="T28" fmla="*/ 56 w 322"/>
              <a:gd name="T29" fmla="*/ 52 h 321"/>
              <a:gd name="T30" fmla="*/ 64 w 322"/>
              <a:gd name="T31" fmla="*/ 54 h 321"/>
              <a:gd name="T32" fmla="*/ 68 w 322"/>
              <a:gd name="T33" fmla="*/ 49 h 321"/>
              <a:gd name="T34" fmla="*/ 69 w 322"/>
              <a:gd name="T35" fmla="*/ 44 h 321"/>
              <a:gd name="T36" fmla="*/ 66 w 322"/>
              <a:gd name="T37" fmla="*/ 40 h 321"/>
              <a:gd name="T38" fmla="*/ 73 w 322"/>
              <a:gd name="T39" fmla="*/ 35 h 321"/>
              <a:gd name="T40" fmla="*/ 81 w 322"/>
              <a:gd name="T41" fmla="*/ 33 h 321"/>
              <a:gd name="T42" fmla="*/ 81 w 322"/>
              <a:gd name="T43" fmla="*/ 25 h 321"/>
              <a:gd name="T44" fmla="*/ 79 w 322"/>
              <a:gd name="T45" fmla="*/ 18 h 321"/>
              <a:gd name="T46" fmla="*/ 88 w 322"/>
              <a:gd name="T47" fmla="*/ 14 h 321"/>
              <a:gd name="T48" fmla="*/ 95 w 322"/>
              <a:gd name="T49" fmla="*/ 8 h 321"/>
              <a:gd name="T50" fmla="*/ 102 w 322"/>
              <a:gd name="T51" fmla="*/ 6 h 321"/>
              <a:gd name="T52" fmla="*/ 109 w 322"/>
              <a:gd name="T53" fmla="*/ 0 h 321"/>
              <a:gd name="T54" fmla="*/ 141 w 322"/>
              <a:gd name="T55" fmla="*/ 21 h 321"/>
              <a:gd name="T56" fmla="*/ 198 w 322"/>
              <a:gd name="T57" fmla="*/ 32 h 321"/>
              <a:gd name="T58" fmla="*/ 202 w 322"/>
              <a:gd name="T59" fmla="*/ 42 h 321"/>
              <a:gd name="T60" fmla="*/ 205 w 322"/>
              <a:gd name="T61" fmla="*/ 49 h 321"/>
              <a:gd name="T62" fmla="*/ 205 w 322"/>
              <a:gd name="T63" fmla="*/ 53 h 321"/>
              <a:gd name="T64" fmla="*/ 208 w 322"/>
              <a:gd name="T65" fmla="*/ 59 h 321"/>
              <a:gd name="T66" fmla="*/ 215 w 322"/>
              <a:gd name="T67" fmla="*/ 64 h 321"/>
              <a:gd name="T68" fmla="*/ 217 w 322"/>
              <a:gd name="T69" fmla="*/ 68 h 321"/>
              <a:gd name="T70" fmla="*/ 211 w 322"/>
              <a:gd name="T71" fmla="*/ 66 h 321"/>
              <a:gd name="T72" fmla="*/ 208 w 322"/>
              <a:gd name="T73" fmla="*/ 73 h 321"/>
              <a:gd name="T74" fmla="*/ 208 w 322"/>
              <a:gd name="T75" fmla="*/ 80 h 321"/>
              <a:gd name="T76" fmla="*/ 202 w 322"/>
              <a:gd name="T77" fmla="*/ 85 h 321"/>
              <a:gd name="T78" fmla="*/ 193 w 322"/>
              <a:gd name="T79" fmla="*/ 77 h 321"/>
              <a:gd name="T80" fmla="*/ 186 w 322"/>
              <a:gd name="T81" fmla="*/ 73 h 321"/>
              <a:gd name="T82" fmla="*/ 174 w 322"/>
              <a:gd name="T83" fmla="*/ 71 h 321"/>
              <a:gd name="T84" fmla="*/ 164 w 322"/>
              <a:gd name="T85" fmla="*/ 72 h 321"/>
              <a:gd name="T86" fmla="*/ 150 w 322"/>
              <a:gd name="T87" fmla="*/ 71 h 321"/>
              <a:gd name="T88" fmla="*/ 137 w 322"/>
              <a:gd name="T89" fmla="*/ 70 h 321"/>
              <a:gd name="T90" fmla="*/ 126 w 322"/>
              <a:gd name="T91" fmla="*/ 64 h 321"/>
              <a:gd name="T92" fmla="*/ 111 w 322"/>
              <a:gd name="T93" fmla="*/ 66 h 321"/>
              <a:gd name="T94" fmla="*/ 97 w 322"/>
              <a:gd name="T95" fmla="*/ 72 h 321"/>
              <a:gd name="T96" fmla="*/ 83 w 322"/>
              <a:gd name="T97" fmla="*/ 70 h 321"/>
              <a:gd name="T98" fmla="*/ 82 w 322"/>
              <a:gd name="T99" fmla="*/ 85 h 321"/>
              <a:gd name="T100" fmla="*/ 91 w 322"/>
              <a:gd name="T101" fmla="*/ 91 h 321"/>
              <a:gd name="T102" fmla="*/ 101 w 322"/>
              <a:gd name="T103" fmla="*/ 109 h 321"/>
              <a:gd name="T104" fmla="*/ 104 w 322"/>
              <a:gd name="T105" fmla="*/ 117 h 321"/>
              <a:gd name="T106" fmla="*/ 119 w 322"/>
              <a:gd name="T107" fmla="*/ 132 h 321"/>
              <a:gd name="T108" fmla="*/ 133 w 322"/>
              <a:gd name="T109" fmla="*/ 149 h 321"/>
              <a:gd name="T110" fmla="*/ 143 w 322"/>
              <a:gd name="T111" fmla="*/ 162 h 321"/>
              <a:gd name="T112" fmla="*/ 150 w 322"/>
              <a:gd name="T113" fmla="*/ 177 h 321"/>
              <a:gd name="T114" fmla="*/ 161 w 322"/>
              <a:gd name="T115" fmla="*/ 180 h 321"/>
              <a:gd name="T116" fmla="*/ 176 w 322"/>
              <a:gd name="T117" fmla="*/ 190 h 321"/>
              <a:gd name="T118" fmla="*/ 184 w 322"/>
              <a:gd name="T119" fmla="*/ 194 h 321"/>
              <a:gd name="T120" fmla="*/ 186 w 322"/>
              <a:gd name="T121" fmla="*/ 200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2" h="321">
                <a:moveTo>
                  <a:pt x="219" y="280"/>
                </a:moveTo>
                <a:lnTo>
                  <a:pt x="193" y="256"/>
                </a:lnTo>
                <a:lnTo>
                  <a:pt x="189" y="250"/>
                </a:lnTo>
                <a:lnTo>
                  <a:pt x="170" y="243"/>
                </a:lnTo>
                <a:lnTo>
                  <a:pt x="165" y="239"/>
                </a:lnTo>
                <a:lnTo>
                  <a:pt x="154" y="235"/>
                </a:lnTo>
                <a:lnTo>
                  <a:pt x="137" y="241"/>
                </a:lnTo>
                <a:lnTo>
                  <a:pt x="131" y="224"/>
                </a:lnTo>
                <a:lnTo>
                  <a:pt x="103" y="202"/>
                </a:lnTo>
                <a:lnTo>
                  <a:pt x="88" y="179"/>
                </a:lnTo>
                <a:lnTo>
                  <a:pt x="94" y="179"/>
                </a:lnTo>
                <a:lnTo>
                  <a:pt x="109" y="179"/>
                </a:lnTo>
                <a:lnTo>
                  <a:pt x="97" y="172"/>
                </a:lnTo>
                <a:lnTo>
                  <a:pt x="79" y="155"/>
                </a:lnTo>
                <a:lnTo>
                  <a:pt x="75" y="142"/>
                </a:lnTo>
                <a:lnTo>
                  <a:pt x="77" y="125"/>
                </a:lnTo>
                <a:lnTo>
                  <a:pt x="71" y="114"/>
                </a:lnTo>
                <a:lnTo>
                  <a:pt x="54" y="99"/>
                </a:lnTo>
                <a:lnTo>
                  <a:pt x="45" y="95"/>
                </a:lnTo>
                <a:lnTo>
                  <a:pt x="39" y="116"/>
                </a:lnTo>
                <a:lnTo>
                  <a:pt x="34" y="119"/>
                </a:lnTo>
                <a:lnTo>
                  <a:pt x="36" y="125"/>
                </a:lnTo>
                <a:lnTo>
                  <a:pt x="28" y="129"/>
                </a:lnTo>
                <a:lnTo>
                  <a:pt x="26" y="138"/>
                </a:lnTo>
                <a:lnTo>
                  <a:pt x="19" y="138"/>
                </a:lnTo>
                <a:lnTo>
                  <a:pt x="6" y="116"/>
                </a:lnTo>
                <a:lnTo>
                  <a:pt x="6" y="106"/>
                </a:lnTo>
                <a:lnTo>
                  <a:pt x="0" y="84"/>
                </a:lnTo>
                <a:lnTo>
                  <a:pt x="9" y="86"/>
                </a:lnTo>
                <a:lnTo>
                  <a:pt x="11" y="86"/>
                </a:lnTo>
                <a:lnTo>
                  <a:pt x="13" y="86"/>
                </a:lnTo>
                <a:lnTo>
                  <a:pt x="15" y="84"/>
                </a:lnTo>
                <a:lnTo>
                  <a:pt x="17" y="84"/>
                </a:lnTo>
                <a:lnTo>
                  <a:pt x="19" y="84"/>
                </a:lnTo>
                <a:lnTo>
                  <a:pt x="24" y="84"/>
                </a:lnTo>
                <a:lnTo>
                  <a:pt x="26" y="84"/>
                </a:lnTo>
                <a:lnTo>
                  <a:pt x="26" y="82"/>
                </a:lnTo>
                <a:lnTo>
                  <a:pt x="26" y="80"/>
                </a:lnTo>
                <a:lnTo>
                  <a:pt x="28" y="82"/>
                </a:lnTo>
                <a:lnTo>
                  <a:pt x="30" y="82"/>
                </a:lnTo>
                <a:lnTo>
                  <a:pt x="32" y="84"/>
                </a:lnTo>
                <a:lnTo>
                  <a:pt x="36" y="82"/>
                </a:lnTo>
                <a:lnTo>
                  <a:pt x="39" y="82"/>
                </a:lnTo>
                <a:lnTo>
                  <a:pt x="41" y="82"/>
                </a:lnTo>
                <a:lnTo>
                  <a:pt x="47" y="82"/>
                </a:lnTo>
                <a:lnTo>
                  <a:pt x="49" y="82"/>
                </a:lnTo>
                <a:lnTo>
                  <a:pt x="49" y="80"/>
                </a:lnTo>
                <a:lnTo>
                  <a:pt x="52" y="80"/>
                </a:lnTo>
                <a:lnTo>
                  <a:pt x="54" y="78"/>
                </a:lnTo>
                <a:lnTo>
                  <a:pt x="54" y="76"/>
                </a:lnTo>
                <a:lnTo>
                  <a:pt x="56" y="73"/>
                </a:lnTo>
                <a:lnTo>
                  <a:pt x="56" y="71"/>
                </a:lnTo>
                <a:lnTo>
                  <a:pt x="56" y="69"/>
                </a:lnTo>
                <a:lnTo>
                  <a:pt x="58" y="69"/>
                </a:lnTo>
                <a:lnTo>
                  <a:pt x="58" y="71"/>
                </a:lnTo>
                <a:lnTo>
                  <a:pt x="60" y="73"/>
                </a:lnTo>
                <a:lnTo>
                  <a:pt x="62" y="76"/>
                </a:lnTo>
                <a:lnTo>
                  <a:pt x="62" y="78"/>
                </a:lnTo>
                <a:lnTo>
                  <a:pt x="62" y="80"/>
                </a:lnTo>
                <a:lnTo>
                  <a:pt x="67" y="80"/>
                </a:lnTo>
                <a:lnTo>
                  <a:pt x="69" y="82"/>
                </a:lnTo>
                <a:lnTo>
                  <a:pt x="69" y="84"/>
                </a:lnTo>
                <a:lnTo>
                  <a:pt x="73" y="84"/>
                </a:lnTo>
                <a:lnTo>
                  <a:pt x="75" y="84"/>
                </a:lnTo>
                <a:lnTo>
                  <a:pt x="75" y="82"/>
                </a:lnTo>
                <a:lnTo>
                  <a:pt x="77" y="80"/>
                </a:lnTo>
                <a:lnTo>
                  <a:pt x="79" y="82"/>
                </a:lnTo>
                <a:lnTo>
                  <a:pt x="82" y="82"/>
                </a:lnTo>
                <a:lnTo>
                  <a:pt x="84" y="82"/>
                </a:lnTo>
                <a:lnTo>
                  <a:pt x="86" y="84"/>
                </a:lnTo>
                <a:lnTo>
                  <a:pt x="88" y="86"/>
                </a:lnTo>
                <a:lnTo>
                  <a:pt x="90" y="86"/>
                </a:lnTo>
                <a:lnTo>
                  <a:pt x="94" y="86"/>
                </a:lnTo>
                <a:lnTo>
                  <a:pt x="97" y="84"/>
                </a:lnTo>
                <a:lnTo>
                  <a:pt x="97" y="86"/>
                </a:lnTo>
                <a:lnTo>
                  <a:pt x="99" y="84"/>
                </a:lnTo>
                <a:lnTo>
                  <a:pt x="99" y="80"/>
                </a:lnTo>
                <a:lnTo>
                  <a:pt x="99" y="78"/>
                </a:lnTo>
                <a:lnTo>
                  <a:pt x="97" y="73"/>
                </a:lnTo>
                <a:lnTo>
                  <a:pt x="99" y="71"/>
                </a:lnTo>
                <a:lnTo>
                  <a:pt x="101" y="69"/>
                </a:lnTo>
                <a:lnTo>
                  <a:pt x="99" y="67"/>
                </a:lnTo>
                <a:lnTo>
                  <a:pt x="99" y="65"/>
                </a:lnTo>
                <a:lnTo>
                  <a:pt x="97" y="65"/>
                </a:lnTo>
                <a:lnTo>
                  <a:pt x="97" y="63"/>
                </a:lnTo>
                <a:lnTo>
                  <a:pt x="99" y="61"/>
                </a:lnTo>
                <a:lnTo>
                  <a:pt x="101" y="61"/>
                </a:lnTo>
                <a:lnTo>
                  <a:pt x="103" y="58"/>
                </a:lnTo>
                <a:lnTo>
                  <a:pt x="105" y="58"/>
                </a:lnTo>
                <a:lnTo>
                  <a:pt x="107" y="56"/>
                </a:lnTo>
                <a:lnTo>
                  <a:pt x="112" y="56"/>
                </a:lnTo>
                <a:lnTo>
                  <a:pt x="114" y="54"/>
                </a:lnTo>
                <a:lnTo>
                  <a:pt x="116" y="56"/>
                </a:lnTo>
                <a:lnTo>
                  <a:pt x="118" y="56"/>
                </a:lnTo>
                <a:lnTo>
                  <a:pt x="118" y="52"/>
                </a:lnTo>
                <a:lnTo>
                  <a:pt x="118" y="50"/>
                </a:lnTo>
                <a:lnTo>
                  <a:pt x="120" y="45"/>
                </a:lnTo>
                <a:lnTo>
                  <a:pt x="120" y="43"/>
                </a:lnTo>
                <a:lnTo>
                  <a:pt x="118" y="41"/>
                </a:lnTo>
                <a:lnTo>
                  <a:pt x="118" y="39"/>
                </a:lnTo>
                <a:lnTo>
                  <a:pt x="116" y="37"/>
                </a:lnTo>
                <a:lnTo>
                  <a:pt x="114" y="35"/>
                </a:lnTo>
                <a:lnTo>
                  <a:pt x="114" y="33"/>
                </a:lnTo>
                <a:lnTo>
                  <a:pt x="114" y="28"/>
                </a:lnTo>
                <a:lnTo>
                  <a:pt x="116" y="28"/>
                </a:lnTo>
                <a:lnTo>
                  <a:pt x="118" y="24"/>
                </a:lnTo>
                <a:lnTo>
                  <a:pt x="122" y="26"/>
                </a:lnTo>
                <a:lnTo>
                  <a:pt x="124" y="24"/>
                </a:lnTo>
                <a:lnTo>
                  <a:pt x="127" y="22"/>
                </a:lnTo>
                <a:lnTo>
                  <a:pt x="129" y="22"/>
                </a:lnTo>
                <a:lnTo>
                  <a:pt x="133" y="20"/>
                </a:lnTo>
                <a:lnTo>
                  <a:pt x="135" y="20"/>
                </a:lnTo>
                <a:lnTo>
                  <a:pt x="137" y="18"/>
                </a:lnTo>
                <a:lnTo>
                  <a:pt x="139" y="15"/>
                </a:lnTo>
                <a:lnTo>
                  <a:pt x="139" y="13"/>
                </a:lnTo>
                <a:lnTo>
                  <a:pt x="142" y="11"/>
                </a:lnTo>
                <a:lnTo>
                  <a:pt x="146" y="11"/>
                </a:lnTo>
                <a:lnTo>
                  <a:pt x="148" y="11"/>
                </a:lnTo>
                <a:lnTo>
                  <a:pt x="150" y="11"/>
                </a:lnTo>
                <a:lnTo>
                  <a:pt x="150" y="9"/>
                </a:lnTo>
                <a:lnTo>
                  <a:pt x="150" y="5"/>
                </a:lnTo>
                <a:lnTo>
                  <a:pt x="150" y="3"/>
                </a:lnTo>
                <a:lnTo>
                  <a:pt x="150" y="0"/>
                </a:lnTo>
                <a:lnTo>
                  <a:pt x="154" y="0"/>
                </a:lnTo>
                <a:lnTo>
                  <a:pt x="159" y="0"/>
                </a:lnTo>
                <a:lnTo>
                  <a:pt x="163" y="3"/>
                </a:lnTo>
                <a:lnTo>
                  <a:pt x="165" y="5"/>
                </a:lnTo>
                <a:lnTo>
                  <a:pt x="172" y="11"/>
                </a:lnTo>
                <a:lnTo>
                  <a:pt x="206" y="33"/>
                </a:lnTo>
                <a:lnTo>
                  <a:pt x="234" y="56"/>
                </a:lnTo>
                <a:lnTo>
                  <a:pt x="247" y="61"/>
                </a:lnTo>
                <a:lnTo>
                  <a:pt x="264" y="58"/>
                </a:lnTo>
                <a:lnTo>
                  <a:pt x="275" y="58"/>
                </a:lnTo>
                <a:lnTo>
                  <a:pt x="290" y="50"/>
                </a:lnTo>
                <a:lnTo>
                  <a:pt x="294" y="56"/>
                </a:lnTo>
                <a:lnTo>
                  <a:pt x="296" y="58"/>
                </a:lnTo>
                <a:lnTo>
                  <a:pt x="296" y="63"/>
                </a:lnTo>
                <a:lnTo>
                  <a:pt x="296" y="65"/>
                </a:lnTo>
                <a:lnTo>
                  <a:pt x="296" y="67"/>
                </a:lnTo>
                <a:lnTo>
                  <a:pt x="296" y="69"/>
                </a:lnTo>
                <a:lnTo>
                  <a:pt x="294" y="71"/>
                </a:lnTo>
                <a:lnTo>
                  <a:pt x="294" y="76"/>
                </a:lnTo>
                <a:lnTo>
                  <a:pt x="296" y="80"/>
                </a:lnTo>
                <a:lnTo>
                  <a:pt x="300" y="78"/>
                </a:lnTo>
                <a:lnTo>
                  <a:pt x="303" y="80"/>
                </a:lnTo>
                <a:lnTo>
                  <a:pt x="305" y="82"/>
                </a:lnTo>
                <a:lnTo>
                  <a:pt x="303" y="82"/>
                </a:lnTo>
                <a:lnTo>
                  <a:pt x="300" y="82"/>
                </a:lnTo>
                <a:lnTo>
                  <a:pt x="300" y="84"/>
                </a:lnTo>
                <a:lnTo>
                  <a:pt x="300" y="88"/>
                </a:lnTo>
                <a:lnTo>
                  <a:pt x="298" y="91"/>
                </a:lnTo>
                <a:lnTo>
                  <a:pt x="300" y="95"/>
                </a:lnTo>
                <a:lnTo>
                  <a:pt x="305" y="93"/>
                </a:lnTo>
                <a:lnTo>
                  <a:pt x="305" y="95"/>
                </a:lnTo>
                <a:lnTo>
                  <a:pt x="309" y="99"/>
                </a:lnTo>
                <a:lnTo>
                  <a:pt x="311" y="99"/>
                </a:lnTo>
                <a:lnTo>
                  <a:pt x="313" y="99"/>
                </a:lnTo>
                <a:lnTo>
                  <a:pt x="315" y="101"/>
                </a:lnTo>
                <a:lnTo>
                  <a:pt x="320" y="104"/>
                </a:lnTo>
                <a:lnTo>
                  <a:pt x="322" y="104"/>
                </a:lnTo>
                <a:lnTo>
                  <a:pt x="322" y="106"/>
                </a:lnTo>
                <a:lnTo>
                  <a:pt x="322" y="108"/>
                </a:lnTo>
                <a:lnTo>
                  <a:pt x="318" y="108"/>
                </a:lnTo>
                <a:lnTo>
                  <a:pt x="315" y="106"/>
                </a:lnTo>
                <a:lnTo>
                  <a:pt x="313" y="106"/>
                </a:lnTo>
                <a:lnTo>
                  <a:pt x="311" y="104"/>
                </a:lnTo>
                <a:lnTo>
                  <a:pt x="309" y="104"/>
                </a:lnTo>
                <a:lnTo>
                  <a:pt x="309" y="108"/>
                </a:lnTo>
                <a:lnTo>
                  <a:pt x="307" y="110"/>
                </a:lnTo>
                <a:lnTo>
                  <a:pt x="305" y="110"/>
                </a:lnTo>
                <a:lnTo>
                  <a:pt x="305" y="116"/>
                </a:lnTo>
                <a:lnTo>
                  <a:pt x="307" y="119"/>
                </a:lnTo>
                <a:lnTo>
                  <a:pt x="305" y="121"/>
                </a:lnTo>
                <a:lnTo>
                  <a:pt x="305" y="123"/>
                </a:lnTo>
                <a:lnTo>
                  <a:pt x="307" y="125"/>
                </a:lnTo>
                <a:lnTo>
                  <a:pt x="305" y="127"/>
                </a:lnTo>
                <a:lnTo>
                  <a:pt x="303" y="125"/>
                </a:lnTo>
                <a:lnTo>
                  <a:pt x="300" y="129"/>
                </a:lnTo>
                <a:lnTo>
                  <a:pt x="303" y="131"/>
                </a:lnTo>
                <a:lnTo>
                  <a:pt x="300" y="131"/>
                </a:lnTo>
                <a:lnTo>
                  <a:pt x="296" y="134"/>
                </a:lnTo>
                <a:lnTo>
                  <a:pt x="290" y="131"/>
                </a:lnTo>
                <a:lnTo>
                  <a:pt x="288" y="127"/>
                </a:lnTo>
                <a:lnTo>
                  <a:pt x="288" y="125"/>
                </a:lnTo>
                <a:lnTo>
                  <a:pt x="288" y="121"/>
                </a:lnTo>
                <a:lnTo>
                  <a:pt x="283" y="121"/>
                </a:lnTo>
                <a:lnTo>
                  <a:pt x="283" y="116"/>
                </a:lnTo>
                <a:lnTo>
                  <a:pt x="281" y="114"/>
                </a:lnTo>
                <a:lnTo>
                  <a:pt x="277" y="112"/>
                </a:lnTo>
                <a:lnTo>
                  <a:pt x="275" y="116"/>
                </a:lnTo>
                <a:lnTo>
                  <a:pt x="272" y="116"/>
                </a:lnTo>
                <a:lnTo>
                  <a:pt x="268" y="112"/>
                </a:lnTo>
                <a:lnTo>
                  <a:pt x="266" y="112"/>
                </a:lnTo>
                <a:lnTo>
                  <a:pt x="262" y="112"/>
                </a:lnTo>
                <a:lnTo>
                  <a:pt x="260" y="110"/>
                </a:lnTo>
                <a:lnTo>
                  <a:pt x="255" y="112"/>
                </a:lnTo>
                <a:lnTo>
                  <a:pt x="253" y="114"/>
                </a:lnTo>
                <a:lnTo>
                  <a:pt x="249" y="112"/>
                </a:lnTo>
                <a:lnTo>
                  <a:pt x="247" y="110"/>
                </a:lnTo>
                <a:lnTo>
                  <a:pt x="245" y="110"/>
                </a:lnTo>
                <a:lnTo>
                  <a:pt x="240" y="114"/>
                </a:lnTo>
                <a:lnTo>
                  <a:pt x="236" y="116"/>
                </a:lnTo>
                <a:lnTo>
                  <a:pt x="232" y="114"/>
                </a:lnTo>
                <a:lnTo>
                  <a:pt x="225" y="112"/>
                </a:lnTo>
                <a:lnTo>
                  <a:pt x="221" y="112"/>
                </a:lnTo>
                <a:lnTo>
                  <a:pt x="219" y="112"/>
                </a:lnTo>
                <a:lnTo>
                  <a:pt x="212" y="110"/>
                </a:lnTo>
                <a:lnTo>
                  <a:pt x="208" y="110"/>
                </a:lnTo>
                <a:lnTo>
                  <a:pt x="206" y="106"/>
                </a:lnTo>
                <a:lnTo>
                  <a:pt x="204" y="110"/>
                </a:lnTo>
                <a:lnTo>
                  <a:pt x="200" y="110"/>
                </a:lnTo>
                <a:lnTo>
                  <a:pt x="200" y="108"/>
                </a:lnTo>
                <a:lnTo>
                  <a:pt x="193" y="106"/>
                </a:lnTo>
                <a:lnTo>
                  <a:pt x="189" y="104"/>
                </a:lnTo>
                <a:lnTo>
                  <a:pt x="187" y="101"/>
                </a:lnTo>
                <a:lnTo>
                  <a:pt x="185" y="101"/>
                </a:lnTo>
                <a:lnTo>
                  <a:pt x="180" y="106"/>
                </a:lnTo>
                <a:lnTo>
                  <a:pt x="178" y="106"/>
                </a:lnTo>
                <a:lnTo>
                  <a:pt x="172" y="104"/>
                </a:lnTo>
                <a:lnTo>
                  <a:pt x="167" y="104"/>
                </a:lnTo>
                <a:lnTo>
                  <a:pt x="163" y="104"/>
                </a:lnTo>
                <a:lnTo>
                  <a:pt x="161" y="108"/>
                </a:lnTo>
                <a:lnTo>
                  <a:pt x="157" y="112"/>
                </a:lnTo>
                <a:lnTo>
                  <a:pt x="154" y="121"/>
                </a:lnTo>
                <a:lnTo>
                  <a:pt x="148" y="119"/>
                </a:lnTo>
                <a:lnTo>
                  <a:pt x="142" y="114"/>
                </a:lnTo>
                <a:lnTo>
                  <a:pt x="139" y="108"/>
                </a:lnTo>
                <a:lnTo>
                  <a:pt x="135" y="104"/>
                </a:lnTo>
                <a:lnTo>
                  <a:pt x="129" y="104"/>
                </a:lnTo>
                <a:lnTo>
                  <a:pt x="124" y="104"/>
                </a:lnTo>
                <a:lnTo>
                  <a:pt x="122" y="110"/>
                </a:lnTo>
                <a:lnTo>
                  <a:pt x="122" y="116"/>
                </a:lnTo>
                <a:lnTo>
                  <a:pt x="122" y="121"/>
                </a:lnTo>
                <a:lnTo>
                  <a:pt x="122" y="125"/>
                </a:lnTo>
                <a:lnTo>
                  <a:pt x="124" y="131"/>
                </a:lnTo>
                <a:lnTo>
                  <a:pt x="120" y="134"/>
                </a:lnTo>
                <a:lnTo>
                  <a:pt x="122" y="138"/>
                </a:lnTo>
                <a:lnTo>
                  <a:pt x="124" y="140"/>
                </a:lnTo>
                <a:lnTo>
                  <a:pt x="127" y="142"/>
                </a:lnTo>
                <a:lnTo>
                  <a:pt x="131" y="144"/>
                </a:lnTo>
                <a:lnTo>
                  <a:pt x="133" y="144"/>
                </a:lnTo>
                <a:lnTo>
                  <a:pt x="137" y="151"/>
                </a:lnTo>
                <a:lnTo>
                  <a:pt x="142" y="159"/>
                </a:lnTo>
                <a:lnTo>
                  <a:pt x="144" y="164"/>
                </a:lnTo>
                <a:lnTo>
                  <a:pt x="144" y="168"/>
                </a:lnTo>
                <a:lnTo>
                  <a:pt x="148" y="172"/>
                </a:lnTo>
                <a:lnTo>
                  <a:pt x="146" y="174"/>
                </a:lnTo>
                <a:lnTo>
                  <a:pt x="146" y="177"/>
                </a:lnTo>
                <a:lnTo>
                  <a:pt x="146" y="183"/>
                </a:lnTo>
                <a:lnTo>
                  <a:pt x="150" y="183"/>
                </a:lnTo>
                <a:lnTo>
                  <a:pt x="152" y="185"/>
                </a:lnTo>
                <a:lnTo>
                  <a:pt x="152" y="189"/>
                </a:lnTo>
                <a:lnTo>
                  <a:pt x="157" y="194"/>
                </a:lnTo>
                <a:lnTo>
                  <a:pt x="161" y="196"/>
                </a:lnTo>
                <a:lnTo>
                  <a:pt x="165" y="196"/>
                </a:lnTo>
                <a:lnTo>
                  <a:pt x="174" y="209"/>
                </a:lnTo>
                <a:lnTo>
                  <a:pt x="174" y="215"/>
                </a:lnTo>
                <a:lnTo>
                  <a:pt x="176" y="215"/>
                </a:lnTo>
                <a:lnTo>
                  <a:pt x="180" y="220"/>
                </a:lnTo>
                <a:lnTo>
                  <a:pt x="191" y="230"/>
                </a:lnTo>
                <a:lnTo>
                  <a:pt x="195" y="235"/>
                </a:lnTo>
                <a:lnTo>
                  <a:pt x="202" y="237"/>
                </a:lnTo>
                <a:lnTo>
                  <a:pt x="204" y="239"/>
                </a:lnTo>
                <a:lnTo>
                  <a:pt x="204" y="243"/>
                </a:lnTo>
                <a:lnTo>
                  <a:pt x="206" y="252"/>
                </a:lnTo>
                <a:lnTo>
                  <a:pt x="210" y="256"/>
                </a:lnTo>
                <a:lnTo>
                  <a:pt x="215" y="260"/>
                </a:lnTo>
                <a:lnTo>
                  <a:pt x="219" y="265"/>
                </a:lnTo>
                <a:lnTo>
                  <a:pt x="225" y="269"/>
                </a:lnTo>
                <a:lnTo>
                  <a:pt x="227" y="275"/>
                </a:lnTo>
                <a:lnTo>
                  <a:pt x="219" y="280"/>
                </a:lnTo>
                <a:close/>
                <a:moveTo>
                  <a:pt x="225" y="284"/>
                </a:moveTo>
                <a:lnTo>
                  <a:pt x="227" y="280"/>
                </a:lnTo>
                <a:lnTo>
                  <a:pt x="232" y="280"/>
                </a:lnTo>
                <a:lnTo>
                  <a:pt x="234" y="280"/>
                </a:lnTo>
                <a:lnTo>
                  <a:pt x="236" y="284"/>
                </a:lnTo>
                <a:lnTo>
                  <a:pt x="238" y="286"/>
                </a:lnTo>
                <a:lnTo>
                  <a:pt x="240" y="288"/>
                </a:lnTo>
                <a:lnTo>
                  <a:pt x="245" y="293"/>
                </a:lnTo>
                <a:lnTo>
                  <a:pt x="251" y="293"/>
                </a:lnTo>
                <a:lnTo>
                  <a:pt x="257" y="301"/>
                </a:lnTo>
                <a:lnTo>
                  <a:pt x="260" y="303"/>
                </a:lnTo>
                <a:lnTo>
                  <a:pt x="262" y="301"/>
                </a:lnTo>
                <a:lnTo>
                  <a:pt x="266" y="303"/>
                </a:lnTo>
                <a:lnTo>
                  <a:pt x="268" y="303"/>
                </a:lnTo>
                <a:lnTo>
                  <a:pt x="270" y="306"/>
                </a:lnTo>
                <a:lnTo>
                  <a:pt x="268" y="310"/>
                </a:lnTo>
                <a:lnTo>
                  <a:pt x="270" y="312"/>
                </a:lnTo>
                <a:lnTo>
                  <a:pt x="272" y="314"/>
                </a:lnTo>
                <a:lnTo>
                  <a:pt x="272" y="316"/>
                </a:lnTo>
                <a:lnTo>
                  <a:pt x="272" y="321"/>
                </a:lnTo>
                <a:lnTo>
                  <a:pt x="257" y="308"/>
                </a:lnTo>
                <a:lnTo>
                  <a:pt x="245" y="295"/>
                </a:lnTo>
                <a:lnTo>
                  <a:pt x="225" y="284"/>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15" name="Freeform 8">
            <a:extLst>
              <a:ext uri="{FF2B5EF4-FFF2-40B4-BE49-F238E27FC236}">
                <a16:creationId xmlns:a16="http://schemas.microsoft.com/office/drawing/2014/main" id="{1CD6E169-707C-641E-7A43-0504019D7CA4}"/>
              </a:ext>
            </a:extLst>
          </p:cNvPr>
          <p:cNvSpPr>
            <a:spLocks/>
          </p:cNvSpPr>
          <p:nvPr/>
        </p:nvSpPr>
        <p:spPr bwMode="gray">
          <a:xfrm>
            <a:off x="10075684" y="5766444"/>
            <a:ext cx="200859" cy="110828"/>
          </a:xfrm>
          <a:custGeom>
            <a:avLst/>
            <a:gdLst>
              <a:gd name="T0" fmla="*/ 62 w 127"/>
              <a:gd name="T1" fmla="*/ 19 h 75"/>
              <a:gd name="T2" fmla="*/ 62 w 127"/>
              <a:gd name="T3" fmla="*/ 21 h 75"/>
              <a:gd name="T4" fmla="*/ 68 w 127"/>
              <a:gd name="T5" fmla="*/ 29 h 75"/>
              <a:gd name="T6" fmla="*/ 62 w 127"/>
              <a:gd name="T7" fmla="*/ 29 h 75"/>
              <a:gd name="T8" fmla="*/ 60 w 127"/>
              <a:gd name="T9" fmla="*/ 31 h 75"/>
              <a:gd name="T10" fmla="*/ 58 w 127"/>
              <a:gd name="T11" fmla="*/ 29 h 75"/>
              <a:gd name="T12" fmla="*/ 53 w 127"/>
              <a:gd name="T13" fmla="*/ 29 h 75"/>
              <a:gd name="T14" fmla="*/ 50 w 127"/>
              <a:gd name="T15" fmla="*/ 36 h 75"/>
              <a:gd name="T16" fmla="*/ 37 w 127"/>
              <a:gd name="T17" fmla="*/ 40 h 75"/>
              <a:gd name="T18" fmla="*/ 31 w 127"/>
              <a:gd name="T19" fmla="*/ 41 h 75"/>
              <a:gd name="T20" fmla="*/ 29 w 127"/>
              <a:gd name="T21" fmla="*/ 43 h 75"/>
              <a:gd name="T22" fmla="*/ 29 w 127"/>
              <a:gd name="T23" fmla="*/ 46 h 75"/>
              <a:gd name="T24" fmla="*/ 25 w 127"/>
              <a:gd name="T25" fmla="*/ 47 h 75"/>
              <a:gd name="T26" fmla="*/ 23 w 127"/>
              <a:gd name="T27" fmla="*/ 43 h 75"/>
              <a:gd name="T28" fmla="*/ 18 w 127"/>
              <a:gd name="T29" fmla="*/ 43 h 75"/>
              <a:gd name="T30" fmla="*/ 9 w 127"/>
              <a:gd name="T31" fmla="*/ 40 h 75"/>
              <a:gd name="T32" fmla="*/ 5 w 127"/>
              <a:gd name="T33" fmla="*/ 39 h 75"/>
              <a:gd name="T34" fmla="*/ 5 w 127"/>
              <a:gd name="T35" fmla="*/ 34 h 75"/>
              <a:gd name="T36" fmla="*/ 3 w 127"/>
              <a:gd name="T37" fmla="*/ 33 h 75"/>
              <a:gd name="T38" fmla="*/ 0 w 127"/>
              <a:gd name="T39" fmla="*/ 25 h 75"/>
              <a:gd name="T40" fmla="*/ 1 w 127"/>
              <a:gd name="T41" fmla="*/ 24 h 75"/>
              <a:gd name="T42" fmla="*/ 3 w 127"/>
              <a:gd name="T43" fmla="*/ 27 h 75"/>
              <a:gd name="T44" fmla="*/ 6 w 127"/>
              <a:gd name="T45" fmla="*/ 27 h 75"/>
              <a:gd name="T46" fmla="*/ 13 w 127"/>
              <a:gd name="T47" fmla="*/ 20 h 75"/>
              <a:gd name="T48" fmla="*/ 18 w 127"/>
              <a:gd name="T49" fmla="*/ 20 h 75"/>
              <a:gd name="T50" fmla="*/ 22 w 127"/>
              <a:gd name="T51" fmla="*/ 23 h 75"/>
              <a:gd name="T52" fmla="*/ 23 w 127"/>
              <a:gd name="T53" fmla="*/ 20 h 75"/>
              <a:gd name="T54" fmla="*/ 25 w 127"/>
              <a:gd name="T55" fmla="*/ 14 h 75"/>
              <a:gd name="T56" fmla="*/ 25 w 127"/>
              <a:gd name="T57" fmla="*/ 12 h 75"/>
              <a:gd name="T58" fmla="*/ 36 w 127"/>
              <a:gd name="T59" fmla="*/ 13 h 75"/>
              <a:gd name="T60" fmla="*/ 47 w 127"/>
              <a:gd name="T61" fmla="*/ 14 h 75"/>
              <a:gd name="T62" fmla="*/ 53 w 127"/>
              <a:gd name="T63" fmla="*/ 13 h 75"/>
              <a:gd name="T64" fmla="*/ 66 w 127"/>
              <a:gd name="T65" fmla="*/ 9 h 75"/>
              <a:gd name="T66" fmla="*/ 78 w 127"/>
              <a:gd name="T67" fmla="*/ 3 h 75"/>
              <a:gd name="T68" fmla="*/ 87 w 127"/>
              <a:gd name="T69" fmla="*/ 0 h 75"/>
              <a:gd name="T70" fmla="*/ 79 w 127"/>
              <a:gd name="T71" fmla="*/ 5 h 75"/>
              <a:gd name="T72" fmla="*/ 72 w 127"/>
              <a:gd name="T73" fmla="*/ 9 h 75"/>
              <a:gd name="T74" fmla="*/ 62 w 127"/>
              <a:gd name="T75" fmla="*/ 19 h 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7" h="75">
                <a:moveTo>
                  <a:pt x="90" y="30"/>
                </a:moveTo>
                <a:lnTo>
                  <a:pt x="90" y="34"/>
                </a:lnTo>
                <a:lnTo>
                  <a:pt x="99" y="47"/>
                </a:lnTo>
                <a:lnTo>
                  <a:pt x="90" y="47"/>
                </a:lnTo>
                <a:lnTo>
                  <a:pt x="88" y="49"/>
                </a:lnTo>
                <a:lnTo>
                  <a:pt x="84" y="47"/>
                </a:lnTo>
                <a:lnTo>
                  <a:pt x="77" y="47"/>
                </a:lnTo>
                <a:lnTo>
                  <a:pt x="73" y="58"/>
                </a:lnTo>
                <a:lnTo>
                  <a:pt x="54" y="64"/>
                </a:lnTo>
                <a:lnTo>
                  <a:pt x="45" y="66"/>
                </a:lnTo>
                <a:lnTo>
                  <a:pt x="43" y="68"/>
                </a:lnTo>
                <a:lnTo>
                  <a:pt x="43" y="73"/>
                </a:lnTo>
                <a:lnTo>
                  <a:pt x="37" y="75"/>
                </a:lnTo>
                <a:lnTo>
                  <a:pt x="34" y="68"/>
                </a:lnTo>
                <a:lnTo>
                  <a:pt x="26" y="68"/>
                </a:lnTo>
                <a:lnTo>
                  <a:pt x="13" y="64"/>
                </a:lnTo>
                <a:lnTo>
                  <a:pt x="7" y="62"/>
                </a:lnTo>
                <a:lnTo>
                  <a:pt x="7" y="55"/>
                </a:lnTo>
                <a:lnTo>
                  <a:pt x="4" y="53"/>
                </a:lnTo>
                <a:lnTo>
                  <a:pt x="0" y="40"/>
                </a:lnTo>
                <a:lnTo>
                  <a:pt x="2" y="38"/>
                </a:lnTo>
                <a:lnTo>
                  <a:pt x="4" y="43"/>
                </a:lnTo>
                <a:lnTo>
                  <a:pt x="9" y="43"/>
                </a:lnTo>
                <a:lnTo>
                  <a:pt x="19" y="32"/>
                </a:lnTo>
                <a:lnTo>
                  <a:pt x="26" y="32"/>
                </a:lnTo>
                <a:lnTo>
                  <a:pt x="32" y="36"/>
                </a:lnTo>
                <a:lnTo>
                  <a:pt x="34" y="32"/>
                </a:lnTo>
                <a:lnTo>
                  <a:pt x="37" y="23"/>
                </a:lnTo>
                <a:lnTo>
                  <a:pt x="37" y="19"/>
                </a:lnTo>
                <a:lnTo>
                  <a:pt x="52" y="21"/>
                </a:lnTo>
                <a:lnTo>
                  <a:pt x="69" y="23"/>
                </a:lnTo>
                <a:lnTo>
                  <a:pt x="77" y="21"/>
                </a:lnTo>
                <a:lnTo>
                  <a:pt x="97" y="15"/>
                </a:lnTo>
                <a:lnTo>
                  <a:pt x="114" y="4"/>
                </a:lnTo>
                <a:lnTo>
                  <a:pt x="127" y="0"/>
                </a:lnTo>
                <a:lnTo>
                  <a:pt x="116" y="8"/>
                </a:lnTo>
                <a:lnTo>
                  <a:pt x="105" y="15"/>
                </a:lnTo>
                <a:lnTo>
                  <a:pt x="90" y="3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17" name="Freeform 9">
            <a:extLst>
              <a:ext uri="{FF2B5EF4-FFF2-40B4-BE49-F238E27FC236}">
                <a16:creationId xmlns:a16="http://schemas.microsoft.com/office/drawing/2014/main" id="{74C937C4-0F7E-E1AA-D769-91EB4DB3EC67}"/>
              </a:ext>
            </a:extLst>
          </p:cNvPr>
          <p:cNvSpPr>
            <a:spLocks/>
          </p:cNvSpPr>
          <p:nvPr/>
        </p:nvSpPr>
        <p:spPr bwMode="gray">
          <a:xfrm>
            <a:off x="8353375" y="4014418"/>
            <a:ext cx="574873" cy="320693"/>
          </a:xfrm>
          <a:custGeom>
            <a:avLst/>
            <a:gdLst>
              <a:gd name="T0" fmla="*/ 53 w 363"/>
              <a:gd name="T1" fmla="*/ 116 h 215"/>
              <a:gd name="T2" fmla="*/ 43 w 363"/>
              <a:gd name="T3" fmla="*/ 108 h 215"/>
              <a:gd name="T4" fmla="*/ 24 w 363"/>
              <a:gd name="T5" fmla="*/ 94 h 215"/>
              <a:gd name="T6" fmla="*/ 10 w 363"/>
              <a:gd name="T7" fmla="*/ 77 h 215"/>
              <a:gd name="T8" fmla="*/ 12 w 363"/>
              <a:gd name="T9" fmla="*/ 58 h 215"/>
              <a:gd name="T10" fmla="*/ 0 w 363"/>
              <a:gd name="T11" fmla="*/ 46 h 215"/>
              <a:gd name="T12" fmla="*/ 14 w 363"/>
              <a:gd name="T13" fmla="*/ 38 h 215"/>
              <a:gd name="T14" fmla="*/ 29 w 363"/>
              <a:gd name="T15" fmla="*/ 28 h 215"/>
              <a:gd name="T16" fmla="*/ 43 w 363"/>
              <a:gd name="T17" fmla="*/ 22 h 215"/>
              <a:gd name="T18" fmla="*/ 60 w 363"/>
              <a:gd name="T19" fmla="*/ 18 h 215"/>
              <a:gd name="T20" fmla="*/ 77 w 363"/>
              <a:gd name="T21" fmla="*/ 9 h 215"/>
              <a:gd name="T22" fmla="*/ 84 w 363"/>
              <a:gd name="T23" fmla="*/ 0 h 215"/>
              <a:gd name="T24" fmla="*/ 95 w 363"/>
              <a:gd name="T25" fmla="*/ 12 h 215"/>
              <a:gd name="T26" fmla="*/ 105 w 363"/>
              <a:gd name="T27" fmla="*/ 6 h 215"/>
              <a:gd name="T28" fmla="*/ 110 w 363"/>
              <a:gd name="T29" fmla="*/ 1 h 215"/>
              <a:gd name="T30" fmla="*/ 121 w 363"/>
              <a:gd name="T31" fmla="*/ 13 h 215"/>
              <a:gd name="T32" fmla="*/ 137 w 363"/>
              <a:gd name="T33" fmla="*/ 20 h 215"/>
              <a:gd name="T34" fmla="*/ 149 w 363"/>
              <a:gd name="T35" fmla="*/ 22 h 215"/>
              <a:gd name="T36" fmla="*/ 158 w 363"/>
              <a:gd name="T37" fmla="*/ 26 h 215"/>
              <a:gd name="T38" fmla="*/ 149 w 363"/>
              <a:gd name="T39" fmla="*/ 34 h 215"/>
              <a:gd name="T40" fmla="*/ 168 w 363"/>
              <a:gd name="T41" fmla="*/ 52 h 215"/>
              <a:gd name="T42" fmla="*/ 174 w 363"/>
              <a:gd name="T43" fmla="*/ 37 h 215"/>
              <a:gd name="T44" fmla="*/ 189 w 363"/>
              <a:gd name="T45" fmla="*/ 38 h 215"/>
              <a:gd name="T46" fmla="*/ 202 w 363"/>
              <a:gd name="T47" fmla="*/ 47 h 215"/>
              <a:gd name="T48" fmla="*/ 208 w 363"/>
              <a:gd name="T49" fmla="*/ 57 h 215"/>
              <a:gd name="T50" fmla="*/ 224 w 363"/>
              <a:gd name="T51" fmla="*/ 58 h 215"/>
              <a:gd name="T52" fmla="*/ 240 w 363"/>
              <a:gd name="T53" fmla="*/ 72 h 215"/>
              <a:gd name="T54" fmla="*/ 248 w 363"/>
              <a:gd name="T55" fmla="*/ 83 h 215"/>
              <a:gd name="T56" fmla="*/ 243 w 363"/>
              <a:gd name="T57" fmla="*/ 84 h 215"/>
              <a:gd name="T58" fmla="*/ 237 w 363"/>
              <a:gd name="T59" fmla="*/ 85 h 215"/>
              <a:gd name="T60" fmla="*/ 233 w 363"/>
              <a:gd name="T61" fmla="*/ 91 h 215"/>
              <a:gd name="T62" fmla="*/ 227 w 363"/>
              <a:gd name="T63" fmla="*/ 94 h 215"/>
              <a:gd name="T64" fmla="*/ 222 w 363"/>
              <a:gd name="T65" fmla="*/ 99 h 215"/>
              <a:gd name="T66" fmla="*/ 221 w 363"/>
              <a:gd name="T67" fmla="*/ 106 h 215"/>
              <a:gd name="T68" fmla="*/ 215 w 363"/>
              <a:gd name="T69" fmla="*/ 109 h 215"/>
              <a:gd name="T70" fmla="*/ 212 w 363"/>
              <a:gd name="T71" fmla="*/ 114 h 215"/>
              <a:gd name="T72" fmla="*/ 209 w 363"/>
              <a:gd name="T73" fmla="*/ 116 h 215"/>
              <a:gd name="T74" fmla="*/ 203 w 363"/>
              <a:gd name="T75" fmla="*/ 118 h 215"/>
              <a:gd name="T76" fmla="*/ 198 w 363"/>
              <a:gd name="T77" fmla="*/ 120 h 215"/>
              <a:gd name="T78" fmla="*/ 194 w 363"/>
              <a:gd name="T79" fmla="*/ 120 h 215"/>
              <a:gd name="T80" fmla="*/ 187 w 363"/>
              <a:gd name="T81" fmla="*/ 117 h 215"/>
              <a:gd name="T82" fmla="*/ 182 w 363"/>
              <a:gd name="T83" fmla="*/ 120 h 215"/>
              <a:gd name="T84" fmla="*/ 178 w 363"/>
              <a:gd name="T85" fmla="*/ 127 h 215"/>
              <a:gd name="T86" fmla="*/ 176 w 363"/>
              <a:gd name="T87" fmla="*/ 128 h 215"/>
              <a:gd name="T88" fmla="*/ 127 w 363"/>
              <a:gd name="T89" fmla="*/ 122 h 215"/>
              <a:gd name="T90" fmla="*/ 81 w 363"/>
              <a:gd name="T91" fmla="*/ 136 h 215"/>
              <a:gd name="T92" fmla="*/ 63 w 363"/>
              <a:gd name="T93" fmla="*/ 130 h 2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3" h="215">
                <a:moveTo>
                  <a:pt x="92" y="206"/>
                </a:moveTo>
                <a:lnTo>
                  <a:pt x="82" y="183"/>
                </a:lnTo>
                <a:lnTo>
                  <a:pt x="77" y="183"/>
                </a:lnTo>
                <a:lnTo>
                  <a:pt x="73" y="174"/>
                </a:lnTo>
                <a:lnTo>
                  <a:pt x="69" y="178"/>
                </a:lnTo>
                <a:lnTo>
                  <a:pt x="62" y="170"/>
                </a:lnTo>
                <a:lnTo>
                  <a:pt x="52" y="163"/>
                </a:lnTo>
                <a:lnTo>
                  <a:pt x="39" y="144"/>
                </a:lnTo>
                <a:lnTo>
                  <a:pt x="35" y="148"/>
                </a:lnTo>
                <a:lnTo>
                  <a:pt x="22" y="137"/>
                </a:lnTo>
                <a:lnTo>
                  <a:pt x="15" y="131"/>
                </a:lnTo>
                <a:lnTo>
                  <a:pt x="15" y="122"/>
                </a:lnTo>
                <a:lnTo>
                  <a:pt x="11" y="118"/>
                </a:lnTo>
                <a:lnTo>
                  <a:pt x="13" y="103"/>
                </a:lnTo>
                <a:lnTo>
                  <a:pt x="17" y="92"/>
                </a:lnTo>
                <a:lnTo>
                  <a:pt x="7" y="90"/>
                </a:lnTo>
                <a:lnTo>
                  <a:pt x="0" y="75"/>
                </a:lnTo>
                <a:lnTo>
                  <a:pt x="0" y="73"/>
                </a:lnTo>
                <a:lnTo>
                  <a:pt x="7" y="67"/>
                </a:lnTo>
                <a:lnTo>
                  <a:pt x="13" y="60"/>
                </a:lnTo>
                <a:lnTo>
                  <a:pt x="20" y="60"/>
                </a:lnTo>
                <a:lnTo>
                  <a:pt x="30" y="54"/>
                </a:lnTo>
                <a:lnTo>
                  <a:pt x="41" y="54"/>
                </a:lnTo>
                <a:lnTo>
                  <a:pt x="43" y="45"/>
                </a:lnTo>
                <a:lnTo>
                  <a:pt x="52" y="45"/>
                </a:lnTo>
                <a:lnTo>
                  <a:pt x="54" y="36"/>
                </a:lnTo>
                <a:lnTo>
                  <a:pt x="62" y="34"/>
                </a:lnTo>
                <a:lnTo>
                  <a:pt x="67" y="36"/>
                </a:lnTo>
                <a:lnTo>
                  <a:pt x="71" y="28"/>
                </a:lnTo>
                <a:lnTo>
                  <a:pt x="88" y="28"/>
                </a:lnTo>
                <a:lnTo>
                  <a:pt x="92" y="21"/>
                </a:lnTo>
                <a:lnTo>
                  <a:pt x="105" y="19"/>
                </a:lnTo>
                <a:lnTo>
                  <a:pt x="112" y="15"/>
                </a:lnTo>
                <a:lnTo>
                  <a:pt x="118" y="13"/>
                </a:lnTo>
                <a:lnTo>
                  <a:pt x="110" y="4"/>
                </a:lnTo>
                <a:lnTo>
                  <a:pt x="123" y="0"/>
                </a:lnTo>
                <a:lnTo>
                  <a:pt x="129" y="4"/>
                </a:lnTo>
                <a:lnTo>
                  <a:pt x="129" y="17"/>
                </a:lnTo>
                <a:lnTo>
                  <a:pt x="138" y="19"/>
                </a:lnTo>
                <a:lnTo>
                  <a:pt x="142" y="15"/>
                </a:lnTo>
                <a:lnTo>
                  <a:pt x="150" y="15"/>
                </a:lnTo>
                <a:lnTo>
                  <a:pt x="153" y="9"/>
                </a:lnTo>
                <a:lnTo>
                  <a:pt x="150" y="6"/>
                </a:lnTo>
                <a:lnTo>
                  <a:pt x="153" y="2"/>
                </a:lnTo>
                <a:lnTo>
                  <a:pt x="161" y="2"/>
                </a:lnTo>
                <a:lnTo>
                  <a:pt x="165" y="4"/>
                </a:lnTo>
                <a:lnTo>
                  <a:pt x="168" y="15"/>
                </a:lnTo>
                <a:lnTo>
                  <a:pt x="176" y="21"/>
                </a:lnTo>
                <a:lnTo>
                  <a:pt x="183" y="24"/>
                </a:lnTo>
                <a:lnTo>
                  <a:pt x="195" y="26"/>
                </a:lnTo>
                <a:lnTo>
                  <a:pt x="200" y="32"/>
                </a:lnTo>
                <a:lnTo>
                  <a:pt x="206" y="30"/>
                </a:lnTo>
                <a:lnTo>
                  <a:pt x="206" y="36"/>
                </a:lnTo>
                <a:lnTo>
                  <a:pt x="217" y="34"/>
                </a:lnTo>
                <a:lnTo>
                  <a:pt x="219" y="32"/>
                </a:lnTo>
                <a:lnTo>
                  <a:pt x="225" y="32"/>
                </a:lnTo>
                <a:lnTo>
                  <a:pt x="230" y="41"/>
                </a:lnTo>
                <a:lnTo>
                  <a:pt x="228" y="45"/>
                </a:lnTo>
                <a:lnTo>
                  <a:pt x="223" y="45"/>
                </a:lnTo>
                <a:lnTo>
                  <a:pt x="217" y="54"/>
                </a:lnTo>
                <a:lnTo>
                  <a:pt x="230" y="62"/>
                </a:lnTo>
                <a:lnTo>
                  <a:pt x="238" y="77"/>
                </a:lnTo>
                <a:lnTo>
                  <a:pt x="245" y="82"/>
                </a:lnTo>
                <a:lnTo>
                  <a:pt x="251" y="73"/>
                </a:lnTo>
                <a:lnTo>
                  <a:pt x="262" y="69"/>
                </a:lnTo>
                <a:lnTo>
                  <a:pt x="253" y="58"/>
                </a:lnTo>
                <a:lnTo>
                  <a:pt x="253" y="52"/>
                </a:lnTo>
                <a:lnTo>
                  <a:pt x="262" y="52"/>
                </a:lnTo>
                <a:lnTo>
                  <a:pt x="275" y="60"/>
                </a:lnTo>
                <a:lnTo>
                  <a:pt x="281" y="64"/>
                </a:lnTo>
                <a:lnTo>
                  <a:pt x="298" y="64"/>
                </a:lnTo>
                <a:lnTo>
                  <a:pt x="294" y="75"/>
                </a:lnTo>
                <a:lnTo>
                  <a:pt x="301" y="73"/>
                </a:lnTo>
                <a:lnTo>
                  <a:pt x="301" y="82"/>
                </a:lnTo>
                <a:lnTo>
                  <a:pt x="303" y="90"/>
                </a:lnTo>
                <a:lnTo>
                  <a:pt x="309" y="90"/>
                </a:lnTo>
                <a:lnTo>
                  <a:pt x="318" y="84"/>
                </a:lnTo>
                <a:lnTo>
                  <a:pt x="326" y="92"/>
                </a:lnTo>
                <a:lnTo>
                  <a:pt x="346" y="97"/>
                </a:lnTo>
                <a:lnTo>
                  <a:pt x="346" y="105"/>
                </a:lnTo>
                <a:lnTo>
                  <a:pt x="350" y="114"/>
                </a:lnTo>
                <a:lnTo>
                  <a:pt x="359" y="118"/>
                </a:lnTo>
                <a:lnTo>
                  <a:pt x="363" y="131"/>
                </a:lnTo>
                <a:lnTo>
                  <a:pt x="361" y="131"/>
                </a:lnTo>
                <a:lnTo>
                  <a:pt x="359" y="133"/>
                </a:lnTo>
                <a:lnTo>
                  <a:pt x="356" y="133"/>
                </a:lnTo>
                <a:lnTo>
                  <a:pt x="354" y="133"/>
                </a:lnTo>
                <a:lnTo>
                  <a:pt x="350" y="133"/>
                </a:lnTo>
                <a:lnTo>
                  <a:pt x="348" y="133"/>
                </a:lnTo>
                <a:lnTo>
                  <a:pt x="346" y="135"/>
                </a:lnTo>
                <a:lnTo>
                  <a:pt x="343" y="137"/>
                </a:lnTo>
                <a:lnTo>
                  <a:pt x="341" y="140"/>
                </a:lnTo>
                <a:lnTo>
                  <a:pt x="339" y="144"/>
                </a:lnTo>
                <a:lnTo>
                  <a:pt x="335" y="146"/>
                </a:lnTo>
                <a:lnTo>
                  <a:pt x="333" y="148"/>
                </a:lnTo>
                <a:lnTo>
                  <a:pt x="331" y="148"/>
                </a:lnTo>
                <a:lnTo>
                  <a:pt x="326" y="150"/>
                </a:lnTo>
                <a:lnTo>
                  <a:pt x="326" y="153"/>
                </a:lnTo>
                <a:lnTo>
                  <a:pt x="324" y="157"/>
                </a:lnTo>
                <a:lnTo>
                  <a:pt x="324" y="161"/>
                </a:lnTo>
                <a:lnTo>
                  <a:pt x="322" y="165"/>
                </a:lnTo>
                <a:lnTo>
                  <a:pt x="322" y="168"/>
                </a:lnTo>
                <a:lnTo>
                  <a:pt x="318" y="172"/>
                </a:lnTo>
                <a:lnTo>
                  <a:pt x="316" y="172"/>
                </a:lnTo>
                <a:lnTo>
                  <a:pt x="313" y="172"/>
                </a:lnTo>
                <a:lnTo>
                  <a:pt x="311" y="174"/>
                </a:lnTo>
                <a:lnTo>
                  <a:pt x="311" y="178"/>
                </a:lnTo>
                <a:lnTo>
                  <a:pt x="309" y="180"/>
                </a:lnTo>
                <a:lnTo>
                  <a:pt x="307" y="180"/>
                </a:lnTo>
                <a:lnTo>
                  <a:pt x="305" y="183"/>
                </a:lnTo>
                <a:lnTo>
                  <a:pt x="303" y="185"/>
                </a:lnTo>
                <a:lnTo>
                  <a:pt x="298" y="187"/>
                </a:lnTo>
                <a:lnTo>
                  <a:pt x="296" y="187"/>
                </a:lnTo>
                <a:lnTo>
                  <a:pt x="292" y="189"/>
                </a:lnTo>
                <a:lnTo>
                  <a:pt x="290" y="189"/>
                </a:lnTo>
                <a:lnTo>
                  <a:pt x="288" y="189"/>
                </a:lnTo>
                <a:lnTo>
                  <a:pt x="286" y="187"/>
                </a:lnTo>
                <a:lnTo>
                  <a:pt x="283" y="187"/>
                </a:lnTo>
                <a:lnTo>
                  <a:pt x="283" y="189"/>
                </a:lnTo>
                <a:lnTo>
                  <a:pt x="279" y="189"/>
                </a:lnTo>
                <a:lnTo>
                  <a:pt x="275" y="187"/>
                </a:lnTo>
                <a:lnTo>
                  <a:pt x="273" y="185"/>
                </a:lnTo>
                <a:lnTo>
                  <a:pt x="271" y="185"/>
                </a:lnTo>
                <a:lnTo>
                  <a:pt x="266" y="187"/>
                </a:lnTo>
                <a:lnTo>
                  <a:pt x="266" y="189"/>
                </a:lnTo>
                <a:lnTo>
                  <a:pt x="262" y="193"/>
                </a:lnTo>
                <a:lnTo>
                  <a:pt x="260" y="196"/>
                </a:lnTo>
                <a:lnTo>
                  <a:pt x="260" y="200"/>
                </a:lnTo>
                <a:lnTo>
                  <a:pt x="258" y="204"/>
                </a:lnTo>
                <a:lnTo>
                  <a:pt x="258" y="206"/>
                </a:lnTo>
                <a:lnTo>
                  <a:pt x="256" y="202"/>
                </a:lnTo>
                <a:lnTo>
                  <a:pt x="243" y="196"/>
                </a:lnTo>
                <a:lnTo>
                  <a:pt x="210" y="202"/>
                </a:lnTo>
                <a:lnTo>
                  <a:pt x="185" y="193"/>
                </a:lnTo>
                <a:lnTo>
                  <a:pt x="150" y="180"/>
                </a:lnTo>
                <a:lnTo>
                  <a:pt x="133" y="211"/>
                </a:lnTo>
                <a:lnTo>
                  <a:pt x="118" y="215"/>
                </a:lnTo>
                <a:lnTo>
                  <a:pt x="105" y="213"/>
                </a:lnTo>
                <a:lnTo>
                  <a:pt x="97" y="206"/>
                </a:lnTo>
                <a:lnTo>
                  <a:pt x="92" y="206"/>
                </a:lnTo>
                <a:close/>
              </a:path>
            </a:pathLst>
          </a:custGeom>
          <a:gradFill>
            <a:gsLst>
              <a:gs pos="31000">
                <a:srgbClr val="E65F5C"/>
              </a:gs>
              <a:gs pos="100000">
                <a:srgbClr val="FFDF64"/>
              </a:gs>
            </a:gsLst>
            <a:lin ang="0" scaled="1"/>
          </a:gra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19" name="Freeform 10">
            <a:extLst>
              <a:ext uri="{FF2B5EF4-FFF2-40B4-BE49-F238E27FC236}">
                <a16:creationId xmlns:a16="http://schemas.microsoft.com/office/drawing/2014/main" id="{2077FB82-6AF1-94E8-BBE4-3D2D405C9173}"/>
              </a:ext>
            </a:extLst>
          </p:cNvPr>
          <p:cNvSpPr>
            <a:spLocks noEditPoints="1"/>
          </p:cNvSpPr>
          <p:nvPr/>
        </p:nvSpPr>
        <p:spPr bwMode="gray">
          <a:xfrm>
            <a:off x="7986287" y="3073559"/>
            <a:ext cx="385557" cy="424447"/>
          </a:xfrm>
          <a:custGeom>
            <a:avLst/>
            <a:gdLst>
              <a:gd name="T0" fmla="*/ 14 w 245"/>
              <a:gd name="T1" fmla="*/ 47 h 286"/>
              <a:gd name="T2" fmla="*/ 24 w 245"/>
              <a:gd name="T3" fmla="*/ 42 h 286"/>
              <a:gd name="T4" fmla="*/ 48 w 245"/>
              <a:gd name="T5" fmla="*/ 38 h 286"/>
              <a:gd name="T6" fmla="*/ 69 w 245"/>
              <a:gd name="T7" fmla="*/ 12 h 286"/>
              <a:gd name="T8" fmla="*/ 89 w 245"/>
              <a:gd name="T9" fmla="*/ 7 h 286"/>
              <a:gd name="T10" fmla="*/ 95 w 245"/>
              <a:gd name="T11" fmla="*/ 1 h 286"/>
              <a:gd name="T12" fmla="*/ 91 w 245"/>
              <a:gd name="T13" fmla="*/ 19 h 286"/>
              <a:gd name="T14" fmla="*/ 87 w 245"/>
              <a:gd name="T15" fmla="*/ 38 h 286"/>
              <a:gd name="T16" fmla="*/ 56 w 245"/>
              <a:gd name="T17" fmla="*/ 50 h 286"/>
              <a:gd name="T18" fmla="*/ 43 w 245"/>
              <a:gd name="T19" fmla="*/ 48 h 286"/>
              <a:gd name="T20" fmla="*/ 35 w 245"/>
              <a:gd name="T21" fmla="*/ 48 h 286"/>
              <a:gd name="T22" fmla="*/ 28 w 245"/>
              <a:gd name="T23" fmla="*/ 61 h 286"/>
              <a:gd name="T24" fmla="*/ 19 w 245"/>
              <a:gd name="T25" fmla="*/ 72 h 286"/>
              <a:gd name="T26" fmla="*/ 14 w 245"/>
              <a:gd name="T27" fmla="*/ 70 h 286"/>
              <a:gd name="T28" fmla="*/ 148 w 245"/>
              <a:gd name="T29" fmla="*/ 174 h 286"/>
              <a:gd name="T30" fmla="*/ 140 w 245"/>
              <a:gd name="T31" fmla="*/ 162 h 286"/>
              <a:gd name="T32" fmla="*/ 122 w 245"/>
              <a:gd name="T33" fmla="*/ 161 h 286"/>
              <a:gd name="T34" fmla="*/ 116 w 245"/>
              <a:gd name="T35" fmla="*/ 134 h 286"/>
              <a:gd name="T36" fmla="*/ 134 w 245"/>
              <a:gd name="T37" fmla="*/ 119 h 286"/>
              <a:gd name="T38" fmla="*/ 148 w 245"/>
              <a:gd name="T39" fmla="*/ 137 h 286"/>
              <a:gd name="T40" fmla="*/ 153 w 245"/>
              <a:gd name="T41" fmla="*/ 114 h 286"/>
              <a:gd name="T42" fmla="*/ 166 w 245"/>
              <a:gd name="T43" fmla="*/ 114 h 286"/>
              <a:gd name="T44" fmla="*/ 164 w 245"/>
              <a:gd name="T45" fmla="*/ 139 h 286"/>
              <a:gd name="T46" fmla="*/ 155 w 245"/>
              <a:gd name="T47" fmla="*/ 149 h 286"/>
              <a:gd name="T48" fmla="*/ 160 w 245"/>
              <a:gd name="T49" fmla="*/ 162 h 286"/>
              <a:gd name="T50" fmla="*/ 148 w 245"/>
              <a:gd name="T51" fmla="*/ 174 h 286"/>
              <a:gd name="T52" fmla="*/ 25 w 245"/>
              <a:gd name="T53" fmla="*/ 180 h 286"/>
              <a:gd name="T54" fmla="*/ 24 w 245"/>
              <a:gd name="T55" fmla="*/ 168 h 286"/>
              <a:gd name="T56" fmla="*/ 18 w 245"/>
              <a:gd name="T57" fmla="*/ 152 h 286"/>
              <a:gd name="T58" fmla="*/ 7 w 245"/>
              <a:gd name="T59" fmla="*/ 149 h 286"/>
              <a:gd name="T60" fmla="*/ 5 w 245"/>
              <a:gd name="T61" fmla="*/ 134 h 286"/>
              <a:gd name="T62" fmla="*/ 12 w 245"/>
              <a:gd name="T63" fmla="*/ 120 h 286"/>
              <a:gd name="T64" fmla="*/ 5 w 245"/>
              <a:gd name="T65" fmla="*/ 99 h 286"/>
              <a:gd name="T66" fmla="*/ 11 w 245"/>
              <a:gd name="T67" fmla="*/ 81 h 286"/>
              <a:gd name="T68" fmla="*/ 25 w 245"/>
              <a:gd name="T69" fmla="*/ 89 h 286"/>
              <a:gd name="T70" fmla="*/ 37 w 245"/>
              <a:gd name="T71" fmla="*/ 70 h 286"/>
              <a:gd name="T72" fmla="*/ 48 w 245"/>
              <a:gd name="T73" fmla="*/ 81 h 286"/>
              <a:gd name="T74" fmla="*/ 52 w 245"/>
              <a:gd name="T75" fmla="*/ 57 h 286"/>
              <a:gd name="T76" fmla="*/ 82 w 245"/>
              <a:gd name="T77" fmla="*/ 59 h 286"/>
              <a:gd name="T78" fmla="*/ 87 w 245"/>
              <a:gd name="T79" fmla="*/ 82 h 286"/>
              <a:gd name="T80" fmla="*/ 107 w 245"/>
              <a:gd name="T81" fmla="*/ 88 h 286"/>
              <a:gd name="T82" fmla="*/ 93 w 245"/>
              <a:gd name="T83" fmla="*/ 110 h 286"/>
              <a:gd name="T84" fmla="*/ 85 w 245"/>
              <a:gd name="T85" fmla="*/ 103 h 286"/>
              <a:gd name="T86" fmla="*/ 84 w 245"/>
              <a:gd name="T87" fmla="*/ 115 h 286"/>
              <a:gd name="T88" fmla="*/ 75 w 245"/>
              <a:gd name="T89" fmla="*/ 128 h 286"/>
              <a:gd name="T90" fmla="*/ 63 w 245"/>
              <a:gd name="T91" fmla="*/ 135 h 286"/>
              <a:gd name="T92" fmla="*/ 60 w 245"/>
              <a:gd name="T93" fmla="*/ 145 h 286"/>
              <a:gd name="T94" fmla="*/ 56 w 245"/>
              <a:gd name="T95" fmla="*/ 159 h 286"/>
              <a:gd name="T96" fmla="*/ 53 w 245"/>
              <a:gd name="T97" fmla="*/ 173 h 2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5" h="286">
                <a:moveTo>
                  <a:pt x="9" y="97"/>
                </a:moveTo>
                <a:lnTo>
                  <a:pt x="20" y="75"/>
                </a:lnTo>
                <a:lnTo>
                  <a:pt x="28" y="62"/>
                </a:lnTo>
                <a:lnTo>
                  <a:pt x="35" y="67"/>
                </a:lnTo>
                <a:lnTo>
                  <a:pt x="52" y="65"/>
                </a:lnTo>
                <a:lnTo>
                  <a:pt x="71" y="60"/>
                </a:lnTo>
                <a:lnTo>
                  <a:pt x="80" y="54"/>
                </a:lnTo>
                <a:lnTo>
                  <a:pt x="101" y="19"/>
                </a:lnTo>
                <a:lnTo>
                  <a:pt x="125" y="9"/>
                </a:lnTo>
                <a:lnTo>
                  <a:pt x="131" y="11"/>
                </a:lnTo>
                <a:lnTo>
                  <a:pt x="136" y="0"/>
                </a:lnTo>
                <a:lnTo>
                  <a:pt x="140" y="2"/>
                </a:lnTo>
                <a:lnTo>
                  <a:pt x="131" y="26"/>
                </a:lnTo>
                <a:lnTo>
                  <a:pt x="134" y="30"/>
                </a:lnTo>
                <a:lnTo>
                  <a:pt x="134" y="54"/>
                </a:lnTo>
                <a:lnTo>
                  <a:pt x="127" y="60"/>
                </a:lnTo>
                <a:lnTo>
                  <a:pt x="123" y="77"/>
                </a:lnTo>
                <a:lnTo>
                  <a:pt x="82" y="80"/>
                </a:lnTo>
                <a:lnTo>
                  <a:pt x="73" y="75"/>
                </a:lnTo>
                <a:lnTo>
                  <a:pt x="63" y="77"/>
                </a:lnTo>
                <a:lnTo>
                  <a:pt x="58" y="73"/>
                </a:lnTo>
                <a:lnTo>
                  <a:pt x="52" y="77"/>
                </a:lnTo>
                <a:lnTo>
                  <a:pt x="46" y="80"/>
                </a:lnTo>
                <a:lnTo>
                  <a:pt x="41" y="97"/>
                </a:lnTo>
                <a:lnTo>
                  <a:pt x="37" y="108"/>
                </a:lnTo>
                <a:lnTo>
                  <a:pt x="28" y="114"/>
                </a:lnTo>
                <a:lnTo>
                  <a:pt x="26" y="118"/>
                </a:lnTo>
                <a:lnTo>
                  <a:pt x="20" y="112"/>
                </a:lnTo>
                <a:lnTo>
                  <a:pt x="9" y="97"/>
                </a:lnTo>
                <a:close/>
                <a:moveTo>
                  <a:pt x="217" y="277"/>
                </a:moveTo>
                <a:lnTo>
                  <a:pt x="213" y="271"/>
                </a:lnTo>
                <a:lnTo>
                  <a:pt x="206" y="258"/>
                </a:lnTo>
                <a:lnTo>
                  <a:pt x="196" y="258"/>
                </a:lnTo>
                <a:lnTo>
                  <a:pt x="179" y="256"/>
                </a:lnTo>
                <a:lnTo>
                  <a:pt x="176" y="241"/>
                </a:lnTo>
                <a:lnTo>
                  <a:pt x="170" y="213"/>
                </a:lnTo>
                <a:lnTo>
                  <a:pt x="181" y="209"/>
                </a:lnTo>
                <a:lnTo>
                  <a:pt x="196" y="189"/>
                </a:lnTo>
                <a:lnTo>
                  <a:pt x="204" y="211"/>
                </a:lnTo>
                <a:lnTo>
                  <a:pt x="217" y="217"/>
                </a:lnTo>
                <a:lnTo>
                  <a:pt x="221" y="206"/>
                </a:lnTo>
                <a:lnTo>
                  <a:pt x="224" y="181"/>
                </a:lnTo>
                <a:lnTo>
                  <a:pt x="232" y="178"/>
                </a:lnTo>
                <a:lnTo>
                  <a:pt x="243" y="181"/>
                </a:lnTo>
                <a:lnTo>
                  <a:pt x="245" y="204"/>
                </a:lnTo>
                <a:lnTo>
                  <a:pt x="241" y="221"/>
                </a:lnTo>
                <a:lnTo>
                  <a:pt x="239" y="226"/>
                </a:lnTo>
                <a:lnTo>
                  <a:pt x="228" y="237"/>
                </a:lnTo>
                <a:lnTo>
                  <a:pt x="243" y="249"/>
                </a:lnTo>
                <a:lnTo>
                  <a:pt x="234" y="258"/>
                </a:lnTo>
                <a:lnTo>
                  <a:pt x="224" y="275"/>
                </a:lnTo>
                <a:lnTo>
                  <a:pt x="217" y="277"/>
                </a:lnTo>
                <a:close/>
                <a:moveTo>
                  <a:pt x="82" y="279"/>
                </a:moveTo>
                <a:lnTo>
                  <a:pt x="37" y="286"/>
                </a:lnTo>
                <a:lnTo>
                  <a:pt x="33" y="284"/>
                </a:lnTo>
                <a:lnTo>
                  <a:pt x="35" y="267"/>
                </a:lnTo>
                <a:lnTo>
                  <a:pt x="31" y="239"/>
                </a:lnTo>
                <a:lnTo>
                  <a:pt x="26" y="241"/>
                </a:lnTo>
                <a:lnTo>
                  <a:pt x="18" y="228"/>
                </a:lnTo>
                <a:lnTo>
                  <a:pt x="11" y="237"/>
                </a:lnTo>
                <a:lnTo>
                  <a:pt x="0" y="228"/>
                </a:lnTo>
                <a:lnTo>
                  <a:pt x="7" y="213"/>
                </a:lnTo>
                <a:lnTo>
                  <a:pt x="18" y="200"/>
                </a:lnTo>
                <a:lnTo>
                  <a:pt x="18" y="191"/>
                </a:lnTo>
                <a:lnTo>
                  <a:pt x="7" y="168"/>
                </a:lnTo>
                <a:lnTo>
                  <a:pt x="7" y="157"/>
                </a:lnTo>
                <a:lnTo>
                  <a:pt x="9" y="135"/>
                </a:lnTo>
                <a:lnTo>
                  <a:pt x="16" y="129"/>
                </a:lnTo>
                <a:lnTo>
                  <a:pt x="24" y="135"/>
                </a:lnTo>
                <a:lnTo>
                  <a:pt x="37" y="142"/>
                </a:lnTo>
                <a:lnTo>
                  <a:pt x="48" y="116"/>
                </a:lnTo>
                <a:lnTo>
                  <a:pt x="54" y="112"/>
                </a:lnTo>
                <a:lnTo>
                  <a:pt x="63" y="131"/>
                </a:lnTo>
                <a:lnTo>
                  <a:pt x="71" y="129"/>
                </a:lnTo>
                <a:lnTo>
                  <a:pt x="71" y="105"/>
                </a:lnTo>
                <a:lnTo>
                  <a:pt x="76" y="90"/>
                </a:lnTo>
                <a:lnTo>
                  <a:pt x="99" y="88"/>
                </a:lnTo>
                <a:lnTo>
                  <a:pt x="121" y="93"/>
                </a:lnTo>
                <a:lnTo>
                  <a:pt x="123" y="116"/>
                </a:lnTo>
                <a:lnTo>
                  <a:pt x="127" y="131"/>
                </a:lnTo>
                <a:lnTo>
                  <a:pt x="155" y="133"/>
                </a:lnTo>
                <a:lnTo>
                  <a:pt x="157" y="140"/>
                </a:lnTo>
                <a:lnTo>
                  <a:pt x="151" y="168"/>
                </a:lnTo>
                <a:lnTo>
                  <a:pt x="136" y="174"/>
                </a:lnTo>
                <a:lnTo>
                  <a:pt x="134" y="161"/>
                </a:lnTo>
                <a:lnTo>
                  <a:pt x="125" y="163"/>
                </a:lnTo>
                <a:lnTo>
                  <a:pt x="118" y="170"/>
                </a:lnTo>
                <a:lnTo>
                  <a:pt x="123" y="183"/>
                </a:lnTo>
                <a:lnTo>
                  <a:pt x="116" y="200"/>
                </a:lnTo>
                <a:lnTo>
                  <a:pt x="110" y="204"/>
                </a:lnTo>
                <a:lnTo>
                  <a:pt x="108" y="215"/>
                </a:lnTo>
                <a:lnTo>
                  <a:pt x="93" y="215"/>
                </a:lnTo>
                <a:lnTo>
                  <a:pt x="97" y="226"/>
                </a:lnTo>
                <a:lnTo>
                  <a:pt x="88" y="230"/>
                </a:lnTo>
                <a:lnTo>
                  <a:pt x="84" y="241"/>
                </a:lnTo>
                <a:lnTo>
                  <a:pt x="82" y="252"/>
                </a:lnTo>
                <a:lnTo>
                  <a:pt x="82" y="262"/>
                </a:lnTo>
                <a:lnTo>
                  <a:pt x="78" y="275"/>
                </a:lnTo>
                <a:lnTo>
                  <a:pt x="82" y="279"/>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21" name="Freeform 11">
            <a:extLst>
              <a:ext uri="{FF2B5EF4-FFF2-40B4-BE49-F238E27FC236}">
                <a16:creationId xmlns:a16="http://schemas.microsoft.com/office/drawing/2014/main" id="{E6B3C65D-EE7B-6545-7487-35AD9CB18962}"/>
              </a:ext>
            </a:extLst>
          </p:cNvPr>
          <p:cNvSpPr>
            <a:spLocks/>
          </p:cNvSpPr>
          <p:nvPr/>
        </p:nvSpPr>
        <p:spPr bwMode="gray">
          <a:xfrm>
            <a:off x="9313805" y="2800026"/>
            <a:ext cx="413261" cy="311262"/>
          </a:xfrm>
          <a:custGeom>
            <a:avLst/>
            <a:gdLst>
              <a:gd name="T0" fmla="*/ 176 w 264"/>
              <a:gd name="T1" fmla="*/ 4 h 209"/>
              <a:gd name="T2" fmla="*/ 179 w 264"/>
              <a:gd name="T3" fmla="*/ 14 h 209"/>
              <a:gd name="T4" fmla="*/ 172 w 264"/>
              <a:gd name="T5" fmla="*/ 15 h 209"/>
              <a:gd name="T6" fmla="*/ 169 w 264"/>
              <a:gd name="T7" fmla="*/ 16 h 209"/>
              <a:gd name="T8" fmla="*/ 165 w 264"/>
              <a:gd name="T9" fmla="*/ 29 h 209"/>
              <a:gd name="T10" fmla="*/ 156 w 264"/>
              <a:gd name="T11" fmla="*/ 39 h 209"/>
              <a:gd name="T12" fmla="*/ 152 w 264"/>
              <a:gd name="T13" fmla="*/ 48 h 209"/>
              <a:gd name="T14" fmla="*/ 155 w 264"/>
              <a:gd name="T15" fmla="*/ 66 h 209"/>
              <a:gd name="T16" fmla="*/ 156 w 264"/>
              <a:gd name="T17" fmla="*/ 76 h 209"/>
              <a:gd name="T18" fmla="*/ 153 w 264"/>
              <a:gd name="T19" fmla="*/ 85 h 209"/>
              <a:gd name="T20" fmla="*/ 159 w 264"/>
              <a:gd name="T21" fmla="*/ 94 h 209"/>
              <a:gd name="T22" fmla="*/ 160 w 264"/>
              <a:gd name="T23" fmla="*/ 99 h 209"/>
              <a:gd name="T24" fmla="*/ 162 w 264"/>
              <a:gd name="T25" fmla="*/ 106 h 209"/>
              <a:gd name="T26" fmla="*/ 166 w 264"/>
              <a:gd name="T27" fmla="*/ 109 h 209"/>
              <a:gd name="T28" fmla="*/ 159 w 264"/>
              <a:gd name="T29" fmla="*/ 112 h 209"/>
              <a:gd name="T30" fmla="*/ 155 w 264"/>
              <a:gd name="T31" fmla="*/ 117 h 209"/>
              <a:gd name="T32" fmla="*/ 152 w 264"/>
              <a:gd name="T33" fmla="*/ 120 h 209"/>
              <a:gd name="T34" fmla="*/ 150 w 264"/>
              <a:gd name="T35" fmla="*/ 126 h 209"/>
              <a:gd name="T36" fmla="*/ 150 w 264"/>
              <a:gd name="T37" fmla="*/ 131 h 209"/>
              <a:gd name="T38" fmla="*/ 146 w 264"/>
              <a:gd name="T39" fmla="*/ 131 h 209"/>
              <a:gd name="T40" fmla="*/ 138 w 264"/>
              <a:gd name="T41" fmla="*/ 128 h 209"/>
              <a:gd name="T42" fmla="*/ 133 w 264"/>
              <a:gd name="T43" fmla="*/ 125 h 209"/>
              <a:gd name="T44" fmla="*/ 127 w 264"/>
              <a:gd name="T45" fmla="*/ 126 h 209"/>
              <a:gd name="T46" fmla="*/ 121 w 264"/>
              <a:gd name="T47" fmla="*/ 131 h 209"/>
              <a:gd name="T48" fmla="*/ 117 w 264"/>
              <a:gd name="T49" fmla="*/ 129 h 209"/>
              <a:gd name="T50" fmla="*/ 113 w 264"/>
              <a:gd name="T51" fmla="*/ 128 h 209"/>
              <a:gd name="T52" fmla="*/ 106 w 264"/>
              <a:gd name="T53" fmla="*/ 120 h 209"/>
              <a:gd name="T54" fmla="*/ 100 w 264"/>
              <a:gd name="T55" fmla="*/ 114 h 209"/>
              <a:gd name="T56" fmla="*/ 96 w 264"/>
              <a:gd name="T57" fmla="*/ 112 h 209"/>
              <a:gd name="T58" fmla="*/ 89 w 264"/>
              <a:gd name="T59" fmla="*/ 106 h 209"/>
              <a:gd name="T60" fmla="*/ 83 w 264"/>
              <a:gd name="T61" fmla="*/ 106 h 209"/>
              <a:gd name="T62" fmla="*/ 77 w 264"/>
              <a:gd name="T63" fmla="*/ 102 h 209"/>
              <a:gd name="T64" fmla="*/ 73 w 264"/>
              <a:gd name="T65" fmla="*/ 97 h 209"/>
              <a:gd name="T66" fmla="*/ 70 w 264"/>
              <a:gd name="T67" fmla="*/ 100 h 209"/>
              <a:gd name="T68" fmla="*/ 68 w 264"/>
              <a:gd name="T69" fmla="*/ 97 h 209"/>
              <a:gd name="T70" fmla="*/ 66 w 264"/>
              <a:gd name="T71" fmla="*/ 97 h 209"/>
              <a:gd name="T72" fmla="*/ 58 w 264"/>
              <a:gd name="T73" fmla="*/ 100 h 209"/>
              <a:gd name="T74" fmla="*/ 53 w 264"/>
              <a:gd name="T75" fmla="*/ 100 h 209"/>
              <a:gd name="T76" fmla="*/ 45 w 264"/>
              <a:gd name="T77" fmla="*/ 104 h 209"/>
              <a:gd name="T78" fmla="*/ 39 w 264"/>
              <a:gd name="T79" fmla="*/ 109 h 209"/>
              <a:gd name="T80" fmla="*/ 41 w 264"/>
              <a:gd name="T81" fmla="*/ 104 h 209"/>
              <a:gd name="T82" fmla="*/ 44 w 264"/>
              <a:gd name="T83" fmla="*/ 86 h 209"/>
              <a:gd name="T84" fmla="*/ 28 w 264"/>
              <a:gd name="T85" fmla="*/ 93 h 209"/>
              <a:gd name="T86" fmla="*/ 14 w 264"/>
              <a:gd name="T87" fmla="*/ 85 h 209"/>
              <a:gd name="T88" fmla="*/ 7 w 264"/>
              <a:gd name="T89" fmla="*/ 61 h 209"/>
              <a:gd name="T90" fmla="*/ 5 w 264"/>
              <a:gd name="T91" fmla="*/ 44 h 209"/>
              <a:gd name="T92" fmla="*/ 5 w 264"/>
              <a:gd name="T93" fmla="*/ 33 h 209"/>
              <a:gd name="T94" fmla="*/ 9 w 264"/>
              <a:gd name="T95" fmla="*/ 25 h 209"/>
              <a:gd name="T96" fmla="*/ 26 w 264"/>
              <a:gd name="T97" fmla="*/ 18 h 209"/>
              <a:gd name="T98" fmla="*/ 38 w 264"/>
              <a:gd name="T99" fmla="*/ 8 h 209"/>
              <a:gd name="T100" fmla="*/ 47 w 264"/>
              <a:gd name="T101" fmla="*/ 8 h 209"/>
              <a:gd name="T102" fmla="*/ 53 w 264"/>
              <a:gd name="T103" fmla="*/ 3 h 209"/>
              <a:gd name="T104" fmla="*/ 79 w 264"/>
              <a:gd name="T105" fmla="*/ 0 h 209"/>
              <a:gd name="T106" fmla="*/ 89 w 264"/>
              <a:gd name="T107" fmla="*/ 3 h 209"/>
              <a:gd name="T108" fmla="*/ 131 w 264"/>
              <a:gd name="T109" fmla="*/ 8 h 209"/>
              <a:gd name="T110" fmla="*/ 147 w 264"/>
              <a:gd name="T111" fmla="*/ 11 h 209"/>
              <a:gd name="T112" fmla="*/ 170 w 264"/>
              <a:gd name="T113" fmla="*/ 9 h 209"/>
              <a:gd name="T114" fmla="*/ 175 w 264"/>
              <a:gd name="T115" fmla="*/ 3 h 2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64" h="209">
                <a:moveTo>
                  <a:pt x="258" y="5"/>
                </a:moveTo>
                <a:lnTo>
                  <a:pt x="260" y="7"/>
                </a:lnTo>
                <a:lnTo>
                  <a:pt x="264" y="13"/>
                </a:lnTo>
                <a:lnTo>
                  <a:pt x="264" y="22"/>
                </a:lnTo>
                <a:lnTo>
                  <a:pt x="260" y="24"/>
                </a:lnTo>
                <a:lnTo>
                  <a:pt x="254" y="24"/>
                </a:lnTo>
                <a:lnTo>
                  <a:pt x="251" y="24"/>
                </a:lnTo>
                <a:lnTo>
                  <a:pt x="249" y="26"/>
                </a:lnTo>
                <a:lnTo>
                  <a:pt x="247" y="33"/>
                </a:lnTo>
                <a:lnTo>
                  <a:pt x="243" y="46"/>
                </a:lnTo>
                <a:lnTo>
                  <a:pt x="239" y="54"/>
                </a:lnTo>
                <a:lnTo>
                  <a:pt x="230" y="61"/>
                </a:lnTo>
                <a:lnTo>
                  <a:pt x="226" y="67"/>
                </a:lnTo>
                <a:lnTo>
                  <a:pt x="224" y="76"/>
                </a:lnTo>
                <a:lnTo>
                  <a:pt x="224" y="82"/>
                </a:lnTo>
                <a:lnTo>
                  <a:pt x="228" y="104"/>
                </a:lnTo>
                <a:lnTo>
                  <a:pt x="230" y="112"/>
                </a:lnTo>
                <a:lnTo>
                  <a:pt x="230" y="121"/>
                </a:lnTo>
                <a:lnTo>
                  <a:pt x="226" y="127"/>
                </a:lnTo>
                <a:lnTo>
                  <a:pt x="226" y="134"/>
                </a:lnTo>
                <a:lnTo>
                  <a:pt x="230" y="144"/>
                </a:lnTo>
                <a:lnTo>
                  <a:pt x="234" y="149"/>
                </a:lnTo>
                <a:lnTo>
                  <a:pt x="236" y="153"/>
                </a:lnTo>
                <a:lnTo>
                  <a:pt x="236" y="157"/>
                </a:lnTo>
                <a:lnTo>
                  <a:pt x="236" y="159"/>
                </a:lnTo>
                <a:lnTo>
                  <a:pt x="239" y="168"/>
                </a:lnTo>
                <a:lnTo>
                  <a:pt x="243" y="170"/>
                </a:lnTo>
                <a:lnTo>
                  <a:pt x="245" y="172"/>
                </a:lnTo>
                <a:lnTo>
                  <a:pt x="241" y="175"/>
                </a:lnTo>
                <a:lnTo>
                  <a:pt x="234" y="177"/>
                </a:lnTo>
                <a:lnTo>
                  <a:pt x="230" y="181"/>
                </a:lnTo>
                <a:lnTo>
                  <a:pt x="228" y="185"/>
                </a:lnTo>
                <a:lnTo>
                  <a:pt x="226" y="190"/>
                </a:lnTo>
                <a:lnTo>
                  <a:pt x="224" y="190"/>
                </a:lnTo>
                <a:lnTo>
                  <a:pt x="221" y="196"/>
                </a:lnTo>
                <a:lnTo>
                  <a:pt x="221" y="200"/>
                </a:lnTo>
                <a:lnTo>
                  <a:pt x="219" y="202"/>
                </a:lnTo>
                <a:lnTo>
                  <a:pt x="221" y="207"/>
                </a:lnTo>
                <a:lnTo>
                  <a:pt x="217" y="209"/>
                </a:lnTo>
                <a:lnTo>
                  <a:pt x="215" y="207"/>
                </a:lnTo>
                <a:lnTo>
                  <a:pt x="209" y="205"/>
                </a:lnTo>
                <a:lnTo>
                  <a:pt x="204" y="202"/>
                </a:lnTo>
                <a:lnTo>
                  <a:pt x="200" y="200"/>
                </a:lnTo>
                <a:lnTo>
                  <a:pt x="196" y="198"/>
                </a:lnTo>
                <a:lnTo>
                  <a:pt x="191" y="202"/>
                </a:lnTo>
                <a:lnTo>
                  <a:pt x="187" y="200"/>
                </a:lnTo>
                <a:lnTo>
                  <a:pt x="183" y="202"/>
                </a:lnTo>
                <a:lnTo>
                  <a:pt x="178" y="207"/>
                </a:lnTo>
                <a:lnTo>
                  <a:pt x="176" y="207"/>
                </a:lnTo>
                <a:lnTo>
                  <a:pt x="172" y="205"/>
                </a:lnTo>
                <a:lnTo>
                  <a:pt x="170" y="202"/>
                </a:lnTo>
                <a:lnTo>
                  <a:pt x="166" y="202"/>
                </a:lnTo>
                <a:lnTo>
                  <a:pt x="159" y="196"/>
                </a:lnTo>
                <a:lnTo>
                  <a:pt x="157" y="190"/>
                </a:lnTo>
                <a:lnTo>
                  <a:pt x="153" y="183"/>
                </a:lnTo>
                <a:lnTo>
                  <a:pt x="148" y="181"/>
                </a:lnTo>
                <a:lnTo>
                  <a:pt x="146" y="177"/>
                </a:lnTo>
                <a:lnTo>
                  <a:pt x="142" y="177"/>
                </a:lnTo>
                <a:lnTo>
                  <a:pt x="136" y="175"/>
                </a:lnTo>
                <a:lnTo>
                  <a:pt x="131" y="168"/>
                </a:lnTo>
                <a:lnTo>
                  <a:pt x="129" y="168"/>
                </a:lnTo>
                <a:lnTo>
                  <a:pt x="123" y="168"/>
                </a:lnTo>
                <a:lnTo>
                  <a:pt x="121" y="164"/>
                </a:lnTo>
                <a:lnTo>
                  <a:pt x="114" y="162"/>
                </a:lnTo>
                <a:lnTo>
                  <a:pt x="112" y="157"/>
                </a:lnTo>
                <a:lnTo>
                  <a:pt x="108" y="153"/>
                </a:lnTo>
                <a:lnTo>
                  <a:pt x="108" y="155"/>
                </a:lnTo>
                <a:lnTo>
                  <a:pt x="103" y="159"/>
                </a:lnTo>
                <a:lnTo>
                  <a:pt x="101" y="157"/>
                </a:lnTo>
                <a:lnTo>
                  <a:pt x="101" y="153"/>
                </a:lnTo>
                <a:lnTo>
                  <a:pt x="99" y="153"/>
                </a:lnTo>
                <a:lnTo>
                  <a:pt x="97" y="153"/>
                </a:lnTo>
                <a:lnTo>
                  <a:pt x="88" y="157"/>
                </a:lnTo>
                <a:lnTo>
                  <a:pt x="86" y="159"/>
                </a:lnTo>
                <a:lnTo>
                  <a:pt x="84" y="159"/>
                </a:lnTo>
                <a:lnTo>
                  <a:pt x="78" y="159"/>
                </a:lnTo>
                <a:lnTo>
                  <a:pt x="75" y="162"/>
                </a:lnTo>
                <a:lnTo>
                  <a:pt x="67" y="164"/>
                </a:lnTo>
                <a:lnTo>
                  <a:pt x="60" y="168"/>
                </a:lnTo>
                <a:lnTo>
                  <a:pt x="58" y="172"/>
                </a:lnTo>
                <a:lnTo>
                  <a:pt x="56" y="172"/>
                </a:lnTo>
                <a:lnTo>
                  <a:pt x="60" y="164"/>
                </a:lnTo>
                <a:lnTo>
                  <a:pt x="60" y="147"/>
                </a:lnTo>
                <a:lnTo>
                  <a:pt x="65" y="136"/>
                </a:lnTo>
                <a:lnTo>
                  <a:pt x="56" y="127"/>
                </a:lnTo>
                <a:lnTo>
                  <a:pt x="41" y="147"/>
                </a:lnTo>
                <a:lnTo>
                  <a:pt x="33" y="136"/>
                </a:lnTo>
                <a:lnTo>
                  <a:pt x="20" y="134"/>
                </a:lnTo>
                <a:lnTo>
                  <a:pt x="20" y="89"/>
                </a:lnTo>
                <a:lnTo>
                  <a:pt x="11" y="97"/>
                </a:lnTo>
                <a:lnTo>
                  <a:pt x="3" y="78"/>
                </a:lnTo>
                <a:lnTo>
                  <a:pt x="7" y="69"/>
                </a:lnTo>
                <a:lnTo>
                  <a:pt x="0" y="56"/>
                </a:lnTo>
                <a:lnTo>
                  <a:pt x="7" y="52"/>
                </a:lnTo>
                <a:lnTo>
                  <a:pt x="5" y="41"/>
                </a:lnTo>
                <a:lnTo>
                  <a:pt x="13" y="39"/>
                </a:lnTo>
                <a:lnTo>
                  <a:pt x="39" y="35"/>
                </a:lnTo>
                <a:lnTo>
                  <a:pt x="39" y="28"/>
                </a:lnTo>
                <a:lnTo>
                  <a:pt x="52" y="22"/>
                </a:lnTo>
                <a:lnTo>
                  <a:pt x="56" y="13"/>
                </a:lnTo>
                <a:lnTo>
                  <a:pt x="67" y="18"/>
                </a:lnTo>
                <a:lnTo>
                  <a:pt x="69" y="13"/>
                </a:lnTo>
                <a:lnTo>
                  <a:pt x="75" y="15"/>
                </a:lnTo>
                <a:lnTo>
                  <a:pt x="78" y="5"/>
                </a:lnTo>
                <a:lnTo>
                  <a:pt x="106" y="15"/>
                </a:lnTo>
                <a:lnTo>
                  <a:pt x="116" y="0"/>
                </a:lnTo>
                <a:lnTo>
                  <a:pt x="118" y="9"/>
                </a:lnTo>
                <a:lnTo>
                  <a:pt x="131" y="5"/>
                </a:lnTo>
                <a:lnTo>
                  <a:pt x="166" y="5"/>
                </a:lnTo>
                <a:lnTo>
                  <a:pt x="193" y="13"/>
                </a:lnTo>
                <a:lnTo>
                  <a:pt x="202" y="20"/>
                </a:lnTo>
                <a:lnTo>
                  <a:pt x="217" y="18"/>
                </a:lnTo>
                <a:lnTo>
                  <a:pt x="241" y="22"/>
                </a:lnTo>
                <a:lnTo>
                  <a:pt x="251" y="15"/>
                </a:lnTo>
                <a:lnTo>
                  <a:pt x="258" y="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23" name="Freeform 12">
            <a:extLst>
              <a:ext uri="{FF2B5EF4-FFF2-40B4-BE49-F238E27FC236}">
                <a16:creationId xmlns:a16="http://schemas.microsoft.com/office/drawing/2014/main" id="{15C63ED7-DA8A-5D36-E040-EB366E7EAB15}"/>
              </a:ext>
            </a:extLst>
          </p:cNvPr>
          <p:cNvSpPr>
            <a:spLocks/>
          </p:cNvSpPr>
          <p:nvPr/>
        </p:nvSpPr>
        <p:spPr bwMode="gray">
          <a:xfrm>
            <a:off x="9092167" y="783900"/>
            <a:ext cx="918873" cy="1961891"/>
          </a:xfrm>
          <a:custGeom>
            <a:avLst/>
            <a:gdLst>
              <a:gd name="T0" fmla="*/ 293 w 581"/>
              <a:gd name="T1" fmla="*/ 150 h 1318"/>
              <a:gd name="T2" fmla="*/ 319 w 581"/>
              <a:gd name="T3" fmla="*/ 189 h 1318"/>
              <a:gd name="T4" fmla="*/ 336 w 581"/>
              <a:gd name="T5" fmla="*/ 241 h 1318"/>
              <a:gd name="T6" fmla="*/ 334 w 581"/>
              <a:gd name="T7" fmla="*/ 338 h 1318"/>
              <a:gd name="T8" fmla="*/ 335 w 581"/>
              <a:gd name="T9" fmla="*/ 417 h 1318"/>
              <a:gd name="T10" fmla="*/ 338 w 581"/>
              <a:gd name="T11" fmla="*/ 464 h 1318"/>
              <a:gd name="T12" fmla="*/ 362 w 581"/>
              <a:gd name="T13" fmla="*/ 533 h 1318"/>
              <a:gd name="T14" fmla="*/ 354 w 581"/>
              <a:gd name="T15" fmla="*/ 566 h 1318"/>
              <a:gd name="T16" fmla="*/ 395 w 581"/>
              <a:gd name="T17" fmla="*/ 605 h 1318"/>
              <a:gd name="T18" fmla="*/ 389 w 581"/>
              <a:gd name="T19" fmla="*/ 650 h 1318"/>
              <a:gd name="T20" fmla="*/ 323 w 581"/>
              <a:gd name="T21" fmla="*/ 732 h 1318"/>
              <a:gd name="T22" fmla="*/ 272 w 581"/>
              <a:gd name="T23" fmla="*/ 785 h 1318"/>
              <a:gd name="T24" fmla="*/ 240 w 581"/>
              <a:gd name="T25" fmla="*/ 788 h 1318"/>
              <a:gd name="T26" fmla="*/ 219 w 581"/>
              <a:gd name="T27" fmla="*/ 795 h 1318"/>
              <a:gd name="T28" fmla="*/ 213 w 581"/>
              <a:gd name="T29" fmla="*/ 797 h 1318"/>
              <a:gd name="T30" fmla="*/ 191 w 581"/>
              <a:gd name="T31" fmla="*/ 804 h 1318"/>
              <a:gd name="T32" fmla="*/ 175 w 581"/>
              <a:gd name="T33" fmla="*/ 810 h 1318"/>
              <a:gd name="T34" fmla="*/ 158 w 581"/>
              <a:gd name="T35" fmla="*/ 814 h 1318"/>
              <a:gd name="T36" fmla="*/ 136 w 581"/>
              <a:gd name="T37" fmla="*/ 829 h 1318"/>
              <a:gd name="T38" fmla="*/ 119 w 581"/>
              <a:gd name="T39" fmla="*/ 825 h 1318"/>
              <a:gd name="T40" fmla="*/ 91 w 581"/>
              <a:gd name="T41" fmla="*/ 832 h 1318"/>
              <a:gd name="T42" fmla="*/ 84 w 581"/>
              <a:gd name="T43" fmla="*/ 806 h 1318"/>
              <a:gd name="T44" fmla="*/ 62 w 581"/>
              <a:gd name="T45" fmla="*/ 799 h 1318"/>
              <a:gd name="T46" fmla="*/ 37 w 581"/>
              <a:gd name="T47" fmla="*/ 791 h 1318"/>
              <a:gd name="T48" fmla="*/ 23 w 581"/>
              <a:gd name="T49" fmla="*/ 749 h 1318"/>
              <a:gd name="T50" fmla="*/ 29 w 581"/>
              <a:gd name="T51" fmla="*/ 715 h 1318"/>
              <a:gd name="T52" fmla="*/ 21 w 581"/>
              <a:gd name="T53" fmla="*/ 665 h 1318"/>
              <a:gd name="T54" fmla="*/ 9 w 581"/>
              <a:gd name="T55" fmla="*/ 642 h 1318"/>
              <a:gd name="T56" fmla="*/ 27 w 581"/>
              <a:gd name="T57" fmla="*/ 611 h 1318"/>
              <a:gd name="T58" fmla="*/ 34 w 581"/>
              <a:gd name="T59" fmla="*/ 588 h 1318"/>
              <a:gd name="T60" fmla="*/ 58 w 581"/>
              <a:gd name="T61" fmla="*/ 586 h 1318"/>
              <a:gd name="T62" fmla="*/ 68 w 581"/>
              <a:gd name="T63" fmla="*/ 545 h 1318"/>
              <a:gd name="T64" fmla="*/ 104 w 581"/>
              <a:gd name="T65" fmla="*/ 517 h 1318"/>
              <a:gd name="T66" fmla="*/ 156 w 581"/>
              <a:gd name="T67" fmla="*/ 459 h 1318"/>
              <a:gd name="T68" fmla="*/ 169 w 581"/>
              <a:gd name="T69" fmla="*/ 444 h 1318"/>
              <a:gd name="T70" fmla="*/ 168 w 581"/>
              <a:gd name="T71" fmla="*/ 408 h 1318"/>
              <a:gd name="T72" fmla="*/ 129 w 581"/>
              <a:gd name="T73" fmla="*/ 379 h 1318"/>
              <a:gd name="T74" fmla="*/ 112 w 581"/>
              <a:gd name="T75" fmla="*/ 357 h 1318"/>
              <a:gd name="T76" fmla="*/ 116 w 581"/>
              <a:gd name="T77" fmla="*/ 289 h 1318"/>
              <a:gd name="T78" fmla="*/ 100 w 581"/>
              <a:gd name="T79" fmla="*/ 215 h 1318"/>
              <a:gd name="T80" fmla="*/ 79 w 581"/>
              <a:gd name="T81" fmla="*/ 164 h 1318"/>
              <a:gd name="T82" fmla="*/ 13 w 581"/>
              <a:gd name="T83" fmla="*/ 116 h 1318"/>
              <a:gd name="T84" fmla="*/ 18 w 581"/>
              <a:gd name="T85" fmla="*/ 66 h 1318"/>
              <a:gd name="T86" fmla="*/ 49 w 581"/>
              <a:gd name="T87" fmla="*/ 91 h 1318"/>
              <a:gd name="T88" fmla="*/ 95 w 581"/>
              <a:gd name="T89" fmla="*/ 125 h 1318"/>
              <a:gd name="T90" fmla="*/ 151 w 581"/>
              <a:gd name="T91" fmla="*/ 143 h 1318"/>
              <a:gd name="T92" fmla="*/ 185 w 581"/>
              <a:gd name="T93" fmla="*/ 85 h 1318"/>
              <a:gd name="T94" fmla="*/ 200 w 581"/>
              <a:gd name="T95" fmla="*/ 25 h 1318"/>
              <a:gd name="T96" fmla="*/ 259 w 581"/>
              <a:gd name="T97" fmla="*/ 0 h 1318"/>
              <a:gd name="T98" fmla="*/ 298 w 581"/>
              <a:gd name="T99" fmla="*/ 25 h 1318"/>
              <a:gd name="T100" fmla="*/ 298 w 581"/>
              <a:gd name="T101" fmla="*/ 93 h 1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81" h="1318">
                <a:moveTo>
                  <a:pt x="433" y="185"/>
                </a:moveTo>
                <a:lnTo>
                  <a:pt x="433" y="205"/>
                </a:lnTo>
                <a:lnTo>
                  <a:pt x="427" y="237"/>
                </a:lnTo>
                <a:lnTo>
                  <a:pt x="429" y="271"/>
                </a:lnTo>
                <a:lnTo>
                  <a:pt x="444" y="286"/>
                </a:lnTo>
                <a:lnTo>
                  <a:pt x="466" y="299"/>
                </a:lnTo>
                <a:lnTo>
                  <a:pt x="489" y="331"/>
                </a:lnTo>
                <a:lnTo>
                  <a:pt x="502" y="357"/>
                </a:lnTo>
                <a:lnTo>
                  <a:pt x="491" y="381"/>
                </a:lnTo>
                <a:lnTo>
                  <a:pt x="459" y="430"/>
                </a:lnTo>
                <a:lnTo>
                  <a:pt x="450" y="447"/>
                </a:lnTo>
                <a:lnTo>
                  <a:pt x="487" y="536"/>
                </a:lnTo>
                <a:lnTo>
                  <a:pt x="504" y="609"/>
                </a:lnTo>
                <a:lnTo>
                  <a:pt x="500" y="630"/>
                </a:lnTo>
                <a:lnTo>
                  <a:pt x="489" y="660"/>
                </a:lnTo>
                <a:lnTo>
                  <a:pt x="485" y="684"/>
                </a:lnTo>
                <a:lnTo>
                  <a:pt x="485" y="705"/>
                </a:lnTo>
                <a:lnTo>
                  <a:pt x="493" y="735"/>
                </a:lnTo>
                <a:lnTo>
                  <a:pt x="526" y="815"/>
                </a:lnTo>
                <a:lnTo>
                  <a:pt x="528" y="830"/>
                </a:lnTo>
                <a:lnTo>
                  <a:pt x="528" y="845"/>
                </a:lnTo>
                <a:lnTo>
                  <a:pt x="515" y="867"/>
                </a:lnTo>
                <a:lnTo>
                  <a:pt x="506" y="877"/>
                </a:lnTo>
                <a:lnTo>
                  <a:pt x="517" y="897"/>
                </a:lnTo>
                <a:lnTo>
                  <a:pt x="549" y="925"/>
                </a:lnTo>
                <a:lnTo>
                  <a:pt x="566" y="937"/>
                </a:lnTo>
                <a:lnTo>
                  <a:pt x="577" y="959"/>
                </a:lnTo>
                <a:lnTo>
                  <a:pt x="581" y="978"/>
                </a:lnTo>
                <a:lnTo>
                  <a:pt x="579" y="1000"/>
                </a:lnTo>
                <a:lnTo>
                  <a:pt x="568" y="1030"/>
                </a:lnTo>
                <a:lnTo>
                  <a:pt x="553" y="1058"/>
                </a:lnTo>
                <a:lnTo>
                  <a:pt x="519" y="1099"/>
                </a:lnTo>
                <a:lnTo>
                  <a:pt x="472" y="1159"/>
                </a:lnTo>
                <a:lnTo>
                  <a:pt x="423" y="1217"/>
                </a:lnTo>
                <a:lnTo>
                  <a:pt x="418" y="1232"/>
                </a:lnTo>
                <a:lnTo>
                  <a:pt x="397" y="1243"/>
                </a:lnTo>
                <a:lnTo>
                  <a:pt x="367" y="1251"/>
                </a:lnTo>
                <a:lnTo>
                  <a:pt x="363" y="1262"/>
                </a:lnTo>
                <a:lnTo>
                  <a:pt x="350" y="1249"/>
                </a:lnTo>
                <a:lnTo>
                  <a:pt x="337" y="1258"/>
                </a:lnTo>
                <a:lnTo>
                  <a:pt x="337" y="1264"/>
                </a:lnTo>
                <a:lnTo>
                  <a:pt x="320" y="1260"/>
                </a:lnTo>
                <a:lnTo>
                  <a:pt x="315" y="1256"/>
                </a:lnTo>
                <a:lnTo>
                  <a:pt x="315" y="1236"/>
                </a:lnTo>
                <a:lnTo>
                  <a:pt x="311" y="1262"/>
                </a:lnTo>
                <a:lnTo>
                  <a:pt x="302" y="1268"/>
                </a:lnTo>
                <a:lnTo>
                  <a:pt x="287" y="1271"/>
                </a:lnTo>
                <a:lnTo>
                  <a:pt x="279" y="1273"/>
                </a:lnTo>
                <a:lnTo>
                  <a:pt x="277" y="1286"/>
                </a:lnTo>
                <a:lnTo>
                  <a:pt x="264" y="1271"/>
                </a:lnTo>
                <a:lnTo>
                  <a:pt x="255" y="1283"/>
                </a:lnTo>
                <a:lnTo>
                  <a:pt x="238" y="1288"/>
                </a:lnTo>
                <a:lnTo>
                  <a:pt x="232" y="1296"/>
                </a:lnTo>
                <a:lnTo>
                  <a:pt x="230" y="1290"/>
                </a:lnTo>
                <a:lnTo>
                  <a:pt x="217" y="1294"/>
                </a:lnTo>
                <a:lnTo>
                  <a:pt x="204" y="1301"/>
                </a:lnTo>
                <a:lnTo>
                  <a:pt x="199" y="1314"/>
                </a:lnTo>
                <a:lnTo>
                  <a:pt x="191" y="1305"/>
                </a:lnTo>
                <a:lnTo>
                  <a:pt x="176" y="1311"/>
                </a:lnTo>
                <a:lnTo>
                  <a:pt x="174" y="1307"/>
                </a:lnTo>
                <a:lnTo>
                  <a:pt x="159" y="1318"/>
                </a:lnTo>
                <a:lnTo>
                  <a:pt x="144" y="1318"/>
                </a:lnTo>
                <a:lnTo>
                  <a:pt x="133" y="1318"/>
                </a:lnTo>
                <a:lnTo>
                  <a:pt x="120" y="1307"/>
                </a:lnTo>
                <a:lnTo>
                  <a:pt x="116" y="1292"/>
                </a:lnTo>
                <a:lnTo>
                  <a:pt x="122" y="1277"/>
                </a:lnTo>
                <a:lnTo>
                  <a:pt x="101" y="1277"/>
                </a:lnTo>
                <a:lnTo>
                  <a:pt x="88" y="1286"/>
                </a:lnTo>
                <a:lnTo>
                  <a:pt x="90" y="1266"/>
                </a:lnTo>
                <a:lnTo>
                  <a:pt x="79" y="1271"/>
                </a:lnTo>
                <a:lnTo>
                  <a:pt x="62" y="1258"/>
                </a:lnTo>
                <a:lnTo>
                  <a:pt x="54" y="1253"/>
                </a:lnTo>
                <a:lnTo>
                  <a:pt x="43" y="1243"/>
                </a:lnTo>
                <a:lnTo>
                  <a:pt x="36" y="1221"/>
                </a:lnTo>
                <a:lnTo>
                  <a:pt x="34" y="1187"/>
                </a:lnTo>
                <a:lnTo>
                  <a:pt x="39" y="1167"/>
                </a:lnTo>
                <a:lnTo>
                  <a:pt x="41" y="1144"/>
                </a:lnTo>
                <a:lnTo>
                  <a:pt x="43" y="1133"/>
                </a:lnTo>
                <a:lnTo>
                  <a:pt x="34" y="1107"/>
                </a:lnTo>
                <a:lnTo>
                  <a:pt x="24" y="1088"/>
                </a:lnTo>
                <a:lnTo>
                  <a:pt x="30" y="1054"/>
                </a:lnTo>
                <a:lnTo>
                  <a:pt x="30" y="1032"/>
                </a:lnTo>
                <a:lnTo>
                  <a:pt x="24" y="1021"/>
                </a:lnTo>
                <a:lnTo>
                  <a:pt x="13" y="1017"/>
                </a:lnTo>
                <a:lnTo>
                  <a:pt x="15" y="1000"/>
                </a:lnTo>
                <a:lnTo>
                  <a:pt x="24" y="983"/>
                </a:lnTo>
                <a:lnTo>
                  <a:pt x="39" y="968"/>
                </a:lnTo>
                <a:lnTo>
                  <a:pt x="43" y="957"/>
                </a:lnTo>
                <a:lnTo>
                  <a:pt x="39" y="940"/>
                </a:lnTo>
                <a:lnTo>
                  <a:pt x="49" y="931"/>
                </a:lnTo>
                <a:lnTo>
                  <a:pt x="64" y="937"/>
                </a:lnTo>
                <a:lnTo>
                  <a:pt x="71" y="942"/>
                </a:lnTo>
                <a:lnTo>
                  <a:pt x="84" y="929"/>
                </a:lnTo>
                <a:lnTo>
                  <a:pt x="90" y="905"/>
                </a:lnTo>
                <a:lnTo>
                  <a:pt x="92" y="879"/>
                </a:lnTo>
                <a:lnTo>
                  <a:pt x="99" y="864"/>
                </a:lnTo>
                <a:lnTo>
                  <a:pt x="105" y="882"/>
                </a:lnTo>
                <a:lnTo>
                  <a:pt x="112" y="882"/>
                </a:lnTo>
                <a:lnTo>
                  <a:pt x="152" y="819"/>
                </a:lnTo>
                <a:lnTo>
                  <a:pt x="182" y="783"/>
                </a:lnTo>
                <a:lnTo>
                  <a:pt x="202" y="751"/>
                </a:lnTo>
                <a:lnTo>
                  <a:pt x="227" y="727"/>
                </a:lnTo>
                <a:lnTo>
                  <a:pt x="249" y="729"/>
                </a:lnTo>
                <a:lnTo>
                  <a:pt x="251" y="712"/>
                </a:lnTo>
                <a:lnTo>
                  <a:pt x="247" y="703"/>
                </a:lnTo>
                <a:lnTo>
                  <a:pt x="238" y="692"/>
                </a:lnTo>
                <a:lnTo>
                  <a:pt x="240" y="671"/>
                </a:lnTo>
                <a:lnTo>
                  <a:pt x="245" y="647"/>
                </a:lnTo>
                <a:lnTo>
                  <a:pt x="236" y="632"/>
                </a:lnTo>
                <a:lnTo>
                  <a:pt x="208" y="626"/>
                </a:lnTo>
                <a:lnTo>
                  <a:pt x="189" y="600"/>
                </a:lnTo>
                <a:lnTo>
                  <a:pt x="174" y="598"/>
                </a:lnTo>
                <a:lnTo>
                  <a:pt x="172" y="583"/>
                </a:lnTo>
                <a:lnTo>
                  <a:pt x="163" y="566"/>
                </a:lnTo>
                <a:lnTo>
                  <a:pt x="157" y="533"/>
                </a:lnTo>
                <a:lnTo>
                  <a:pt x="169" y="482"/>
                </a:lnTo>
                <a:lnTo>
                  <a:pt x="169" y="458"/>
                </a:lnTo>
                <a:lnTo>
                  <a:pt x="159" y="415"/>
                </a:lnTo>
                <a:lnTo>
                  <a:pt x="146" y="374"/>
                </a:lnTo>
                <a:lnTo>
                  <a:pt x="146" y="340"/>
                </a:lnTo>
                <a:lnTo>
                  <a:pt x="148" y="314"/>
                </a:lnTo>
                <a:lnTo>
                  <a:pt x="129" y="278"/>
                </a:lnTo>
                <a:lnTo>
                  <a:pt x="116" y="260"/>
                </a:lnTo>
                <a:lnTo>
                  <a:pt x="77" y="248"/>
                </a:lnTo>
                <a:lnTo>
                  <a:pt x="51" y="228"/>
                </a:lnTo>
                <a:lnTo>
                  <a:pt x="19" y="183"/>
                </a:lnTo>
                <a:lnTo>
                  <a:pt x="4" y="151"/>
                </a:lnTo>
                <a:lnTo>
                  <a:pt x="0" y="149"/>
                </a:lnTo>
                <a:lnTo>
                  <a:pt x="26" y="104"/>
                </a:lnTo>
                <a:lnTo>
                  <a:pt x="34" y="97"/>
                </a:lnTo>
                <a:lnTo>
                  <a:pt x="47" y="104"/>
                </a:lnTo>
                <a:lnTo>
                  <a:pt x="71" y="144"/>
                </a:lnTo>
                <a:lnTo>
                  <a:pt x="92" y="185"/>
                </a:lnTo>
                <a:lnTo>
                  <a:pt x="105" y="194"/>
                </a:lnTo>
                <a:lnTo>
                  <a:pt x="139" y="198"/>
                </a:lnTo>
                <a:lnTo>
                  <a:pt x="180" y="183"/>
                </a:lnTo>
                <a:lnTo>
                  <a:pt x="212" y="215"/>
                </a:lnTo>
                <a:lnTo>
                  <a:pt x="221" y="226"/>
                </a:lnTo>
                <a:lnTo>
                  <a:pt x="234" y="200"/>
                </a:lnTo>
                <a:lnTo>
                  <a:pt x="266" y="168"/>
                </a:lnTo>
                <a:lnTo>
                  <a:pt x="270" y="134"/>
                </a:lnTo>
                <a:lnTo>
                  <a:pt x="272" y="99"/>
                </a:lnTo>
                <a:lnTo>
                  <a:pt x="279" y="69"/>
                </a:lnTo>
                <a:lnTo>
                  <a:pt x="292" y="39"/>
                </a:lnTo>
                <a:lnTo>
                  <a:pt x="313" y="13"/>
                </a:lnTo>
                <a:lnTo>
                  <a:pt x="363" y="5"/>
                </a:lnTo>
                <a:lnTo>
                  <a:pt x="378" y="0"/>
                </a:lnTo>
                <a:lnTo>
                  <a:pt x="390" y="0"/>
                </a:lnTo>
                <a:lnTo>
                  <a:pt x="418" y="31"/>
                </a:lnTo>
                <a:lnTo>
                  <a:pt x="435" y="39"/>
                </a:lnTo>
                <a:lnTo>
                  <a:pt x="457" y="65"/>
                </a:lnTo>
                <a:lnTo>
                  <a:pt x="457" y="82"/>
                </a:lnTo>
                <a:lnTo>
                  <a:pt x="435" y="147"/>
                </a:lnTo>
                <a:lnTo>
                  <a:pt x="433" y="172"/>
                </a:lnTo>
                <a:lnTo>
                  <a:pt x="433" y="18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25" name="Freeform 13">
            <a:extLst>
              <a:ext uri="{FF2B5EF4-FFF2-40B4-BE49-F238E27FC236}">
                <a16:creationId xmlns:a16="http://schemas.microsoft.com/office/drawing/2014/main" id="{AF4D50AD-D3EF-C7DD-FB85-67960393B462}"/>
              </a:ext>
            </a:extLst>
          </p:cNvPr>
          <p:cNvSpPr>
            <a:spLocks noEditPoints="1"/>
          </p:cNvSpPr>
          <p:nvPr/>
        </p:nvSpPr>
        <p:spPr bwMode="gray">
          <a:xfrm>
            <a:off x="6878099" y="4014418"/>
            <a:ext cx="1239785" cy="1155441"/>
          </a:xfrm>
          <a:custGeom>
            <a:avLst/>
            <a:gdLst>
              <a:gd name="T0" fmla="*/ 536 w 783"/>
              <a:gd name="T1" fmla="*/ 433 h 776"/>
              <a:gd name="T2" fmla="*/ 525 w 783"/>
              <a:gd name="T3" fmla="*/ 490 h 776"/>
              <a:gd name="T4" fmla="*/ 512 w 783"/>
              <a:gd name="T5" fmla="*/ 475 h 776"/>
              <a:gd name="T6" fmla="*/ 502 w 783"/>
              <a:gd name="T7" fmla="*/ 465 h 776"/>
              <a:gd name="T8" fmla="*/ 500 w 783"/>
              <a:gd name="T9" fmla="*/ 453 h 776"/>
              <a:gd name="T10" fmla="*/ 514 w 783"/>
              <a:gd name="T11" fmla="*/ 430 h 776"/>
              <a:gd name="T12" fmla="*/ 528 w 783"/>
              <a:gd name="T13" fmla="*/ 425 h 776"/>
              <a:gd name="T14" fmla="*/ 115 w 783"/>
              <a:gd name="T15" fmla="*/ 395 h 776"/>
              <a:gd name="T16" fmla="*/ 130 w 783"/>
              <a:gd name="T17" fmla="*/ 335 h 776"/>
              <a:gd name="T18" fmla="*/ 150 w 783"/>
              <a:gd name="T19" fmla="*/ 309 h 776"/>
              <a:gd name="T20" fmla="*/ 134 w 783"/>
              <a:gd name="T21" fmla="*/ 277 h 776"/>
              <a:gd name="T22" fmla="*/ 116 w 783"/>
              <a:gd name="T23" fmla="*/ 244 h 776"/>
              <a:gd name="T24" fmla="*/ 95 w 783"/>
              <a:gd name="T25" fmla="*/ 206 h 776"/>
              <a:gd name="T26" fmla="*/ 73 w 783"/>
              <a:gd name="T27" fmla="*/ 191 h 776"/>
              <a:gd name="T28" fmla="*/ 31 w 783"/>
              <a:gd name="T29" fmla="*/ 170 h 776"/>
              <a:gd name="T30" fmla="*/ 3 w 783"/>
              <a:gd name="T31" fmla="*/ 162 h 776"/>
              <a:gd name="T32" fmla="*/ 16 w 783"/>
              <a:gd name="T33" fmla="*/ 144 h 776"/>
              <a:gd name="T34" fmla="*/ 5 w 783"/>
              <a:gd name="T35" fmla="*/ 136 h 776"/>
              <a:gd name="T36" fmla="*/ 37 w 783"/>
              <a:gd name="T37" fmla="*/ 128 h 776"/>
              <a:gd name="T38" fmla="*/ 71 w 783"/>
              <a:gd name="T39" fmla="*/ 128 h 776"/>
              <a:gd name="T40" fmla="*/ 102 w 783"/>
              <a:gd name="T41" fmla="*/ 130 h 776"/>
              <a:gd name="T42" fmla="*/ 121 w 783"/>
              <a:gd name="T43" fmla="*/ 125 h 776"/>
              <a:gd name="T44" fmla="*/ 109 w 783"/>
              <a:gd name="T45" fmla="*/ 84 h 776"/>
              <a:gd name="T46" fmla="*/ 135 w 783"/>
              <a:gd name="T47" fmla="*/ 95 h 776"/>
              <a:gd name="T48" fmla="*/ 181 w 783"/>
              <a:gd name="T49" fmla="*/ 95 h 776"/>
              <a:gd name="T50" fmla="*/ 200 w 783"/>
              <a:gd name="T51" fmla="*/ 68 h 776"/>
              <a:gd name="T52" fmla="*/ 237 w 783"/>
              <a:gd name="T53" fmla="*/ 27 h 776"/>
              <a:gd name="T54" fmla="*/ 275 w 783"/>
              <a:gd name="T55" fmla="*/ 0 h 776"/>
              <a:gd name="T56" fmla="*/ 297 w 783"/>
              <a:gd name="T57" fmla="*/ 15 h 776"/>
              <a:gd name="T58" fmla="*/ 318 w 783"/>
              <a:gd name="T59" fmla="*/ 40 h 776"/>
              <a:gd name="T60" fmla="*/ 337 w 783"/>
              <a:gd name="T61" fmla="*/ 56 h 776"/>
              <a:gd name="T62" fmla="*/ 359 w 783"/>
              <a:gd name="T63" fmla="*/ 54 h 776"/>
              <a:gd name="T64" fmla="*/ 371 w 783"/>
              <a:gd name="T65" fmla="*/ 72 h 776"/>
              <a:gd name="T66" fmla="*/ 398 w 783"/>
              <a:gd name="T67" fmla="*/ 85 h 776"/>
              <a:gd name="T68" fmla="*/ 434 w 783"/>
              <a:gd name="T69" fmla="*/ 103 h 776"/>
              <a:gd name="T70" fmla="*/ 459 w 783"/>
              <a:gd name="T71" fmla="*/ 103 h 776"/>
              <a:gd name="T72" fmla="*/ 470 w 783"/>
              <a:gd name="T73" fmla="*/ 133 h 776"/>
              <a:gd name="T74" fmla="*/ 464 w 783"/>
              <a:gd name="T75" fmla="*/ 163 h 776"/>
              <a:gd name="T76" fmla="*/ 447 w 783"/>
              <a:gd name="T77" fmla="*/ 190 h 776"/>
              <a:gd name="T78" fmla="*/ 438 w 783"/>
              <a:gd name="T79" fmla="*/ 201 h 776"/>
              <a:gd name="T80" fmla="*/ 407 w 783"/>
              <a:gd name="T81" fmla="*/ 236 h 776"/>
              <a:gd name="T82" fmla="*/ 409 w 783"/>
              <a:gd name="T83" fmla="*/ 261 h 776"/>
              <a:gd name="T84" fmla="*/ 431 w 783"/>
              <a:gd name="T85" fmla="*/ 277 h 776"/>
              <a:gd name="T86" fmla="*/ 435 w 783"/>
              <a:gd name="T87" fmla="*/ 308 h 776"/>
              <a:gd name="T88" fmla="*/ 443 w 783"/>
              <a:gd name="T89" fmla="*/ 330 h 776"/>
              <a:gd name="T90" fmla="*/ 465 w 783"/>
              <a:gd name="T91" fmla="*/ 354 h 776"/>
              <a:gd name="T92" fmla="*/ 440 w 783"/>
              <a:gd name="T93" fmla="*/ 391 h 776"/>
              <a:gd name="T94" fmla="*/ 393 w 783"/>
              <a:gd name="T95" fmla="*/ 411 h 776"/>
              <a:gd name="T96" fmla="*/ 355 w 783"/>
              <a:gd name="T97" fmla="*/ 398 h 776"/>
              <a:gd name="T98" fmla="*/ 305 w 783"/>
              <a:gd name="T99" fmla="*/ 403 h 776"/>
              <a:gd name="T100" fmla="*/ 290 w 783"/>
              <a:gd name="T101" fmla="*/ 439 h 776"/>
              <a:gd name="T102" fmla="*/ 254 w 783"/>
              <a:gd name="T103" fmla="*/ 445 h 776"/>
              <a:gd name="T104" fmla="*/ 234 w 783"/>
              <a:gd name="T105" fmla="*/ 443 h 776"/>
              <a:gd name="T106" fmla="*/ 202 w 783"/>
              <a:gd name="T107" fmla="*/ 423 h 776"/>
              <a:gd name="T108" fmla="*/ 174 w 783"/>
              <a:gd name="T109" fmla="*/ 429 h 776"/>
              <a:gd name="T110" fmla="*/ 157 w 783"/>
              <a:gd name="T111" fmla="*/ 423 h 776"/>
              <a:gd name="T112" fmla="*/ 125 w 783"/>
              <a:gd name="T113" fmla="*/ 412 h 776"/>
              <a:gd name="T114" fmla="*/ 116 w 783"/>
              <a:gd name="T115" fmla="*/ 403 h 7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83" h="776">
                <a:moveTo>
                  <a:pt x="777" y="653"/>
                </a:moveTo>
                <a:lnTo>
                  <a:pt x="779" y="660"/>
                </a:lnTo>
                <a:lnTo>
                  <a:pt x="779" y="668"/>
                </a:lnTo>
                <a:lnTo>
                  <a:pt x="777" y="683"/>
                </a:lnTo>
                <a:lnTo>
                  <a:pt x="781" y="686"/>
                </a:lnTo>
                <a:lnTo>
                  <a:pt x="783" y="696"/>
                </a:lnTo>
                <a:lnTo>
                  <a:pt x="781" y="724"/>
                </a:lnTo>
                <a:lnTo>
                  <a:pt x="774" y="735"/>
                </a:lnTo>
                <a:lnTo>
                  <a:pt x="772" y="759"/>
                </a:lnTo>
                <a:lnTo>
                  <a:pt x="766" y="776"/>
                </a:lnTo>
                <a:lnTo>
                  <a:pt x="757" y="774"/>
                </a:lnTo>
                <a:lnTo>
                  <a:pt x="755" y="767"/>
                </a:lnTo>
                <a:lnTo>
                  <a:pt x="747" y="765"/>
                </a:lnTo>
                <a:lnTo>
                  <a:pt x="740" y="761"/>
                </a:lnTo>
                <a:lnTo>
                  <a:pt x="747" y="752"/>
                </a:lnTo>
                <a:lnTo>
                  <a:pt x="747" y="750"/>
                </a:lnTo>
                <a:lnTo>
                  <a:pt x="736" y="748"/>
                </a:lnTo>
                <a:lnTo>
                  <a:pt x="742" y="737"/>
                </a:lnTo>
                <a:lnTo>
                  <a:pt x="738" y="733"/>
                </a:lnTo>
                <a:lnTo>
                  <a:pt x="732" y="737"/>
                </a:lnTo>
                <a:lnTo>
                  <a:pt x="729" y="731"/>
                </a:lnTo>
                <a:lnTo>
                  <a:pt x="734" y="731"/>
                </a:lnTo>
                <a:lnTo>
                  <a:pt x="738" y="724"/>
                </a:lnTo>
                <a:lnTo>
                  <a:pt x="736" y="720"/>
                </a:lnTo>
                <a:lnTo>
                  <a:pt x="729" y="718"/>
                </a:lnTo>
                <a:lnTo>
                  <a:pt x="729" y="711"/>
                </a:lnTo>
                <a:lnTo>
                  <a:pt x="736" y="707"/>
                </a:lnTo>
                <a:lnTo>
                  <a:pt x="727" y="701"/>
                </a:lnTo>
                <a:lnTo>
                  <a:pt x="734" y="692"/>
                </a:lnTo>
                <a:lnTo>
                  <a:pt x="749" y="681"/>
                </a:lnTo>
                <a:lnTo>
                  <a:pt x="755" y="681"/>
                </a:lnTo>
                <a:lnTo>
                  <a:pt x="757" y="677"/>
                </a:lnTo>
                <a:lnTo>
                  <a:pt x="764" y="675"/>
                </a:lnTo>
                <a:lnTo>
                  <a:pt x="768" y="679"/>
                </a:lnTo>
                <a:lnTo>
                  <a:pt x="770" y="673"/>
                </a:lnTo>
                <a:lnTo>
                  <a:pt x="770" y="662"/>
                </a:lnTo>
                <a:lnTo>
                  <a:pt x="772" y="653"/>
                </a:lnTo>
                <a:lnTo>
                  <a:pt x="777" y="653"/>
                </a:lnTo>
                <a:close/>
                <a:moveTo>
                  <a:pt x="157" y="630"/>
                </a:moveTo>
                <a:lnTo>
                  <a:pt x="167" y="625"/>
                </a:lnTo>
                <a:lnTo>
                  <a:pt x="176" y="612"/>
                </a:lnTo>
                <a:lnTo>
                  <a:pt x="191" y="535"/>
                </a:lnTo>
                <a:lnTo>
                  <a:pt x="199" y="531"/>
                </a:lnTo>
                <a:lnTo>
                  <a:pt x="195" y="520"/>
                </a:lnTo>
                <a:lnTo>
                  <a:pt x="189" y="531"/>
                </a:lnTo>
                <a:lnTo>
                  <a:pt x="193" y="490"/>
                </a:lnTo>
                <a:lnTo>
                  <a:pt x="197" y="462"/>
                </a:lnTo>
                <a:lnTo>
                  <a:pt x="202" y="466"/>
                </a:lnTo>
                <a:lnTo>
                  <a:pt x="212" y="477"/>
                </a:lnTo>
                <a:lnTo>
                  <a:pt x="219" y="490"/>
                </a:lnTo>
                <a:lnTo>
                  <a:pt x="223" y="499"/>
                </a:lnTo>
                <a:lnTo>
                  <a:pt x="217" y="475"/>
                </a:lnTo>
                <a:lnTo>
                  <a:pt x="199" y="456"/>
                </a:lnTo>
                <a:lnTo>
                  <a:pt x="193" y="447"/>
                </a:lnTo>
                <a:lnTo>
                  <a:pt x="195" y="438"/>
                </a:lnTo>
                <a:lnTo>
                  <a:pt x="204" y="421"/>
                </a:lnTo>
                <a:lnTo>
                  <a:pt x="199" y="408"/>
                </a:lnTo>
                <a:lnTo>
                  <a:pt x="193" y="398"/>
                </a:lnTo>
                <a:lnTo>
                  <a:pt x="187" y="389"/>
                </a:lnTo>
                <a:lnTo>
                  <a:pt x="169" y="387"/>
                </a:lnTo>
                <a:lnTo>
                  <a:pt x="157" y="365"/>
                </a:lnTo>
                <a:lnTo>
                  <a:pt x="146" y="355"/>
                </a:lnTo>
                <a:lnTo>
                  <a:pt x="152" y="340"/>
                </a:lnTo>
                <a:lnTo>
                  <a:pt x="146" y="333"/>
                </a:lnTo>
                <a:lnTo>
                  <a:pt x="139" y="327"/>
                </a:lnTo>
                <a:lnTo>
                  <a:pt x="126" y="322"/>
                </a:lnTo>
                <a:lnTo>
                  <a:pt x="122" y="316"/>
                </a:lnTo>
                <a:lnTo>
                  <a:pt x="126" y="303"/>
                </a:lnTo>
                <a:lnTo>
                  <a:pt x="120" y="297"/>
                </a:lnTo>
                <a:lnTo>
                  <a:pt x="107" y="303"/>
                </a:lnTo>
                <a:lnTo>
                  <a:pt x="94" y="292"/>
                </a:lnTo>
                <a:lnTo>
                  <a:pt x="75" y="284"/>
                </a:lnTo>
                <a:lnTo>
                  <a:pt x="60" y="277"/>
                </a:lnTo>
                <a:lnTo>
                  <a:pt x="51" y="277"/>
                </a:lnTo>
                <a:lnTo>
                  <a:pt x="45" y="269"/>
                </a:lnTo>
                <a:lnTo>
                  <a:pt x="24" y="275"/>
                </a:lnTo>
                <a:lnTo>
                  <a:pt x="21" y="266"/>
                </a:lnTo>
                <a:lnTo>
                  <a:pt x="15" y="260"/>
                </a:lnTo>
                <a:lnTo>
                  <a:pt x="6" y="260"/>
                </a:lnTo>
                <a:lnTo>
                  <a:pt x="4" y="256"/>
                </a:lnTo>
                <a:lnTo>
                  <a:pt x="26" y="254"/>
                </a:lnTo>
                <a:lnTo>
                  <a:pt x="24" y="245"/>
                </a:lnTo>
                <a:lnTo>
                  <a:pt x="11" y="241"/>
                </a:lnTo>
                <a:lnTo>
                  <a:pt x="21" y="236"/>
                </a:lnTo>
                <a:lnTo>
                  <a:pt x="24" y="228"/>
                </a:lnTo>
                <a:lnTo>
                  <a:pt x="17" y="230"/>
                </a:lnTo>
                <a:lnTo>
                  <a:pt x="11" y="228"/>
                </a:lnTo>
                <a:lnTo>
                  <a:pt x="0" y="232"/>
                </a:lnTo>
                <a:lnTo>
                  <a:pt x="2" y="215"/>
                </a:lnTo>
                <a:lnTo>
                  <a:pt x="8" y="215"/>
                </a:lnTo>
                <a:lnTo>
                  <a:pt x="17" y="211"/>
                </a:lnTo>
                <a:lnTo>
                  <a:pt x="30" y="206"/>
                </a:lnTo>
                <a:lnTo>
                  <a:pt x="43" y="200"/>
                </a:lnTo>
                <a:lnTo>
                  <a:pt x="49" y="208"/>
                </a:lnTo>
                <a:lnTo>
                  <a:pt x="54" y="202"/>
                </a:lnTo>
                <a:lnTo>
                  <a:pt x="64" y="204"/>
                </a:lnTo>
                <a:lnTo>
                  <a:pt x="66" y="193"/>
                </a:lnTo>
                <a:lnTo>
                  <a:pt x="75" y="191"/>
                </a:lnTo>
                <a:lnTo>
                  <a:pt x="92" y="189"/>
                </a:lnTo>
                <a:lnTo>
                  <a:pt x="103" y="202"/>
                </a:lnTo>
                <a:lnTo>
                  <a:pt x="109" y="213"/>
                </a:lnTo>
                <a:lnTo>
                  <a:pt x="118" y="215"/>
                </a:lnTo>
                <a:lnTo>
                  <a:pt x="135" y="206"/>
                </a:lnTo>
                <a:lnTo>
                  <a:pt x="142" y="211"/>
                </a:lnTo>
                <a:lnTo>
                  <a:pt x="148" y="206"/>
                </a:lnTo>
                <a:lnTo>
                  <a:pt x="161" y="202"/>
                </a:lnTo>
                <a:lnTo>
                  <a:pt x="161" y="211"/>
                </a:lnTo>
                <a:lnTo>
                  <a:pt x="176" y="208"/>
                </a:lnTo>
                <a:lnTo>
                  <a:pt x="182" y="204"/>
                </a:lnTo>
                <a:lnTo>
                  <a:pt x="176" y="198"/>
                </a:lnTo>
                <a:lnTo>
                  <a:pt x="176" y="187"/>
                </a:lnTo>
                <a:lnTo>
                  <a:pt x="176" y="174"/>
                </a:lnTo>
                <a:lnTo>
                  <a:pt x="176" y="159"/>
                </a:lnTo>
                <a:lnTo>
                  <a:pt x="172" y="159"/>
                </a:lnTo>
                <a:lnTo>
                  <a:pt x="159" y="133"/>
                </a:lnTo>
                <a:lnTo>
                  <a:pt x="157" y="118"/>
                </a:lnTo>
                <a:lnTo>
                  <a:pt x="178" y="122"/>
                </a:lnTo>
                <a:lnTo>
                  <a:pt x="193" y="118"/>
                </a:lnTo>
                <a:lnTo>
                  <a:pt x="191" y="133"/>
                </a:lnTo>
                <a:lnTo>
                  <a:pt x="197" y="150"/>
                </a:lnTo>
                <a:lnTo>
                  <a:pt x="206" y="144"/>
                </a:lnTo>
                <a:lnTo>
                  <a:pt x="236" y="148"/>
                </a:lnTo>
                <a:lnTo>
                  <a:pt x="249" y="155"/>
                </a:lnTo>
                <a:lnTo>
                  <a:pt x="251" y="153"/>
                </a:lnTo>
                <a:lnTo>
                  <a:pt x="264" y="150"/>
                </a:lnTo>
                <a:lnTo>
                  <a:pt x="281" y="140"/>
                </a:lnTo>
                <a:lnTo>
                  <a:pt x="268" y="135"/>
                </a:lnTo>
                <a:lnTo>
                  <a:pt x="268" y="127"/>
                </a:lnTo>
                <a:lnTo>
                  <a:pt x="272" y="120"/>
                </a:lnTo>
                <a:lnTo>
                  <a:pt x="292" y="107"/>
                </a:lnTo>
                <a:lnTo>
                  <a:pt x="311" y="101"/>
                </a:lnTo>
                <a:lnTo>
                  <a:pt x="332" y="92"/>
                </a:lnTo>
                <a:lnTo>
                  <a:pt x="339" y="84"/>
                </a:lnTo>
                <a:lnTo>
                  <a:pt x="347" y="73"/>
                </a:lnTo>
                <a:lnTo>
                  <a:pt x="345" y="43"/>
                </a:lnTo>
                <a:lnTo>
                  <a:pt x="350" y="24"/>
                </a:lnTo>
                <a:lnTo>
                  <a:pt x="363" y="13"/>
                </a:lnTo>
                <a:lnTo>
                  <a:pt x="373" y="6"/>
                </a:lnTo>
                <a:lnTo>
                  <a:pt x="397" y="2"/>
                </a:lnTo>
                <a:lnTo>
                  <a:pt x="401" y="0"/>
                </a:lnTo>
                <a:lnTo>
                  <a:pt x="405" y="17"/>
                </a:lnTo>
                <a:lnTo>
                  <a:pt x="414" y="30"/>
                </a:lnTo>
                <a:lnTo>
                  <a:pt x="420" y="34"/>
                </a:lnTo>
                <a:lnTo>
                  <a:pt x="423" y="32"/>
                </a:lnTo>
                <a:lnTo>
                  <a:pt x="433" y="24"/>
                </a:lnTo>
                <a:lnTo>
                  <a:pt x="438" y="30"/>
                </a:lnTo>
                <a:lnTo>
                  <a:pt x="442" y="49"/>
                </a:lnTo>
                <a:lnTo>
                  <a:pt x="446" y="54"/>
                </a:lnTo>
                <a:lnTo>
                  <a:pt x="459" y="54"/>
                </a:lnTo>
                <a:lnTo>
                  <a:pt x="463" y="64"/>
                </a:lnTo>
                <a:lnTo>
                  <a:pt x="470" y="64"/>
                </a:lnTo>
                <a:lnTo>
                  <a:pt x="485" y="67"/>
                </a:lnTo>
                <a:lnTo>
                  <a:pt x="493" y="73"/>
                </a:lnTo>
                <a:lnTo>
                  <a:pt x="489" y="82"/>
                </a:lnTo>
                <a:lnTo>
                  <a:pt x="491" y="88"/>
                </a:lnTo>
                <a:lnTo>
                  <a:pt x="489" y="97"/>
                </a:lnTo>
                <a:lnTo>
                  <a:pt x="498" y="101"/>
                </a:lnTo>
                <a:lnTo>
                  <a:pt x="506" y="99"/>
                </a:lnTo>
                <a:lnTo>
                  <a:pt x="519" y="97"/>
                </a:lnTo>
                <a:lnTo>
                  <a:pt x="523" y="86"/>
                </a:lnTo>
                <a:lnTo>
                  <a:pt x="530" y="82"/>
                </a:lnTo>
                <a:lnTo>
                  <a:pt x="526" y="97"/>
                </a:lnTo>
                <a:lnTo>
                  <a:pt x="530" y="103"/>
                </a:lnTo>
                <a:lnTo>
                  <a:pt x="528" y="112"/>
                </a:lnTo>
                <a:lnTo>
                  <a:pt x="541" y="114"/>
                </a:lnTo>
                <a:lnTo>
                  <a:pt x="549" y="120"/>
                </a:lnTo>
                <a:lnTo>
                  <a:pt x="560" y="129"/>
                </a:lnTo>
                <a:lnTo>
                  <a:pt x="562" y="137"/>
                </a:lnTo>
                <a:lnTo>
                  <a:pt x="579" y="131"/>
                </a:lnTo>
                <a:lnTo>
                  <a:pt x="581" y="135"/>
                </a:lnTo>
                <a:lnTo>
                  <a:pt x="596" y="137"/>
                </a:lnTo>
                <a:lnTo>
                  <a:pt x="611" y="137"/>
                </a:lnTo>
                <a:lnTo>
                  <a:pt x="616" y="140"/>
                </a:lnTo>
                <a:lnTo>
                  <a:pt x="626" y="153"/>
                </a:lnTo>
                <a:lnTo>
                  <a:pt x="633" y="163"/>
                </a:lnTo>
                <a:lnTo>
                  <a:pt x="644" y="161"/>
                </a:lnTo>
                <a:lnTo>
                  <a:pt x="644" y="168"/>
                </a:lnTo>
                <a:lnTo>
                  <a:pt x="661" y="163"/>
                </a:lnTo>
                <a:lnTo>
                  <a:pt x="663" y="163"/>
                </a:lnTo>
                <a:lnTo>
                  <a:pt x="669" y="163"/>
                </a:lnTo>
                <a:lnTo>
                  <a:pt x="671" y="170"/>
                </a:lnTo>
                <a:lnTo>
                  <a:pt x="682" y="174"/>
                </a:lnTo>
                <a:lnTo>
                  <a:pt x="695" y="172"/>
                </a:lnTo>
                <a:lnTo>
                  <a:pt x="710" y="180"/>
                </a:lnTo>
                <a:lnTo>
                  <a:pt x="686" y="211"/>
                </a:lnTo>
                <a:lnTo>
                  <a:pt x="684" y="217"/>
                </a:lnTo>
                <a:lnTo>
                  <a:pt x="682" y="232"/>
                </a:lnTo>
                <a:lnTo>
                  <a:pt x="676" y="245"/>
                </a:lnTo>
                <a:lnTo>
                  <a:pt x="674" y="256"/>
                </a:lnTo>
                <a:lnTo>
                  <a:pt x="676" y="258"/>
                </a:lnTo>
                <a:lnTo>
                  <a:pt x="669" y="286"/>
                </a:lnTo>
                <a:lnTo>
                  <a:pt x="674" y="292"/>
                </a:lnTo>
                <a:lnTo>
                  <a:pt x="665" y="305"/>
                </a:lnTo>
                <a:lnTo>
                  <a:pt x="652" y="305"/>
                </a:lnTo>
                <a:lnTo>
                  <a:pt x="652" y="301"/>
                </a:lnTo>
                <a:lnTo>
                  <a:pt x="641" y="301"/>
                </a:lnTo>
                <a:lnTo>
                  <a:pt x="637" y="312"/>
                </a:lnTo>
                <a:lnTo>
                  <a:pt x="639" y="312"/>
                </a:lnTo>
                <a:lnTo>
                  <a:pt x="644" y="316"/>
                </a:lnTo>
                <a:lnTo>
                  <a:pt x="639" y="318"/>
                </a:lnTo>
                <a:lnTo>
                  <a:pt x="626" y="335"/>
                </a:lnTo>
                <a:lnTo>
                  <a:pt x="624" y="337"/>
                </a:lnTo>
                <a:lnTo>
                  <a:pt x="611" y="346"/>
                </a:lnTo>
                <a:lnTo>
                  <a:pt x="611" y="359"/>
                </a:lnTo>
                <a:lnTo>
                  <a:pt x="594" y="374"/>
                </a:lnTo>
                <a:lnTo>
                  <a:pt x="592" y="383"/>
                </a:lnTo>
                <a:lnTo>
                  <a:pt x="594" y="389"/>
                </a:lnTo>
                <a:lnTo>
                  <a:pt x="594" y="400"/>
                </a:lnTo>
                <a:lnTo>
                  <a:pt x="588" y="408"/>
                </a:lnTo>
                <a:lnTo>
                  <a:pt x="596" y="413"/>
                </a:lnTo>
                <a:lnTo>
                  <a:pt x="618" y="389"/>
                </a:lnTo>
                <a:lnTo>
                  <a:pt x="633" y="383"/>
                </a:lnTo>
                <a:lnTo>
                  <a:pt x="641" y="413"/>
                </a:lnTo>
                <a:lnTo>
                  <a:pt x="644" y="428"/>
                </a:lnTo>
                <a:lnTo>
                  <a:pt x="629" y="438"/>
                </a:lnTo>
                <a:lnTo>
                  <a:pt x="641" y="449"/>
                </a:lnTo>
                <a:lnTo>
                  <a:pt x="641" y="460"/>
                </a:lnTo>
                <a:lnTo>
                  <a:pt x="652" y="466"/>
                </a:lnTo>
                <a:lnTo>
                  <a:pt x="648" y="477"/>
                </a:lnTo>
                <a:lnTo>
                  <a:pt x="635" y="488"/>
                </a:lnTo>
                <a:lnTo>
                  <a:pt x="631" y="486"/>
                </a:lnTo>
                <a:lnTo>
                  <a:pt x="618" y="492"/>
                </a:lnTo>
                <a:lnTo>
                  <a:pt x="629" y="503"/>
                </a:lnTo>
                <a:lnTo>
                  <a:pt x="644" y="511"/>
                </a:lnTo>
                <a:lnTo>
                  <a:pt x="646" y="522"/>
                </a:lnTo>
                <a:lnTo>
                  <a:pt x="641" y="522"/>
                </a:lnTo>
                <a:lnTo>
                  <a:pt x="635" y="535"/>
                </a:lnTo>
                <a:lnTo>
                  <a:pt x="639" y="550"/>
                </a:lnTo>
                <a:lnTo>
                  <a:pt x="656" y="563"/>
                </a:lnTo>
                <a:lnTo>
                  <a:pt x="678" y="561"/>
                </a:lnTo>
                <a:lnTo>
                  <a:pt x="680" y="572"/>
                </a:lnTo>
                <a:lnTo>
                  <a:pt x="676" y="587"/>
                </a:lnTo>
                <a:lnTo>
                  <a:pt x="667" y="595"/>
                </a:lnTo>
                <a:lnTo>
                  <a:pt x="663" y="602"/>
                </a:lnTo>
                <a:lnTo>
                  <a:pt x="641" y="619"/>
                </a:lnTo>
                <a:lnTo>
                  <a:pt x="620" y="643"/>
                </a:lnTo>
                <a:lnTo>
                  <a:pt x="609" y="645"/>
                </a:lnTo>
                <a:lnTo>
                  <a:pt x="601" y="647"/>
                </a:lnTo>
                <a:lnTo>
                  <a:pt x="581" y="651"/>
                </a:lnTo>
                <a:lnTo>
                  <a:pt x="573" y="651"/>
                </a:lnTo>
                <a:lnTo>
                  <a:pt x="560" y="645"/>
                </a:lnTo>
                <a:lnTo>
                  <a:pt x="538" y="628"/>
                </a:lnTo>
                <a:lnTo>
                  <a:pt x="532" y="625"/>
                </a:lnTo>
                <a:lnTo>
                  <a:pt x="523" y="625"/>
                </a:lnTo>
                <a:lnTo>
                  <a:pt x="517" y="630"/>
                </a:lnTo>
                <a:lnTo>
                  <a:pt x="504" y="628"/>
                </a:lnTo>
                <a:lnTo>
                  <a:pt x="485" y="617"/>
                </a:lnTo>
                <a:lnTo>
                  <a:pt x="472" y="617"/>
                </a:lnTo>
                <a:lnTo>
                  <a:pt x="453" y="630"/>
                </a:lnTo>
                <a:lnTo>
                  <a:pt x="444" y="638"/>
                </a:lnTo>
                <a:lnTo>
                  <a:pt x="431" y="658"/>
                </a:lnTo>
                <a:lnTo>
                  <a:pt x="427" y="670"/>
                </a:lnTo>
                <a:lnTo>
                  <a:pt x="429" y="688"/>
                </a:lnTo>
                <a:lnTo>
                  <a:pt x="431" y="701"/>
                </a:lnTo>
                <a:lnTo>
                  <a:pt x="423" y="696"/>
                </a:lnTo>
                <a:lnTo>
                  <a:pt x="405" y="701"/>
                </a:lnTo>
                <a:lnTo>
                  <a:pt x="403" y="707"/>
                </a:lnTo>
                <a:lnTo>
                  <a:pt x="393" y="705"/>
                </a:lnTo>
                <a:lnTo>
                  <a:pt x="382" y="698"/>
                </a:lnTo>
                <a:lnTo>
                  <a:pt x="371" y="705"/>
                </a:lnTo>
                <a:lnTo>
                  <a:pt x="365" y="705"/>
                </a:lnTo>
                <a:lnTo>
                  <a:pt x="365" y="698"/>
                </a:lnTo>
                <a:lnTo>
                  <a:pt x="356" y="696"/>
                </a:lnTo>
                <a:lnTo>
                  <a:pt x="352" y="696"/>
                </a:lnTo>
                <a:lnTo>
                  <a:pt x="341" y="701"/>
                </a:lnTo>
                <a:lnTo>
                  <a:pt x="337" y="696"/>
                </a:lnTo>
                <a:lnTo>
                  <a:pt x="337" y="688"/>
                </a:lnTo>
                <a:lnTo>
                  <a:pt x="335" y="681"/>
                </a:lnTo>
                <a:lnTo>
                  <a:pt x="302" y="670"/>
                </a:lnTo>
                <a:lnTo>
                  <a:pt x="294" y="670"/>
                </a:lnTo>
                <a:lnTo>
                  <a:pt x="294" y="681"/>
                </a:lnTo>
                <a:lnTo>
                  <a:pt x="281" y="681"/>
                </a:lnTo>
                <a:lnTo>
                  <a:pt x="272" y="681"/>
                </a:lnTo>
                <a:lnTo>
                  <a:pt x="272" y="679"/>
                </a:lnTo>
                <a:lnTo>
                  <a:pt x="253" y="679"/>
                </a:lnTo>
                <a:lnTo>
                  <a:pt x="251" y="675"/>
                </a:lnTo>
                <a:lnTo>
                  <a:pt x="240" y="668"/>
                </a:lnTo>
                <a:lnTo>
                  <a:pt x="236" y="670"/>
                </a:lnTo>
                <a:lnTo>
                  <a:pt x="229" y="670"/>
                </a:lnTo>
                <a:lnTo>
                  <a:pt x="229" y="673"/>
                </a:lnTo>
                <a:lnTo>
                  <a:pt x="217" y="660"/>
                </a:lnTo>
                <a:lnTo>
                  <a:pt x="212" y="662"/>
                </a:lnTo>
                <a:lnTo>
                  <a:pt x="187" y="651"/>
                </a:lnTo>
                <a:lnTo>
                  <a:pt x="182" y="653"/>
                </a:lnTo>
                <a:lnTo>
                  <a:pt x="180" y="653"/>
                </a:lnTo>
                <a:lnTo>
                  <a:pt x="178" y="649"/>
                </a:lnTo>
                <a:lnTo>
                  <a:pt x="182" y="640"/>
                </a:lnTo>
                <a:lnTo>
                  <a:pt x="180" y="636"/>
                </a:lnTo>
                <a:lnTo>
                  <a:pt x="169" y="638"/>
                </a:lnTo>
                <a:lnTo>
                  <a:pt x="157" y="63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27" name="Freeform 14">
            <a:extLst>
              <a:ext uri="{FF2B5EF4-FFF2-40B4-BE49-F238E27FC236}">
                <a16:creationId xmlns:a16="http://schemas.microsoft.com/office/drawing/2014/main" id="{57109553-BBE3-989C-83D3-15AF7CA1F33A}"/>
              </a:ext>
            </a:extLst>
          </p:cNvPr>
          <p:cNvSpPr>
            <a:spLocks noEditPoints="1"/>
          </p:cNvSpPr>
          <p:nvPr/>
        </p:nvSpPr>
        <p:spPr bwMode="gray">
          <a:xfrm>
            <a:off x="7806207" y="3488575"/>
            <a:ext cx="789584" cy="999810"/>
          </a:xfrm>
          <a:custGeom>
            <a:avLst/>
            <a:gdLst>
              <a:gd name="T0" fmla="*/ 60 w 498"/>
              <a:gd name="T1" fmla="*/ 378 h 671"/>
              <a:gd name="T2" fmla="*/ 73 w 498"/>
              <a:gd name="T3" fmla="*/ 332 h 671"/>
              <a:gd name="T4" fmla="*/ 50 w 498"/>
              <a:gd name="T5" fmla="*/ 326 h 671"/>
              <a:gd name="T6" fmla="*/ 19 w 498"/>
              <a:gd name="T7" fmla="*/ 312 h 671"/>
              <a:gd name="T8" fmla="*/ 8 w 498"/>
              <a:gd name="T9" fmla="*/ 283 h 671"/>
              <a:gd name="T10" fmla="*/ 3 w 498"/>
              <a:gd name="T11" fmla="*/ 242 h 671"/>
              <a:gd name="T12" fmla="*/ 4 w 498"/>
              <a:gd name="T13" fmla="*/ 223 h 671"/>
              <a:gd name="T14" fmla="*/ 8 w 498"/>
              <a:gd name="T15" fmla="*/ 198 h 671"/>
              <a:gd name="T16" fmla="*/ 10 w 498"/>
              <a:gd name="T17" fmla="*/ 178 h 671"/>
              <a:gd name="T18" fmla="*/ 43 w 498"/>
              <a:gd name="T19" fmla="*/ 159 h 671"/>
              <a:gd name="T20" fmla="*/ 30 w 498"/>
              <a:gd name="T21" fmla="*/ 140 h 671"/>
              <a:gd name="T22" fmla="*/ 45 w 498"/>
              <a:gd name="T23" fmla="*/ 105 h 671"/>
              <a:gd name="T24" fmla="*/ 53 w 498"/>
              <a:gd name="T25" fmla="*/ 80 h 671"/>
              <a:gd name="T26" fmla="*/ 78 w 498"/>
              <a:gd name="T27" fmla="*/ 93 h 671"/>
              <a:gd name="T28" fmla="*/ 89 w 498"/>
              <a:gd name="T29" fmla="*/ 85 h 671"/>
              <a:gd name="T30" fmla="*/ 119 w 498"/>
              <a:gd name="T31" fmla="*/ 70 h 671"/>
              <a:gd name="T32" fmla="*/ 106 w 498"/>
              <a:gd name="T33" fmla="*/ 49 h 671"/>
              <a:gd name="T34" fmla="*/ 109 w 498"/>
              <a:gd name="T35" fmla="*/ 37 h 671"/>
              <a:gd name="T36" fmla="*/ 103 w 498"/>
              <a:gd name="T37" fmla="*/ 4 h 671"/>
              <a:gd name="T38" fmla="*/ 152 w 498"/>
              <a:gd name="T39" fmla="*/ 27 h 671"/>
              <a:gd name="T40" fmla="*/ 165 w 498"/>
              <a:gd name="T41" fmla="*/ 35 h 671"/>
              <a:gd name="T42" fmla="*/ 192 w 498"/>
              <a:gd name="T43" fmla="*/ 48 h 671"/>
              <a:gd name="T44" fmla="*/ 197 w 498"/>
              <a:gd name="T45" fmla="*/ 66 h 671"/>
              <a:gd name="T46" fmla="*/ 252 w 498"/>
              <a:gd name="T47" fmla="*/ 37 h 671"/>
              <a:gd name="T48" fmla="*/ 278 w 498"/>
              <a:gd name="T49" fmla="*/ 53 h 671"/>
              <a:gd name="T50" fmla="*/ 295 w 498"/>
              <a:gd name="T51" fmla="*/ 70 h 671"/>
              <a:gd name="T52" fmla="*/ 314 w 498"/>
              <a:gd name="T53" fmla="*/ 79 h 671"/>
              <a:gd name="T54" fmla="*/ 315 w 498"/>
              <a:gd name="T55" fmla="*/ 130 h 671"/>
              <a:gd name="T56" fmla="*/ 328 w 498"/>
              <a:gd name="T57" fmla="*/ 167 h 671"/>
              <a:gd name="T58" fmla="*/ 332 w 498"/>
              <a:gd name="T59" fmla="*/ 192 h 671"/>
              <a:gd name="T60" fmla="*/ 332 w 498"/>
              <a:gd name="T61" fmla="*/ 235 h 671"/>
              <a:gd name="T62" fmla="*/ 318 w 498"/>
              <a:gd name="T63" fmla="*/ 231 h 671"/>
              <a:gd name="T64" fmla="*/ 286 w 498"/>
              <a:gd name="T65" fmla="*/ 241 h 671"/>
              <a:gd name="T66" fmla="*/ 266 w 498"/>
              <a:gd name="T67" fmla="*/ 251 h 671"/>
              <a:gd name="T68" fmla="*/ 242 w 498"/>
              <a:gd name="T69" fmla="*/ 265 h 671"/>
              <a:gd name="T70" fmla="*/ 246 w 498"/>
              <a:gd name="T71" fmla="*/ 288 h 671"/>
              <a:gd name="T72" fmla="*/ 261 w 498"/>
              <a:gd name="T73" fmla="*/ 317 h 671"/>
              <a:gd name="T74" fmla="*/ 287 w 498"/>
              <a:gd name="T75" fmla="*/ 333 h 671"/>
              <a:gd name="T76" fmla="*/ 283 w 498"/>
              <a:gd name="T77" fmla="*/ 356 h 671"/>
              <a:gd name="T78" fmla="*/ 253 w 498"/>
              <a:gd name="T79" fmla="*/ 380 h 671"/>
              <a:gd name="T80" fmla="*/ 265 w 498"/>
              <a:gd name="T81" fmla="*/ 413 h 671"/>
              <a:gd name="T82" fmla="*/ 244 w 498"/>
              <a:gd name="T83" fmla="*/ 405 h 671"/>
              <a:gd name="T84" fmla="*/ 209 w 498"/>
              <a:gd name="T85" fmla="*/ 412 h 671"/>
              <a:gd name="T86" fmla="*/ 185 w 498"/>
              <a:gd name="T87" fmla="*/ 415 h 671"/>
              <a:gd name="T88" fmla="*/ 168 w 498"/>
              <a:gd name="T89" fmla="*/ 416 h 671"/>
              <a:gd name="T90" fmla="*/ 153 w 498"/>
              <a:gd name="T91" fmla="*/ 415 h 671"/>
              <a:gd name="T92" fmla="*/ 140 w 498"/>
              <a:gd name="T93" fmla="*/ 411 h 671"/>
              <a:gd name="T94" fmla="*/ 102 w 498"/>
              <a:gd name="T95" fmla="*/ 403 h 671"/>
              <a:gd name="T96" fmla="*/ 82 w 498"/>
              <a:gd name="T97" fmla="*/ 406 h 671"/>
              <a:gd name="T98" fmla="*/ 309 w 498"/>
              <a:gd name="T99" fmla="*/ 67 h 671"/>
              <a:gd name="T100" fmla="*/ 295 w 498"/>
              <a:gd name="T101" fmla="*/ 53 h 6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8" h="671">
                <a:moveTo>
                  <a:pt x="86" y="645"/>
                </a:moveTo>
                <a:lnTo>
                  <a:pt x="81" y="639"/>
                </a:lnTo>
                <a:lnTo>
                  <a:pt x="88" y="611"/>
                </a:lnTo>
                <a:lnTo>
                  <a:pt x="86" y="609"/>
                </a:lnTo>
                <a:lnTo>
                  <a:pt x="88" y="598"/>
                </a:lnTo>
                <a:lnTo>
                  <a:pt x="94" y="585"/>
                </a:lnTo>
                <a:lnTo>
                  <a:pt x="96" y="570"/>
                </a:lnTo>
                <a:lnTo>
                  <a:pt x="98" y="564"/>
                </a:lnTo>
                <a:lnTo>
                  <a:pt x="122" y="533"/>
                </a:lnTo>
                <a:lnTo>
                  <a:pt x="107" y="525"/>
                </a:lnTo>
                <a:lnTo>
                  <a:pt x="94" y="527"/>
                </a:lnTo>
                <a:lnTo>
                  <a:pt x="83" y="523"/>
                </a:lnTo>
                <a:lnTo>
                  <a:pt x="81" y="516"/>
                </a:lnTo>
                <a:lnTo>
                  <a:pt x="75" y="516"/>
                </a:lnTo>
                <a:lnTo>
                  <a:pt x="73" y="516"/>
                </a:lnTo>
                <a:lnTo>
                  <a:pt x="56" y="521"/>
                </a:lnTo>
                <a:lnTo>
                  <a:pt x="56" y="514"/>
                </a:lnTo>
                <a:lnTo>
                  <a:pt x="45" y="516"/>
                </a:lnTo>
                <a:lnTo>
                  <a:pt x="38" y="506"/>
                </a:lnTo>
                <a:lnTo>
                  <a:pt x="28" y="493"/>
                </a:lnTo>
                <a:lnTo>
                  <a:pt x="26" y="480"/>
                </a:lnTo>
                <a:lnTo>
                  <a:pt x="32" y="475"/>
                </a:lnTo>
                <a:lnTo>
                  <a:pt x="32" y="465"/>
                </a:lnTo>
                <a:lnTo>
                  <a:pt x="21" y="460"/>
                </a:lnTo>
                <a:lnTo>
                  <a:pt x="11" y="448"/>
                </a:lnTo>
                <a:lnTo>
                  <a:pt x="8" y="437"/>
                </a:lnTo>
                <a:lnTo>
                  <a:pt x="19" y="422"/>
                </a:lnTo>
                <a:lnTo>
                  <a:pt x="19" y="405"/>
                </a:lnTo>
                <a:lnTo>
                  <a:pt x="11" y="389"/>
                </a:lnTo>
                <a:lnTo>
                  <a:pt x="4" y="383"/>
                </a:lnTo>
                <a:lnTo>
                  <a:pt x="6" y="372"/>
                </a:lnTo>
                <a:lnTo>
                  <a:pt x="4" y="364"/>
                </a:lnTo>
                <a:lnTo>
                  <a:pt x="0" y="362"/>
                </a:lnTo>
                <a:lnTo>
                  <a:pt x="2" y="357"/>
                </a:lnTo>
                <a:lnTo>
                  <a:pt x="6" y="353"/>
                </a:lnTo>
                <a:lnTo>
                  <a:pt x="13" y="349"/>
                </a:lnTo>
                <a:lnTo>
                  <a:pt x="8" y="342"/>
                </a:lnTo>
                <a:lnTo>
                  <a:pt x="13" y="331"/>
                </a:lnTo>
                <a:lnTo>
                  <a:pt x="15" y="327"/>
                </a:lnTo>
                <a:lnTo>
                  <a:pt x="11" y="314"/>
                </a:lnTo>
                <a:lnTo>
                  <a:pt x="11" y="304"/>
                </a:lnTo>
                <a:lnTo>
                  <a:pt x="0" y="297"/>
                </a:lnTo>
                <a:lnTo>
                  <a:pt x="2" y="288"/>
                </a:lnTo>
                <a:lnTo>
                  <a:pt x="11" y="286"/>
                </a:lnTo>
                <a:lnTo>
                  <a:pt x="15" y="282"/>
                </a:lnTo>
                <a:lnTo>
                  <a:pt x="23" y="288"/>
                </a:lnTo>
                <a:lnTo>
                  <a:pt x="41" y="282"/>
                </a:lnTo>
                <a:lnTo>
                  <a:pt x="49" y="276"/>
                </a:lnTo>
                <a:lnTo>
                  <a:pt x="51" y="261"/>
                </a:lnTo>
                <a:lnTo>
                  <a:pt x="62" y="252"/>
                </a:lnTo>
                <a:lnTo>
                  <a:pt x="62" y="239"/>
                </a:lnTo>
                <a:lnTo>
                  <a:pt x="58" y="233"/>
                </a:lnTo>
                <a:lnTo>
                  <a:pt x="53" y="235"/>
                </a:lnTo>
                <a:lnTo>
                  <a:pt x="43" y="228"/>
                </a:lnTo>
                <a:lnTo>
                  <a:pt x="43" y="222"/>
                </a:lnTo>
                <a:lnTo>
                  <a:pt x="45" y="215"/>
                </a:lnTo>
                <a:lnTo>
                  <a:pt x="60" y="215"/>
                </a:lnTo>
                <a:lnTo>
                  <a:pt x="62" y="200"/>
                </a:lnTo>
                <a:lnTo>
                  <a:pt x="71" y="185"/>
                </a:lnTo>
                <a:lnTo>
                  <a:pt x="66" y="166"/>
                </a:lnTo>
                <a:lnTo>
                  <a:pt x="68" y="162"/>
                </a:lnTo>
                <a:lnTo>
                  <a:pt x="58" y="153"/>
                </a:lnTo>
                <a:lnTo>
                  <a:pt x="60" y="136"/>
                </a:lnTo>
                <a:lnTo>
                  <a:pt x="66" y="127"/>
                </a:lnTo>
                <a:lnTo>
                  <a:pt x="77" y="127"/>
                </a:lnTo>
                <a:lnTo>
                  <a:pt x="103" y="123"/>
                </a:lnTo>
                <a:lnTo>
                  <a:pt x="111" y="123"/>
                </a:lnTo>
                <a:lnTo>
                  <a:pt x="113" y="129"/>
                </a:lnTo>
                <a:lnTo>
                  <a:pt x="118" y="140"/>
                </a:lnTo>
                <a:lnTo>
                  <a:pt x="113" y="147"/>
                </a:lnTo>
                <a:lnTo>
                  <a:pt x="122" y="153"/>
                </a:lnTo>
                <a:lnTo>
                  <a:pt x="126" y="149"/>
                </a:lnTo>
                <a:lnTo>
                  <a:pt x="126" y="142"/>
                </a:lnTo>
                <a:lnTo>
                  <a:pt x="122" y="134"/>
                </a:lnTo>
                <a:lnTo>
                  <a:pt x="129" y="134"/>
                </a:lnTo>
                <a:lnTo>
                  <a:pt x="139" y="140"/>
                </a:lnTo>
                <a:lnTo>
                  <a:pt x="137" y="125"/>
                </a:lnTo>
                <a:lnTo>
                  <a:pt x="141" y="108"/>
                </a:lnTo>
                <a:lnTo>
                  <a:pt x="159" y="112"/>
                </a:lnTo>
                <a:lnTo>
                  <a:pt x="174" y="110"/>
                </a:lnTo>
                <a:lnTo>
                  <a:pt x="159" y="101"/>
                </a:lnTo>
                <a:lnTo>
                  <a:pt x="159" y="93"/>
                </a:lnTo>
                <a:lnTo>
                  <a:pt x="165" y="89"/>
                </a:lnTo>
                <a:lnTo>
                  <a:pt x="159" y="84"/>
                </a:lnTo>
                <a:lnTo>
                  <a:pt x="154" y="78"/>
                </a:lnTo>
                <a:lnTo>
                  <a:pt x="159" y="74"/>
                </a:lnTo>
                <a:lnTo>
                  <a:pt x="161" y="67"/>
                </a:lnTo>
                <a:lnTo>
                  <a:pt x="144" y="71"/>
                </a:lnTo>
                <a:lnTo>
                  <a:pt x="144" y="63"/>
                </a:lnTo>
                <a:lnTo>
                  <a:pt x="159" y="59"/>
                </a:lnTo>
                <a:lnTo>
                  <a:pt x="165" y="50"/>
                </a:lnTo>
                <a:lnTo>
                  <a:pt x="154" y="33"/>
                </a:lnTo>
                <a:lnTo>
                  <a:pt x="146" y="18"/>
                </a:lnTo>
                <a:lnTo>
                  <a:pt x="146" y="5"/>
                </a:lnTo>
                <a:lnTo>
                  <a:pt x="150" y="7"/>
                </a:lnTo>
                <a:lnTo>
                  <a:pt x="195" y="0"/>
                </a:lnTo>
                <a:lnTo>
                  <a:pt x="201" y="7"/>
                </a:lnTo>
                <a:lnTo>
                  <a:pt x="214" y="22"/>
                </a:lnTo>
                <a:lnTo>
                  <a:pt x="221" y="33"/>
                </a:lnTo>
                <a:lnTo>
                  <a:pt x="221" y="43"/>
                </a:lnTo>
                <a:lnTo>
                  <a:pt x="214" y="50"/>
                </a:lnTo>
                <a:lnTo>
                  <a:pt x="225" y="48"/>
                </a:lnTo>
                <a:lnTo>
                  <a:pt x="229" y="59"/>
                </a:lnTo>
                <a:lnTo>
                  <a:pt x="234" y="54"/>
                </a:lnTo>
                <a:lnTo>
                  <a:pt x="240" y="56"/>
                </a:lnTo>
                <a:lnTo>
                  <a:pt x="247" y="63"/>
                </a:lnTo>
                <a:lnTo>
                  <a:pt x="257" y="65"/>
                </a:lnTo>
                <a:lnTo>
                  <a:pt x="279" y="61"/>
                </a:lnTo>
                <a:lnTo>
                  <a:pt x="281" y="69"/>
                </a:lnTo>
                <a:lnTo>
                  <a:pt x="279" y="76"/>
                </a:lnTo>
                <a:lnTo>
                  <a:pt x="279" y="80"/>
                </a:lnTo>
                <a:lnTo>
                  <a:pt x="262" y="93"/>
                </a:lnTo>
                <a:lnTo>
                  <a:pt x="270" y="101"/>
                </a:lnTo>
                <a:lnTo>
                  <a:pt x="285" y="95"/>
                </a:lnTo>
                <a:lnTo>
                  <a:pt x="287" y="104"/>
                </a:lnTo>
                <a:lnTo>
                  <a:pt x="300" y="104"/>
                </a:lnTo>
                <a:lnTo>
                  <a:pt x="309" y="86"/>
                </a:lnTo>
                <a:lnTo>
                  <a:pt x="334" y="80"/>
                </a:lnTo>
                <a:lnTo>
                  <a:pt x="350" y="71"/>
                </a:lnTo>
                <a:lnTo>
                  <a:pt x="367" y="59"/>
                </a:lnTo>
                <a:lnTo>
                  <a:pt x="373" y="65"/>
                </a:lnTo>
                <a:lnTo>
                  <a:pt x="384" y="56"/>
                </a:lnTo>
                <a:lnTo>
                  <a:pt x="388" y="65"/>
                </a:lnTo>
                <a:lnTo>
                  <a:pt x="390" y="71"/>
                </a:lnTo>
                <a:lnTo>
                  <a:pt x="405" y="84"/>
                </a:lnTo>
                <a:lnTo>
                  <a:pt x="410" y="86"/>
                </a:lnTo>
                <a:lnTo>
                  <a:pt x="422" y="82"/>
                </a:lnTo>
                <a:lnTo>
                  <a:pt x="427" y="86"/>
                </a:lnTo>
                <a:lnTo>
                  <a:pt x="429" y="101"/>
                </a:lnTo>
                <a:lnTo>
                  <a:pt x="429" y="110"/>
                </a:lnTo>
                <a:lnTo>
                  <a:pt x="433" y="114"/>
                </a:lnTo>
                <a:lnTo>
                  <a:pt x="442" y="121"/>
                </a:lnTo>
                <a:lnTo>
                  <a:pt x="450" y="119"/>
                </a:lnTo>
                <a:lnTo>
                  <a:pt x="452" y="125"/>
                </a:lnTo>
                <a:lnTo>
                  <a:pt x="457" y="125"/>
                </a:lnTo>
                <a:lnTo>
                  <a:pt x="465" y="160"/>
                </a:lnTo>
                <a:lnTo>
                  <a:pt x="459" y="181"/>
                </a:lnTo>
                <a:lnTo>
                  <a:pt x="450" y="187"/>
                </a:lnTo>
                <a:lnTo>
                  <a:pt x="448" y="200"/>
                </a:lnTo>
                <a:lnTo>
                  <a:pt x="459" y="205"/>
                </a:lnTo>
                <a:lnTo>
                  <a:pt x="474" y="222"/>
                </a:lnTo>
                <a:lnTo>
                  <a:pt x="470" y="239"/>
                </a:lnTo>
                <a:lnTo>
                  <a:pt x="472" y="245"/>
                </a:lnTo>
                <a:lnTo>
                  <a:pt x="480" y="252"/>
                </a:lnTo>
                <a:lnTo>
                  <a:pt x="478" y="265"/>
                </a:lnTo>
                <a:lnTo>
                  <a:pt x="483" y="267"/>
                </a:lnTo>
                <a:lnTo>
                  <a:pt x="478" y="280"/>
                </a:lnTo>
                <a:lnTo>
                  <a:pt x="474" y="284"/>
                </a:lnTo>
                <a:lnTo>
                  <a:pt x="474" y="293"/>
                </a:lnTo>
                <a:lnTo>
                  <a:pt x="483" y="304"/>
                </a:lnTo>
                <a:lnTo>
                  <a:pt x="478" y="314"/>
                </a:lnTo>
                <a:lnTo>
                  <a:pt x="491" y="321"/>
                </a:lnTo>
                <a:lnTo>
                  <a:pt x="498" y="340"/>
                </a:lnTo>
                <a:lnTo>
                  <a:pt x="487" y="368"/>
                </a:lnTo>
                <a:lnTo>
                  <a:pt x="483" y="372"/>
                </a:lnTo>
                <a:lnTo>
                  <a:pt x="474" y="370"/>
                </a:lnTo>
                <a:lnTo>
                  <a:pt x="474" y="357"/>
                </a:lnTo>
                <a:lnTo>
                  <a:pt x="468" y="353"/>
                </a:lnTo>
                <a:lnTo>
                  <a:pt x="455" y="357"/>
                </a:lnTo>
                <a:lnTo>
                  <a:pt x="463" y="366"/>
                </a:lnTo>
                <a:lnTo>
                  <a:pt x="457" y="368"/>
                </a:lnTo>
                <a:lnTo>
                  <a:pt x="450" y="372"/>
                </a:lnTo>
                <a:lnTo>
                  <a:pt x="437" y="374"/>
                </a:lnTo>
                <a:lnTo>
                  <a:pt x="433" y="381"/>
                </a:lnTo>
                <a:lnTo>
                  <a:pt x="416" y="381"/>
                </a:lnTo>
                <a:lnTo>
                  <a:pt x="412" y="389"/>
                </a:lnTo>
                <a:lnTo>
                  <a:pt x="407" y="387"/>
                </a:lnTo>
                <a:lnTo>
                  <a:pt x="399" y="389"/>
                </a:lnTo>
                <a:lnTo>
                  <a:pt x="397" y="398"/>
                </a:lnTo>
                <a:lnTo>
                  <a:pt x="388" y="398"/>
                </a:lnTo>
                <a:lnTo>
                  <a:pt x="386" y="407"/>
                </a:lnTo>
                <a:lnTo>
                  <a:pt x="375" y="407"/>
                </a:lnTo>
                <a:lnTo>
                  <a:pt x="365" y="413"/>
                </a:lnTo>
                <a:lnTo>
                  <a:pt x="358" y="413"/>
                </a:lnTo>
                <a:lnTo>
                  <a:pt x="352" y="420"/>
                </a:lnTo>
                <a:lnTo>
                  <a:pt x="345" y="426"/>
                </a:lnTo>
                <a:lnTo>
                  <a:pt x="345" y="428"/>
                </a:lnTo>
                <a:lnTo>
                  <a:pt x="352" y="443"/>
                </a:lnTo>
                <a:lnTo>
                  <a:pt x="362" y="445"/>
                </a:lnTo>
                <a:lnTo>
                  <a:pt x="358" y="456"/>
                </a:lnTo>
                <a:lnTo>
                  <a:pt x="356" y="471"/>
                </a:lnTo>
                <a:lnTo>
                  <a:pt x="360" y="475"/>
                </a:lnTo>
                <a:lnTo>
                  <a:pt x="360" y="484"/>
                </a:lnTo>
                <a:lnTo>
                  <a:pt x="367" y="490"/>
                </a:lnTo>
                <a:lnTo>
                  <a:pt x="380" y="501"/>
                </a:lnTo>
                <a:lnTo>
                  <a:pt x="384" y="497"/>
                </a:lnTo>
                <a:lnTo>
                  <a:pt x="397" y="516"/>
                </a:lnTo>
                <a:lnTo>
                  <a:pt x="407" y="523"/>
                </a:lnTo>
                <a:lnTo>
                  <a:pt x="414" y="531"/>
                </a:lnTo>
                <a:lnTo>
                  <a:pt x="418" y="527"/>
                </a:lnTo>
                <a:lnTo>
                  <a:pt x="422" y="536"/>
                </a:lnTo>
                <a:lnTo>
                  <a:pt x="427" y="536"/>
                </a:lnTo>
                <a:lnTo>
                  <a:pt x="437" y="559"/>
                </a:lnTo>
                <a:lnTo>
                  <a:pt x="422" y="570"/>
                </a:lnTo>
                <a:lnTo>
                  <a:pt x="412" y="564"/>
                </a:lnTo>
                <a:lnTo>
                  <a:pt x="407" y="566"/>
                </a:lnTo>
                <a:lnTo>
                  <a:pt x="407" y="576"/>
                </a:lnTo>
                <a:lnTo>
                  <a:pt x="403" y="583"/>
                </a:lnTo>
                <a:lnTo>
                  <a:pt x="380" y="596"/>
                </a:lnTo>
                <a:lnTo>
                  <a:pt x="369" y="602"/>
                </a:lnTo>
                <a:lnTo>
                  <a:pt x="384" y="624"/>
                </a:lnTo>
                <a:lnTo>
                  <a:pt x="377" y="634"/>
                </a:lnTo>
                <a:lnTo>
                  <a:pt x="386" y="637"/>
                </a:lnTo>
                <a:lnTo>
                  <a:pt x="388" y="641"/>
                </a:lnTo>
                <a:lnTo>
                  <a:pt x="386" y="654"/>
                </a:lnTo>
                <a:lnTo>
                  <a:pt x="384" y="656"/>
                </a:lnTo>
                <a:lnTo>
                  <a:pt x="373" y="650"/>
                </a:lnTo>
                <a:lnTo>
                  <a:pt x="373" y="643"/>
                </a:lnTo>
                <a:lnTo>
                  <a:pt x="371" y="639"/>
                </a:lnTo>
                <a:lnTo>
                  <a:pt x="356" y="641"/>
                </a:lnTo>
                <a:lnTo>
                  <a:pt x="352" y="637"/>
                </a:lnTo>
                <a:lnTo>
                  <a:pt x="341" y="639"/>
                </a:lnTo>
                <a:lnTo>
                  <a:pt x="339" y="645"/>
                </a:lnTo>
                <a:lnTo>
                  <a:pt x="307" y="645"/>
                </a:lnTo>
                <a:lnTo>
                  <a:pt x="304" y="652"/>
                </a:lnTo>
                <a:lnTo>
                  <a:pt x="296" y="652"/>
                </a:lnTo>
                <a:lnTo>
                  <a:pt x="296" y="658"/>
                </a:lnTo>
                <a:lnTo>
                  <a:pt x="287" y="660"/>
                </a:lnTo>
                <a:lnTo>
                  <a:pt x="272" y="662"/>
                </a:lnTo>
                <a:lnTo>
                  <a:pt x="270" y="656"/>
                </a:lnTo>
                <a:lnTo>
                  <a:pt x="268" y="652"/>
                </a:lnTo>
                <a:lnTo>
                  <a:pt x="255" y="647"/>
                </a:lnTo>
                <a:lnTo>
                  <a:pt x="249" y="650"/>
                </a:lnTo>
                <a:lnTo>
                  <a:pt x="244" y="647"/>
                </a:lnTo>
                <a:lnTo>
                  <a:pt x="244" y="658"/>
                </a:lnTo>
                <a:lnTo>
                  <a:pt x="234" y="671"/>
                </a:lnTo>
                <a:lnTo>
                  <a:pt x="227" y="671"/>
                </a:lnTo>
                <a:lnTo>
                  <a:pt x="229" y="665"/>
                </a:lnTo>
                <a:lnTo>
                  <a:pt x="223" y="662"/>
                </a:lnTo>
                <a:lnTo>
                  <a:pt x="223" y="656"/>
                </a:lnTo>
                <a:lnTo>
                  <a:pt x="219" y="654"/>
                </a:lnTo>
                <a:lnTo>
                  <a:pt x="216" y="650"/>
                </a:lnTo>
                <a:lnTo>
                  <a:pt x="210" y="650"/>
                </a:lnTo>
                <a:lnTo>
                  <a:pt x="208" y="645"/>
                </a:lnTo>
                <a:lnTo>
                  <a:pt x="204" y="650"/>
                </a:lnTo>
                <a:lnTo>
                  <a:pt x="195" y="650"/>
                </a:lnTo>
                <a:lnTo>
                  <a:pt x="178" y="641"/>
                </a:lnTo>
                <a:lnTo>
                  <a:pt x="156" y="641"/>
                </a:lnTo>
                <a:lnTo>
                  <a:pt x="154" y="637"/>
                </a:lnTo>
                <a:lnTo>
                  <a:pt x="148" y="637"/>
                </a:lnTo>
                <a:lnTo>
                  <a:pt x="148" y="632"/>
                </a:lnTo>
                <a:lnTo>
                  <a:pt x="131" y="639"/>
                </a:lnTo>
                <a:lnTo>
                  <a:pt x="135" y="645"/>
                </a:lnTo>
                <a:lnTo>
                  <a:pt x="126" y="647"/>
                </a:lnTo>
                <a:lnTo>
                  <a:pt x="120" y="643"/>
                </a:lnTo>
                <a:lnTo>
                  <a:pt x="105" y="650"/>
                </a:lnTo>
                <a:lnTo>
                  <a:pt x="98" y="645"/>
                </a:lnTo>
                <a:lnTo>
                  <a:pt x="92" y="650"/>
                </a:lnTo>
                <a:lnTo>
                  <a:pt x="86" y="645"/>
                </a:lnTo>
                <a:close/>
                <a:moveTo>
                  <a:pt x="450" y="106"/>
                </a:moveTo>
                <a:lnTo>
                  <a:pt x="446" y="104"/>
                </a:lnTo>
                <a:lnTo>
                  <a:pt x="444" y="101"/>
                </a:lnTo>
                <a:lnTo>
                  <a:pt x="431" y="106"/>
                </a:lnTo>
                <a:lnTo>
                  <a:pt x="429" y="95"/>
                </a:lnTo>
                <a:lnTo>
                  <a:pt x="429" y="84"/>
                </a:lnTo>
                <a:lnTo>
                  <a:pt x="446" y="97"/>
                </a:lnTo>
                <a:lnTo>
                  <a:pt x="450" y="10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29" name="Freeform 15">
            <a:extLst>
              <a:ext uri="{FF2B5EF4-FFF2-40B4-BE49-F238E27FC236}">
                <a16:creationId xmlns:a16="http://schemas.microsoft.com/office/drawing/2014/main" id="{083B2BDA-BD7F-875C-25C0-680B32A9EFA7}"/>
              </a:ext>
            </a:extLst>
          </p:cNvPr>
          <p:cNvSpPr>
            <a:spLocks noEditPoints="1"/>
          </p:cNvSpPr>
          <p:nvPr/>
        </p:nvSpPr>
        <p:spPr bwMode="gray">
          <a:xfrm>
            <a:off x="9032141" y="5134489"/>
            <a:ext cx="567947" cy="700339"/>
          </a:xfrm>
          <a:custGeom>
            <a:avLst/>
            <a:gdLst>
              <a:gd name="T0" fmla="*/ 158 w 359"/>
              <a:gd name="T1" fmla="*/ 286 h 471"/>
              <a:gd name="T2" fmla="*/ 128 w 359"/>
              <a:gd name="T3" fmla="*/ 283 h 471"/>
              <a:gd name="T4" fmla="*/ 134 w 359"/>
              <a:gd name="T5" fmla="*/ 269 h 471"/>
              <a:gd name="T6" fmla="*/ 137 w 359"/>
              <a:gd name="T7" fmla="*/ 271 h 471"/>
              <a:gd name="T8" fmla="*/ 147 w 359"/>
              <a:gd name="T9" fmla="*/ 269 h 471"/>
              <a:gd name="T10" fmla="*/ 150 w 359"/>
              <a:gd name="T11" fmla="*/ 272 h 471"/>
              <a:gd name="T12" fmla="*/ 155 w 359"/>
              <a:gd name="T13" fmla="*/ 275 h 471"/>
              <a:gd name="T14" fmla="*/ 184 w 359"/>
              <a:gd name="T15" fmla="*/ 277 h 471"/>
              <a:gd name="T16" fmla="*/ 204 w 359"/>
              <a:gd name="T17" fmla="*/ 282 h 471"/>
              <a:gd name="T18" fmla="*/ 212 w 359"/>
              <a:gd name="T19" fmla="*/ 289 h 471"/>
              <a:gd name="T20" fmla="*/ 225 w 359"/>
              <a:gd name="T21" fmla="*/ 284 h 471"/>
              <a:gd name="T22" fmla="*/ 230 w 359"/>
              <a:gd name="T23" fmla="*/ 289 h 471"/>
              <a:gd name="T24" fmla="*/ 206 w 359"/>
              <a:gd name="T25" fmla="*/ 294 h 471"/>
              <a:gd name="T26" fmla="*/ 19 w 359"/>
              <a:gd name="T27" fmla="*/ 69 h 471"/>
              <a:gd name="T28" fmla="*/ 49 w 359"/>
              <a:gd name="T29" fmla="*/ 42 h 471"/>
              <a:gd name="T30" fmla="*/ 78 w 359"/>
              <a:gd name="T31" fmla="*/ 27 h 471"/>
              <a:gd name="T32" fmla="*/ 108 w 359"/>
              <a:gd name="T33" fmla="*/ 19 h 471"/>
              <a:gd name="T34" fmla="*/ 187 w 359"/>
              <a:gd name="T35" fmla="*/ 19 h 471"/>
              <a:gd name="T36" fmla="*/ 224 w 359"/>
              <a:gd name="T37" fmla="*/ 12 h 471"/>
              <a:gd name="T38" fmla="*/ 236 w 359"/>
              <a:gd name="T39" fmla="*/ 1 h 471"/>
              <a:gd name="T40" fmla="*/ 228 w 359"/>
              <a:gd name="T41" fmla="*/ 34 h 471"/>
              <a:gd name="T42" fmla="*/ 195 w 359"/>
              <a:gd name="T43" fmla="*/ 35 h 471"/>
              <a:gd name="T44" fmla="*/ 172 w 359"/>
              <a:gd name="T45" fmla="*/ 37 h 471"/>
              <a:gd name="T46" fmla="*/ 155 w 359"/>
              <a:gd name="T47" fmla="*/ 38 h 471"/>
              <a:gd name="T48" fmla="*/ 133 w 359"/>
              <a:gd name="T49" fmla="*/ 41 h 471"/>
              <a:gd name="T50" fmla="*/ 143 w 359"/>
              <a:gd name="T51" fmla="*/ 55 h 471"/>
              <a:gd name="T52" fmla="*/ 147 w 359"/>
              <a:gd name="T53" fmla="*/ 62 h 471"/>
              <a:gd name="T54" fmla="*/ 133 w 359"/>
              <a:gd name="T55" fmla="*/ 61 h 471"/>
              <a:gd name="T56" fmla="*/ 141 w 359"/>
              <a:gd name="T57" fmla="*/ 69 h 471"/>
              <a:gd name="T58" fmla="*/ 131 w 359"/>
              <a:gd name="T59" fmla="*/ 68 h 471"/>
              <a:gd name="T60" fmla="*/ 119 w 359"/>
              <a:gd name="T61" fmla="*/ 65 h 471"/>
              <a:gd name="T62" fmla="*/ 125 w 359"/>
              <a:gd name="T63" fmla="*/ 74 h 471"/>
              <a:gd name="T64" fmla="*/ 131 w 359"/>
              <a:gd name="T65" fmla="*/ 79 h 471"/>
              <a:gd name="T66" fmla="*/ 116 w 359"/>
              <a:gd name="T67" fmla="*/ 68 h 471"/>
              <a:gd name="T68" fmla="*/ 103 w 359"/>
              <a:gd name="T69" fmla="*/ 52 h 471"/>
              <a:gd name="T70" fmla="*/ 97 w 359"/>
              <a:gd name="T71" fmla="*/ 50 h 471"/>
              <a:gd name="T72" fmla="*/ 88 w 359"/>
              <a:gd name="T73" fmla="*/ 71 h 471"/>
              <a:gd name="T74" fmla="*/ 99 w 359"/>
              <a:gd name="T75" fmla="*/ 84 h 471"/>
              <a:gd name="T76" fmla="*/ 115 w 359"/>
              <a:gd name="T77" fmla="*/ 115 h 471"/>
              <a:gd name="T78" fmla="*/ 108 w 359"/>
              <a:gd name="T79" fmla="*/ 106 h 471"/>
              <a:gd name="T80" fmla="*/ 100 w 359"/>
              <a:gd name="T81" fmla="*/ 113 h 471"/>
              <a:gd name="T82" fmla="*/ 90 w 359"/>
              <a:gd name="T83" fmla="*/ 126 h 471"/>
              <a:gd name="T84" fmla="*/ 108 w 359"/>
              <a:gd name="T85" fmla="*/ 136 h 471"/>
              <a:gd name="T86" fmla="*/ 123 w 359"/>
              <a:gd name="T87" fmla="*/ 144 h 471"/>
              <a:gd name="T88" fmla="*/ 138 w 359"/>
              <a:gd name="T89" fmla="*/ 151 h 471"/>
              <a:gd name="T90" fmla="*/ 146 w 359"/>
              <a:gd name="T91" fmla="*/ 177 h 471"/>
              <a:gd name="T92" fmla="*/ 133 w 359"/>
              <a:gd name="T93" fmla="*/ 171 h 471"/>
              <a:gd name="T94" fmla="*/ 116 w 359"/>
              <a:gd name="T95" fmla="*/ 165 h 471"/>
              <a:gd name="T96" fmla="*/ 110 w 359"/>
              <a:gd name="T97" fmla="*/ 175 h 471"/>
              <a:gd name="T98" fmla="*/ 121 w 359"/>
              <a:gd name="T99" fmla="*/ 182 h 471"/>
              <a:gd name="T100" fmla="*/ 115 w 359"/>
              <a:gd name="T101" fmla="*/ 192 h 471"/>
              <a:gd name="T102" fmla="*/ 106 w 359"/>
              <a:gd name="T103" fmla="*/ 186 h 471"/>
              <a:gd name="T104" fmla="*/ 99 w 359"/>
              <a:gd name="T105" fmla="*/ 197 h 471"/>
              <a:gd name="T106" fmla="*/ 108 w 359"/>
              <a:gd name="T107" fmla="*/ 225 h 471"/>
              <a:gd name="T108" fmla="*/ 78 w 359"/>
              <a:gd name="T109" fmla="*/ 216 h 471"/>
              <a:gd name="T110" fmla="*/ 53 w 359"/>
              <a:gd name="T111" fmla="*/ 204 h 471"/>
              <a:gd name="T112" fmla="*/ 45 w 359"/>
              <a:gd name="T113" fmla="*/ 178 h 471"/>
              <a:gd name="T114" fmla="*/ 60 w 359"/>
              <a:gd name="T115" fmla="*/ 159 h 471"/>
              <a:gd name="T116" fmla="*/ 105 w 359"/>
              <a:gd name="T117" fmla="*/ 165 h 471"/>
              <a:gd name="T118" fmla="*/ 84 w 359"/>
              <a:gd name="T119" fmla="*/ 146 h 471"/>
              <a:gd name="T120" fmla="*/ 40 w 359"/>
              <a:gd name="T121" fmla="*/ 151 h 471"/>
              <a:gd name="T122" fmla="*/ 37 w 359"/>
              <a:gd name="T123" fmla="*/ 125 h 471"/>
              <a:gd name="T124" fmla="*/ 21 w 359"/>
              <a:gd name="T125" fmla="*/ 118 h 4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9" h="471">
                <a:moveTo>
                  <a:pt x="251" y="471"/>
                </a:moveTo>
                <a:lnTo>
                  <a:pt x="251" y="464"/>
                </a:lnTo>
                <a:lnTo>
                  <a:pt x="251" y="460"/>
                </a:lnTo>
                <a:lnTo>
                  <a:pt x="230" y="454"/>
                </a:lnTo>
                <a:lnTo>
                  <a:pt x="215" y="454"/>
                </a:lnTo>
                <a:lnTo>
                  <a:pt x="202" y="449"/>
                </a:lnTo>
                <a:lnTo>
                  <a:pt x="189" y="449"/>
                </a:lnTo>
                <a:lnTo>
                  <a:pt x="187" y="449"/>
                </a:lnTo>
                <a:lnTo>
                  <a:pt x="185" y="445"/>
                </a:lnTo>
                <a:lnTo>
                  <a:pt x="187" y="428"/>
                </a:lnTo>
                <a:lnTo>
                  <a:pt x="196" y="428"/>
                </a:lnTo>
                <a:lnTo>
                  <a:pt x="196" y="426"/>
                </a:lnTo>
                <a:lnTo>
                  <a:pt x="196" y="421"/>
                </a:lnTo>
                <a:lnTo>
                  <a:pt x="196" y="419"/>
                </a:lnTo>
                <a:lnTo>
                  <a:pt x="198" y="426"/>
                </a:lnTo>
                <a:lnTo>
                  <a:pt x="200" y="430"/>
                </a:lnTo>
                <a:lnTo>
                  <a:pt x="206" y="430"/>
                </a:lnTo>
                <a:lnTo>
                  <a:pt x="211" y="432"/>
                </a:lnTo>
                <a:lnTo>
                  <a:pt x="215" y="430"/>
                </a:lnTo>
                <a:lnTo>
                  <a:pt x="215" y="426"/>
                </a:lnTo>
                <a:lnTo>
                  <a:pt x="217" y="426"/>
                </a:lnTo>
                <a:lnTo>
                  <a:pt x="221" y="430"/>
                </a:lnTo>
                <a:lnTo>
                  <a:pt x="221" y="432"/>
                </a:lnTo>
                <a:lnTo>
                  <a:pt x="219" y="432"/>
                </a:lnTo>
                <a:lnTo>
                  <a:pt x="217" y="434"/>
                </a:lnTo>
                <a:lnTo>
                  <a:pt x="219" y="434"/>
                </a:lnTo>
                <a:lnTo>
                  <a:pt x="224" y="436"/>
                </a:lnTo>
                <a:lnTo>
                  <a:pt x="226" y="436"/>
                </a:lnTo>
                <a:lnTo>
                  <a:pt x="226" y="441"/>
                </a:lnTo>
                <a:lnTo>
                  <a:pt x="234" y="443"/>
                </a:lnTo>
                <a:lnTo>
                  <a:pt x="256" y="439"/>
                </a:lnTo>
                <a:lnTo>
                  <a:pt x="269" y="439"/>
                </a:lnTo>
                <a:lnTo>
                  <a:pt x="269" y="443"/>
                </a:lnTo>
                <a:lnTo>
                  <a:pt x="273" y="443"/>
                </a:lnTo>
                <a:lnTo>
                  <a:pt x="288" y="445"/>
                </a:lnTo>
                <a:lnTo>
                  <a:pt x="297" y="447"/>
                </a:lnTo>
                <a:lnTo>
                  <a:pt x="305" y="443"/>
                </a:lnTo>
                <a:lnTo>
                  <a:pt x="307" y="445"/>
                </a:lnTo>
                <a:lnTo>
                  <a:pt x="305" y="454"/>
                </a:lnTo>
                <a:lnTo>
                  <a:pt x="309" y="458"/>
                </a:lnTo>
                <a:lnTo>
                  <a:pt x="312" y="458"/>
                </a:lnTo>
                <a:lnTo>
                  <a:pt x="320" y="454"/>
                </a:lnTo>
                <a:lnTo>
                  <a:pt x="327" y="451"/>
                </a:lnTo>
                <a:lnTo>
                  <a:pt x="329" y="451"/>
                </a:lnTo>
                <a:lnTo>
                  <a:pt x="333" y="451"/>
                </a:lnTo>
                <a:lnTo>
                  <a:pt x="337" y="445"/>
                </a:lnTo>
                <a:lnTo>
                  <a:pt x="335" y="451"/>
                </a:lnTo>
                <a:lnTo>
                  <a:pt x="335" y="458"/>
                </a:lnTo>
                <a:lnTo>
                  <a:pt x="331" y="464"/>
                </a:lnTo>
                <a:lnTo>
                  <a:pt x="318" y="464"/>
                </a:lnTo>
                <a:lnTo>
                  <a:pt x="309" y="467"/>
                </a:lnTo>
                <a:lnTo>
                  <a:pt x="301" y="467"/>
                </a:lnTo>
                <a:lnTo>
                  <a:pt x="251" y="471"/>
                </a:lnTo>
                <a:close/>
                <a:moveTo>
                  <a:pt x="0" y="153"/>
                </a:moveTo>
                <a:lnTo>
                  <a:pt x="15" y="125"/>
                </a:lnTo>
                <a:lnTo>
                  <a:pt x="28" y="110"/>
                </a:lnTo>
                <a:lnTo>
                  <a:pt x="37" y="97"/>
                </a:lnTo>
                <a:lnTo>
                  <a:pt x="48" y="69"/>
                </a:lnTo>
                <a:lnTo>
                  <a:pt x="50" y="69"/>
                </a:lnTo>
                <a:lnTo>
                  <a:pt x="71" y="67"/>
                </a:lnTo>
                <a:lnTo>
                  <a:pt x="86" y="60"/>
                </a:lnTo>
                <a:lnTo>
                  <a:pt x="95" y="47"/>
                </a:lnTo>
                <a:lnTo>
                  <a:pt x="103" y="41"/>
                </a:lnTo>
                <a:lnTo>
                  <a:pt x="114" y="43"/>
                </a:lnTo>
                <a:lnTo>
                  <a:pt x="129" y="45"/>
                </a:lnTo>
                <a:lnTo>
                  <a:pt x="142" y="37"/>
                </a:lnTo>
                <a:lnTo>
                  <a:pt x="155" y="32"/>
                </a:lnTo>
                <a:lnTo>
                  <a:pt x="157" y="30"/>
                </a:lnTo>
                <a:lnTo>
                  <a:pt x="202" y="24"/>
                </a:lnTo>
                <a:lnTo>
                  <a:pt x="221" y="15"/>
                </a:lnTo>
                <a:lnTo>
                  <a:pt x="236" y="13"/>
                </a:lnTo>
                <a:lnTo>
                  <a:pt x="273" y="30"/>
                </a:lnTo>
                <a:lnTo>
                  <a:pt x="288" y="37"/>
                </a:lnTo>
                <a:lnTo>
                  <a:pt x="297" y="37"/>
                </a:lnTo>
                <a:lnTo>
                  <a:pt x="324" y="28"/>
                </a:lnTo>
                <a:lnTo>
                  <a:pt x="327" y="19"/>
                </a:lnTo>
                <a:lnTo>
                  <a:pt x="324" y="9"/>
                </a:lnTo>
                <a:lnTo>
                  <a:pt x="333" y="0"/>
                </a:lnTo>
                <a:lnTo>
                  <a:pt x="342" y="2"/>
                </a:lnTo>
                <a:lnTo>
                  <a:pt x="344" y="2"/>
                </a:lnTo>
                <a:lnTo>
                  <a:pt x="354" y="9"/>
                </a:lnTo>
                <a:lnTo>
                  <a:pt x="359" y="15"/>
                </a:lnTo>
                <a:lnTo>
                  <a:pt x="342" y="37"/>
                </a:lnTo>
                <a:lnTo>
                  <a:pt x="333" y="54"/>
                </a:lnTo>
                <a:lnTo>
                  <a:pt x="324" y="73"/>
                </a:lnTo>
                <a:lnTo>
                  <a:pt x="322" y="60"/>
                </a:lnTo>
                <a:lnTo>
                  <a:pt x="303" y="58"/>
                </a:lnTo>
                <a:lnTo>
                  <a:pt x="284" y="56"/>
                </a:lnTo>
                <a:lnTo>
                  <a:pt x="271" y="52"/>
                </a:lnTo>
                <a:lnTo>
                  <a:pt x="269" y="47"/>
                </a:lnTo>
                <a:lnTo>
                  <a:pt x="258" y="54"/>
                </a:lnTo>
                <a:lnTo>
                  <a:pt x="251" y="58"/>
                </a:lnTo>
                <a:lnTo>
                  <a:pt x="241" y="58"/>
                </a:lnTo>
                <a:lnTo>
                  <a:pt x="241" y="50"/>
                </a:lnTo>
                <a:lnTo>
                  <a:pt x="232" y="52"/>
                </a:lnTo>
                <a:lnTo>
                  <a:pt x="226" y="60"/>
                </a:lnTo>
                <a:lnTo>
                  <a:pt x="215" y="67"/>
                </a:lnTo>
                <a:lnTo>
                  <a:pt x="206" y="69"/>
                </a:lnTo>
                <a:lnTo>
                  <a:pt x="200" y="62"/>
                </a:lnTo>
                <a:lnTo>
                  <a:pt x="194" y="65"/>
                </a:lnTo>
                <a:lnTo>
                  <a:pt x="194" y="69"/>
                </a:lnTo>
                <a:lnTo>
                  <a:pt x="198" y="75"/>
                </a:lnTo>
                <a:lnTo>
                  <a:pt x="202" y="86"/>
                </a:lnTo>
                <a:lnTo>
                  <a:pt x="209" y="88"/>
                </a:lnTo>
                <a:lnTo>
                  <a:pt x="230" y="108"/>
                </a:lnTo>
                <a:lnTo>
                  <a:pt x="226" y="110"/>
                </a:lnTo>
                <a:lnTo>
                  <a:pt x="217" y="101"/>
                </a:lnTo>
                <a:lnTo>
                  <a:pt x="215" y="99"/>
                </a:lnTo>
                <a:lnTo>
                  <a:pt x="209" y="97"/>
                </a:lnTo>
                <a:lnTo>
                  <a:pt x="200" y="93"/>
                </a:lnTo>
                <a:lnTo>
                  <a:pt x="198" y="97"/>
                </a:lnTo>
                <a:lnTo>
                  <a:pt x="194" y="97"/>
                </a:lnTo>
                <a:lnTo>
                  <a:pt x="194" y="101"/>
                </a:lnTo>
                <a:lnTo>
                  <a:pt x="194" y="103"/>
                </a:lnTo>
                <a:lnTo>
                  <a:pt x="202" y="110"/>
                </a:lnTo>
                <a:lnTo>
                  <a:pt x="206" y="110"/>
                </a:lnTo>
                <a:lnTo>
                  <a:pt x="209" y="116"/>
                </a:lnTo>
                <a:lnTo>
                  <a:pt x="209" y="121"/>
                </a:lnTo>
                <a:lnTo>
                  <a:pt x="202" y="123"/>
                </a:lnTo>
                <a:lnTo>
                  <a:pt x="191" y="108"/>
                </a:lnTo>
                <a:lnTo>
                  <a:pt x="183" y="103"/>
                </a:lnTo>
                <a:lnTo>
                  <a:pt x="179" y="101"/>
                </a:lnTo>
                <a:lnTo>
                  <a:pt x="174" y="101"/>
                </a:lnTo>
                <a:lnTo>
                  <a:pt x="174" y="103"/>
                </a:lnTo>
                <a:lnTo>
                  <a:pt x="172" y="103"/>
                </a:lnTo>
                <a:lnTo>
                  <a:pt x="176" y="110"/>
                </a:lnTo>
                <a:lnTo>
                  <a:pt x="179" y="114"/>
                </a:lnTo>
                <a:lnTo>
                  <a:pt x="183" y="118"/>
                </a:lnTo>
                <a:lnTo>
                  <a:pt x="187" y="121"/>
                </a:lnTo>
                <a:lnTo>
                  <a:pt x="191" y="121"/>
                </a:lnTo>
                <a:lnTo>
                  <a:pt x="194" y="123"/>
                </a:lnTo>
                <a:lnTo>
                  <a:pt x="191" y="125"/>
                </a:lnTo>
                <a:lnTo>
                  <a:pt x="179" y="125"/>
                </a:lnTo>
                <a:lnTo>
                  <a:pt x="172" y="123"/>
                </a:lnTo>
                <a:lnTo>
                  <a:pt x="174" y="116"/>
                </a:lnTo>
                <a:lnTo>
                  <a:pt x="170" y="108"/>
                </a:lnTo>
                <a:lnTo>
                  <a:pt x="166" y="101"/>
                </a:lnTo>
                <a:lnTo>
                  <a:pt x="157" y="99"/>
                </a:lnTo>
                <a:lnTo>
                  <a:pt x="144" y="86"/>
                </a:lnTo>
                <a:lnTo>
                  <a:pt x="151" y="82"/>
                </a:lnTo>
                <a:lnTo>
                  <a:pt x="151" y="78"/>
                </a:lnTo>
                <a:lnTo>
                  <a:pt x="151" y="73"/>
                </a:lnTo>
                <a:lnTo>
                  <a:pt x="146" y="73"/>
                </a:lnTo>
                <a:lnTo>
                  <a:pt x="142" y="80"/>
                </a:lnTo>
                <a:lnTo>
                  <a:pt x="131" y="84"/>
                </a:lnTo>
                <a:lnTo>
                  <a:pt x="136" y="93"/>
                </a:lnTo>
                <a:lnTo>
                  <a:pt x="131" y="103"/>
                </a:lnTo>
                <a:lnTo>
                  <a:pt x="129" y="112"/>
                </a:lnTo>
                <a:lnTo>
                  <a:pt x="133" y="116"/>
                </a:lnTo>
                <a:lnTo>
                  <a:pt x="133" y="123"/>
                </a:lnTo>
                <a:lnTo>
                  <a:pt x="142" y="133"/>
                </a:lnTo>
                <a:lnTo>
                  <a:pt x="144" y="133"/>
                </a:lnTo>
                <a:lnTo>
                  <a:pt x="149" y="148"/>
                </a:lnTo>
                <a:lnTo>
                  <a:pt x="164" y="163"/>
                </a:lnTo>
                <a:lnTo>
                  <a:pt x="172" y="179"/>
                </a:lnTo>
                <a:lnTo>
                  <a:pt x="168" y="183"/>
                </a:lnTo>
                <a:lnTo>
                  <a:pt x="161" y="185"/>
                </a:lnTo>
                <a:lnTo>
                  <a:pt x="164" y="179"/>
                </a:lnTo>
                <a:lnTo>
                  <a:pt x="161" y="172"/>
                </a:lnTo>
                <a:lnTo>
                  <a:pt x="157" y="168"/>
                </a:lnTo>
                <a:lnTo>
                  <a:pt x="155" y="168"/>
                </a:lnTo>
                <a:lnTo>
                  <a:pt x="151" y="166"/>
                </a:lnTo>
                <a:lnTo>
                  <a:pt x="142" y="172"/>
                </a:lnTo>
                <a:lnTo>
                  <a:pt x="146" y="179"/>
                </a:lnTo>
                <a:lnTo>
                  <a:pt x="149" y="181"/>
                </a:lnTo>
                <a:lnTo>
                  <a:pt x="151" y="189"/>
                </a:lnTo>
                <a:lnTo>
                  <a:pt x="146" y="196"/>
                </a:lnTo>
                <a:lnTo>
                  <a:pt x="131" y="200"/>
                </a:lnTo>
                <a:lnTo>
                  <a:pt x="136" y="202"/>
                </a:lnTo>
                <a:lnTo>
                  <a:pt x="144" y="206"/>
                </a:lnTo>
                <a:lnTo>
                  <a:pt x="153" y="209"/>
                </a:lnTo>
                <a:lnTo>
                  <a:pt x="157" y="215"/>
                </a:lnTo>
                <a:lnTo>
                  <a:pt x="164" y="215"/>
                </a:lnTo>
                <a:lnTo>
                  <a:pt x="168" y="215"/>
                </a:lnTo>
                <a:lnTo>
                  <a:pt x="170" y="219"/>
                </a:lnTo>
                <a:lnTo>
                  <a:pt x="179" y="228"/>
                </a:lnTo>
                <a:lnTo>
                  <a:pt x="185" y="228"/>
                </a:lnTo>
                <a:lnTo>
                  <a:pt x="189" y="237"/>
                </a:lnTo>
                <a:lnTo>
                  <a:pt x="196" y="239"/>
                </a:lnTo>
                <a:lnTo>
                  <a:pt x="202" y="239"/>
                </a:lnTo>
                <a:lnTo>
                  <a:pt x="211" y="247"/>
                </a:lnTo>
                <a:lnTo>
                  <a:pt x="211" y="252"/>
                </a:lnTo>
                <a:lnTo>
                  <a:pt x="206" y="254"/>
                </a:lnTo>
                <a:lnTo>
                  <a:pt x="213" y="280"/>
                </a:lnTo>
                <a:lnTo>
                  <a:pt x="209" y="284"/>
                </a:lnTo>
                <a:lnTo>
                  <a:pt x="204" y="284"/>
                </a:lnTo>
                <a:lnTo>
                  <a:pt x="198" y="271"/>
                </a:lnTo>
                <a:lnTo>
                  <a:pt x="194" y="271"/>
                </a:lnTo>
                <a:lnTo>
                  <a:pt x="187" y="262"/>
                </a:lnTo>
                <a:lnTo>
                  <a:pt x="185" y="258"/>
                </a:lnTo>
                <a:lnTo>
                  <a:pt x="181" y="258"/>
                </a:lnTo>
                <a:lnTo>
                  <a:pt x="170" y="262"/>
                </a:lnTo>
                <a:lnTo>
                  <a:pt x="157" y="265"/>
                </a:lnTo>
                <a:lnTo>
                  <a:pt x="153" y="269"/>
                </a:lnTo>
                <a:lnTo>
                  <a:pt x="161" y="271"/>
                </a:lnTo>
                <a:lnTo>
                  <a:pt x="161" y="277"/>
                </a:lnTo>
                <a:lnTo>
                  <a:pt x="161" y="286"/>
                </a:lnTo>
                <a:lnTo>
                  <a:pt x="166" y="290"/>
                </a:lnTo>
                <a:lnTo>
                  <a:pt x="170" y="290"/>
                </a:lnTo>
                <a:lnTo>
                  <a:pt x="176" y="288"/>
                </a:lnTo>
                <a:lnTo>
                  <a:pt x="176" y="292"/>
                </a:lnTo>
                <a:lnTo>
                  <a:pt x="181" y="299"/>
                </a:lnTo>
                <a:lnTo>
                  <a:pt x="168" y="301"/>
                </a:lnTo>
                <a:lnTo>
                  <a:pt x="168" y="305"/>
                </a:lnTo>
                <a:lnTo>
                  <a:pt x="164" y="307"/>
                </a:lnTo>
                <a:lnTo>
                  <a:pt x="157" y="305"/>
                </a:lnTo>
                <a:lnTo>
                  <a:pt x="159" y="299"/>
                </a:lnTo>
                <a:lnTo>
                  <a:pt x="155" y="295"/>
                </a:lnTo>
                <a:lnTo>
                  <a:pt x="142" y="295"/>
                </a:lnTo>
                <a:lnTo>
                  <a:pt x="138" y="290"/>
                </a:lnTo>
                <a:lnTo>
                  <a:pt x="138" y="297"/>
                </a:lnTo>
                <a:lnTo>
                  <a:pt x="144" y="312"/>
                </a:lnTo>
                <a:lnTo>
                  <a:pt x="149" y="316"/>
                </a:lnTo>
                <a:lnTo>
                  <a:pt x="146" y="323"/>
                </a:lnTo>
                <a:lnTo>
                  <a:pt x="153" y="329"/>
                </a:lnTo>
                <a:lnTo>
                  <a:pt x="157" y="357"/>
                </a:lnTo>
                <a:lnTo>
                  <a:pt x="140" y="348"/>
                </a:lnTo>
                <a:lnTo>
                  <a:pt x="131" y="350"/>
                </a:lnTo>
                <a:lnTo>
                  <a:pt x="125" y="363"/>
                </a:lnTo>
                <a:lnTo>
                  <a:pt x="114" y="342"/>
                </a:lnTo>
                <a:lnTo>
                  <a:pt x="103" y="329"/>
                </a:lnTo>
                <a:lnTo>
                  <a:pt x="93" y="344"/>
                </a:lnTo>
                <a:lnTo>
                  <a:pt x="82" y="333"/>
                </a:lnTo>
                <a:lnTo>
                  <a:pt x="78" y="323"/>
                </a:lnTo>
                <a:lnTo>
                  <a:pt x="84" y="310"/>
                </a:lnTo>
                <a:lnTo>
                  <a:pt x="82" y="303"/>
                </a:lnTo>
                <a:lnTo>
                  <a:pt x="78" y="295"/>
                </a:lnTo>
                <a:lnTo>
                  <a:pt x="65" y="282"/>
                </a:lnTo>
                <a:lnTo>
                  <a:pt x="61" y="273"/>
                </a:lnTo>
                <a:lnTo>
                  <a:pt x="61" y="269"/>
                </a:lnTo>
                <a:lnTo>
                  <a:pt x="73" y="249"/>
                </a:lnTo>
                <a:lnTo>
                  <a:pt x="88" y="252"/>
                </a:lnTo>
                <a:lnTo>
                  <a:pt x="99" y="243"/>
                </a:lnTo>
                <a:lnTo>
                  <a:pt x="103" y="245"/>
                </a:lnTo>
                <a:lnTo>
                  <a:pt x="144" y="265"/>
                </a:lnTo>
                <a:lnTo>
                  <a:pt x="153" y="262"/>
                </a:lnTo>
                <a:lnTo>
                  <a:pt x="166" y="252"/>
                </a:lnTo>
                <a:lnTo>
                  <a:pt x="159" y="249"/>
                </a:lnTo>
                <a:lnTo>
                  <a:pt x="151" y="247"/>
                </a:lnTo>
                <a:lnTo>
                  <a:pt x="123" y="232"/>
                </a:lnTo>
                <a:lnTo>
                  <a:pt x="95" y="230"/>
                </a:lnTo>
                <a:lnTo>
                  <a:pt x="84" y="232"/>
                </a:lnTo>
                <a:lnTo>
                  <a:pt x="69" y="232"/>
                </a:lnTo>
                <a:lnTo>
                  <a:pt x="58" y="239"/>
                </a:lnTo>
                <a:lnTo>
                  <a:pt x="37" y="202"/>
                </a:lnTo>
                <a:lnTo>
                  <a:pt x="43" y="200"/>
                </a:lnTo>
                <a:lnTo>
                  <a:pt x="50" y="200"/>
                </a:lnTo>
                <a:lnTo>
                  <a:pt x="54" y="198"/>
                </a:lnTo>
                <a:lnTo>
                  <a:pt x="58" y="191"/>
                </a:lnTo>
                <a:lnTo>
                  <a:pt x="50" y="185"/>
                </a:lnTo>
                <a:lnTo>
                  <a:pt x="43" y="187"/>
                </a:lnTo>
                <a:lnTo>
                  <a:pt x="30" y="187"/>
                </a:lnTo>
                <a:lnTo>
                  <a:pt x="5" y="163"/>
                </a:lnTo>
                <a:lnTo>
                  <a:pt x="0" y="15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31" name="Freeform 16">
            <a:extLst>
              <a:ext uri="{FF2B5EF4-FFF2-40B4-BE49-F238E27FC236}">
                <a16:creationId xmlns:a16="http://schemas.microsoft.com/office/drawing/2014/main" id="{33B05D6C-6639-1E24-1735-E9D12E3A70AF}"/>
              </a:ext>
            </a:extLst>
          </p:cNvPr>
          <p:cNvSpPr>
            <a:spLocks/>
          </p:cNvSpPr>
          <p:nvPr/>
        </p:nvSpPr>
        <p:spPr bwMode="gray">
          <a:xfrm>
            <a:off x="6384032" y="3443772"/>
            <a:ext cx="385557" cy="525844"/>
          </a:xfrm>
          <a:custGeom>
            <a:avLst/>
            <a:gdLst>
              <a:gd name="T0" fmla="*/ 155 w 244"/>
              <a:gd name="T1" fmla="*/ 79 h 353"/>
              <a:gd name="T2" fmla="*/ 157 w 244"/>
              <a:gd name="T3" fmla="*/ 88 h 353"/>
              <a:gd name="T4" fmla="*/ 167 w 244"/>
              <a:gd name="T5" fmla="*/ 140 h 353"/>
              <a:gd name="T6" fmla="*/ 160 w 244"/>
              <a:gd name="T7" fmla="*/ 157 h 353"/>
              <a:gd name="T8" fmla="*/ 154 w 244"/>
              <a:gd name="T9" fmla="*/ 178 h 353"/>
              <a:gd name="T10" fmla="*/ 145 w 244"/>
              <a:gd name="T11" fmla="*/ 178 h 353"/>
              <a:gd name="T12" fmla="*/ 133 w 244"/>
              <a:gd name="T13" fmla="*/ 185 h 353"/>
              <a:gd name="T14" fmla="*/ 103 w 244"/>
              <a:gd name="T15" fmla="*/ 189 h 353"/>
              <a:gd name="T16" fmla="*/ 88 w 244"/>
              <a:gd name="T17" fmla="*/ 200 h 353"/>
              <a:gd name="T18" fmla="*/ 62 w 244"/>
              <a:gd name="T19" fmla="*/ 214 h 353"/>
              <a:gd name="T20" fmla="*/ 26 w 244"/>
              <a:gd name="T21" fmla="*/ 223 h 353"/>
              <a:gd name="T22" fmla="*/ 25 w 244"/>
              <a:gd name="T23" fmla="*/ 201 h 353"/>
              <a:gd name="T24" fmla="*/ 7 w 244"/>
              <a:gd name="T25" fmla="*/ 191 h 353"/>
              <a:gd name="T26" fmla="*/ 0 w 244"/>
              <a:gd name="T27" fmla="*/ 185 h 353"/>
              <a:gd name="T28" fmla="*/ 23 w 244"/>
              <a:gd name="T29" fmla="*/ 179 h 353"/>
              <a:gd name="T30" fmla="*/ 26 w 244"/>
              <a:gd name="T31" fmla="*/ 171 h 353"/>
              <a:gd name="T32" fmla="*/ 38 w 244"/>
              <a:gd name="T33" fmla="*/ 160 h 353"/>
              <a:gd name="T34" fmla="*/ 51 w 244"/>
              <a:gd name="T35" fmla="*/ 152 h 353"/>
              <a:gd name="T36" fmla="*/ 40 w 244"/>
              <a:gd name="T37" fmla="*/ 143 h 353"/>
              <a:gd name="T38" fmla="*/ 45 w 244"/>
              <a:gd name="T39" fmla="*/ 126 h 353"/>
              <a:gd name="T40" fmla="*/ 58 w 244"/>
              <a:gd name="T41" fmla="*/ 125 h 353"/>
              <a:gd name="T42" fmla="*/ 50 w 244"/>
              <a:gd name="T43" fmla="*/ 121 h 353"/>
              <a:gd name="T44" fmla="*/ 40 w 244"/>
              <a:gd name="T45" fmla="*/ 118 h 353"/>
              <a:gd name="T46" fmla="*/ 26 w 244"/>
              <a:gd name="T47" fmla="*/ 114 h 353"/>
              <a:gd name="T48" fmla="*/ 13 w 244"/>
              <a:gd name="T49" fmla="*/ 112 h 353"/>
              <a:gd name="T50" fmla="*/ 13 w 244"/>
              <a:gd name="T51" fmla="*/ 100 h 353"/>
              <a:gd name="T52" fmla="*/ 23 w 244"/>
              <a:gd name="T53" fmla="*/ 88 h 353"/>
              <a:gd name="T54" fmla="*/ 22 w 244"/>
              <a:gd name="T55" fmla="*/ 78 h 353"/>
              <a:gd name="T56" fmla="*/ 13 w 244"/>
              <a:gd name="T57" fmla="*/ 68 h 353"/>
              <a:gd name="T58" fmla="*/ 23 w 244"/>
              <a:gd name="T59" fmla="*/ 56 h 353"/>
              <a:gd name="T60" fmla="*/ 44 w 244"/>
              <a:gd name="T61" fmla="*/ 59 h 353"/>
              <a:gd name="T62" fmla="*/ 72 w 244"/>
              <a:gd name="T63" fmla="*/ 64 h 353"/>
              <a:gd name="T64" fmla="*/ 82 w 244"/>
              <a:gd name="T65" fmla="*/ 46 h 353"/>
              <a:gd name="T66" fmla="*/ 63 w 244"/>
              <a:gd name="T67" fmla="*/ 39 h 353"/>
              <a:gd name="T68" fmla="*/ 75 w 244"/>
              <a:gd name="T69" fmla="*/ 32 h 353"/>
              <a:gd name="T70" fmla="*/ 81 w 244"/>
              <a:gd name="T71" fmla="*/ 9 h 353"/>
              <a:gd name="T72" fmla="*/ 103 w 244"/>
              <a:gd name="T73" fmla="*/ 0 h 353"/>
              <a:gd name="T74" fmla="*/ 113 w 244"/>
              <a:gd name="T75" fmla="*/ 13 h 353"/>
              <a:gd name="T76" fmla="*/ 116 w 244"/>
              <a:gd name="T77" fmla="*/ 18 h 353"/>
              <a:gd name="T78" fmla="*/ 95 w 244"/>
              <a:gd name="T79" fmla="*/ 34 h 353"/>
              <a:gd name="T80" fmla="*/ 90 w 244"/>
              <a:gd name="T81" fmla="*/ 49 h 353"/>
              <a:gd name="T82" fmla="*/ 98 w 244"/>
              <a:gd name="T83" fmla="*/ 64 h 353"/>
              <a:gd name="T84" fmla="*/ 123 w 244"/>
              <a:gd name="T85" fmla="*/ 61 h 353"/>
              <a:gd name="T86" fmla="*/ 133 w 244"/>
              <a:gd name="T87" fmla="*/ 54 h 353"/>
              <a:gd name="T88" fmla="*/ 144 w 244"/>
              <a:gd name="T89" fmla="*/ 66 h 353"/>
              <a:gd name="T90" fmla="*/ 158 w 244"/>
              <a:gd name="T91" fmla="*/ 71 h 3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4" h="353">
                <a:moveTo>
                  <a:pt x="236" y="123"/>
                </a:moveTo>
                <a:lnTo>
                  <a:pt x="227" y="125"/>
                </a:lnTo>
                <a:lnTo>
                  <a:pt x="223" y="129"/>
                </a:lnTo>
                <a:lnTo>
                  <a:pt x="229" y="140"/>
                </a:lnTo>
                <a:lnTo>
                  <a:pt x="238" y="172"/>
                </a:lnTo>
                <a:lnTo>
                  <a:pt x="244" y="222"/>
                </a:lnTo>
                <a:lnTo>
                  <a:pt x="242" y="233"/>
                </a:lnTo>
                <a:lnTo>
                  <a:pt x="234" y="248"/>
                </a:lnTo>
                <a:lnTo>
                  <a:pt x="227" y="265"/>
                </a:lnTo>
                <a:lnTo>
                  <a:pt x="225" y="282"/>
                </a:lnTo>
                <a:lnTo>
                  <a:pt x="221" y="284"/>
                </a:lnTo>
                <a:lnTo>
                  <a:pt x="212" y="282"/>
                </a:lnTo>
                <a:lnTo>
                  <a:pt x="197" y="284"/>
                </a:lnTo>
                <a:lnTo>
                  <a:pt x="195" y="293"/>
                </a:lnTo>
                <a:lnTo>
                  <a:pt x="171" y="295"/>
                </a:lnTo>
                <a:lnTo>
                  <a:pt x="150" y="299"/>
                </a:lnTo>
                <a:lnTo>
                  <a:pt x="146" y="306"/>
                </a:lnTo>
                <a:lnTo>
                  <a:pt x="128" y="316"/>
                </a:lnTo>
                <a:lnTo>
                  <a:pt x="107" y="336"/>
                </a:lnTo>
                <a:lnTo>
                  <a:pt x="90" y="338"/>
                </a:lnTo>
                <a:lnTo>
                  <a:pt x="68" y="349"/>
                </a:lnTo>
                <a:lnTo>
                  <a:pt x="38" y="353"/>
                </a:lnTo>
                <a:lnTo>
                  <a:pt x="38" y="338"/>
                </a:lnTo>
                <a:lnTo>
                  <a:pt x="36" y="318"/>
                </a:lnTo>
                <a:lnTo>
                  <a:pt x="15" y="323"/>
                </a:lnTo>
                <a:lnTo>
                  <a:pt x="10" y="303"/>
                </a:lnTo>
                <a:lnTo>
                  <a:pt x="30" y="295"/>
                </a:lnTo>
                <a:lnTo>
                  <a:pt x="0" y="293"/>
                </a:lnTo>
                <a:lnTo>
                  <a:pt x="2" y="284"/>
                </a:lnTo>
                <a:lnTo>
                  <a:pt x="34" y="284"/>
                </a:lnTo>
                <a:lnTo>
                  <a:pt x="38" y="280"/>
                </a:lnTo>
                <a:lnTo>
                  <a:pt x="38" y="271"/>
                </a:lnTo>
                <a:lnTo>
                  <a:pt x="43" y="258"/>
                </a:lnTo>
                <a:lnTo>
                  <a:pt x="55" y="254"/>
                </a:lnTo>
                <a:lnTo>
                  <a:pt x="73" y="252"/>
                </a:lnTo>
                <a:lnTo>
                  <a:pt x="75" y="241"/>
                </a:lnTo>
                <a:lnTo>
                  <a:pt x="49" y="245"/>
                </a:lnTo>
                <a:lnTo>
                  <a:pt x="58" y="226"/>
                </a:lnTo>
                <a:lnTo>
                  <a:pt x="53" y="220"/>
                </a:lnTo>
                <a:lnTo>
                  <a:pt x="66" y="200"/>
                </a:lnTo>
                <a:lnTo>
                  <a:pt x="83" y="200"/>
                </a:lnTo>
                <a:lnTo>
                  <a:pt x="85" y="198"/>
                </a:lnTo>
                <a:lnTo>
                  <a:pt x="81" y="185"/>
                </a:lnTo>
                <a:lnTo>
                  <a:pt x="73" y="192"/>
                </a:lnTo>
                <a:lnTo>
                  <a:pt x="66" y="185"/>
                </a:lnTo>
                <a:lnTo>
                  <a:pt x="58" y="187"/>
                </a:lnTo>
                <a:lnTo>
                  <a:pt x="49" y="181"/>
                </a:lnTo>
                <a:lnTo>
                  <a:pt x="38" y="181"/>
                </a:lnTo>
                <a:lnTo>
                  <a:pt x="34" y="185"/>
                </a:lnTo>
                <a:lnTo>
                  <a:pt x="19" y="177"/>
                </a:lnTo>
                <a:lnTo>
                  <a:pt x="25" y="166"/>
                </a:lnTo>
                <a:lnTo>
                  <a:pt x="19" y="159"/>
                </a:lnTo>
                <a:lnTo>
                  <a:pt x="38" y="153"/>
                </a:lnTo>
                <a:lnTo>
                  <a:pt x="34" y="140"/>
                </a:lnTo>
                <a:lnTo>
                  <a:pt x="45" y="131"/>
                </a:lnTo>
                <a:lnTo>
                  <a:pt x="32" y="123"/>
                </a:lnTo>
                <a:lnTo>
                  <a:pt x="17" y="127"/>
                </a:lnTo>
                <a:lnTo>
                  <a:pt x="19" y="108"/>
                </a:lnTo>
                <a:lnTo>
                  <a:pt x="28" y="95"/>
                </a:lnTo>
                <a:lnTo>
                  <a:pt x="34" y="89"/>
                </a:lnTo>
                <a:lnTo>
                  <a:pt x="55" y="97"/>
                </a:lnTo>
                <a:lnTo>
                  <a:pt x="64" y="93"/>
                </a:lnTo>
                <a:lnTo>
                  <a:pt x="77" y="95"/>
                </a:lnTo>
                <a:lnTo>
                  <a:pt x="105" y="101"/>
                </a:lnTo>
                <a:lnTo>
                  <a:pt x="101" y="86"/>
                </a:lnTo>
                <a:lnTo>
                  <a:pt x="120" y="73"/>
                </a:lnTo>
                <a:lnTo>
                  <a:pt x="126" y="61"/>
                </a:lnTo>
                <a:lnTo>
                  <a:pt x="92" y="61"/>
                </a:lnTo>
                <a:lnTo>
                  <a:pt x="96" y="54"/>
                </a:lnTo>
                <a:lnTo>
                  <a:pt x="109" y="50"/>
                </a:lnTo>
                <a:lnTo>
                  <a:pt x="111" y="37"/>
                </a:lnTo>
                <a:lnTo>
                  <a:pt x="118" y="15"/>
                </a:lnTo>
                <a:lnTo>
                  <a:pt x="131" y="9"/>
                </a:lnTo>
                <a:lnTo>
                  <a:pt x="150" y="0"/>
                </a:lnTo>
                <a:lnTo>
                  <a:pt x="156" y="13"/>
                </a:lnTo>
                <a:lnTo>
                  <a:pt x="165" y="20"/>
                </a:lnTo>
                <a:lnTo>
                  <a:pt x="169" y="20"/>
                </a:lnTo>
                <a:lnTo>
                  <a:pt x="169" y="28"/>
                </a:lnTo>
                <a:lnTo>
                  <a:pt x="161" y="50"/>
                </a:lnTo>
                <a:lnTo>
                  <a:pt x="139" y="54"/>
                </a:lnTo>
                <a:lnTo>
                  <a:pt x="152" y="65"/>
                </a:lnTo>
                <a:lnTo>
                  <a:pt x="131" y="78"/>
                </a:lnTo>
                <a:lnTo>
                  <a:pt x="133" y="89"/>
                </a:lnTo>
                <a:lnTo>
                  <a:pt x="143" y="101"/>
                </a:lnTo>
                <a:lnTo>
                  <a:pt x="163" y="108"/>
                </a:lnTo>
                <a:lnTo>
                  <a:pt x="180" y="97"/>
                </a:lnTo>
                <a:lnTo>
                  <a:pt x="186" y="82"/>
                </a:lnTo>
                <a:lnTo>
                  <a:pt x="195" y="86"/>
                </a:lnTo>
                <a:lnTo>
                  <a:pt x="201" y="97"/>
                </a:lnTo>
                <a:lnTo>
                  <a:pt x="210" y="104"/>
                </a:lnTo>
                <a:lnTo>
                  <a:pt x="208" y="114"/>
                </a:lnTo>
                <a:lnTo>
                  <a:pt x="231" y="112"/>
                </a:lnTo>
                <a:lnTo>
                  <a:pt x="236" y="12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33" name="Freeform 17">
            <a:extLst>
              <a:ext uri="{FF2B5EF4-FFF2-40B4-BE49-F238E27FC236}">
                <a16:creationId xmlns:a16="http://schemas.microsoft.com/office/drawing/2014/main" id="{59D855EE-7940-F915-2560-C3F85D9A39AB}"/>
              </a:ext>
            </a:extLst>
          </p:cNvPr>
          <p:cNvSpPr>
            <a:spLocks noEditPoints="1"/>
          </p:cNvSpPr>
          <p:nvPr/>
        </p:nvSpPr>
        <p:spPr bwMode="gray">
          <a:xfrm>
            <a:off x="7854690" y="4511965"/>
            <a:ext cx="1041235" cy="1141292"/>
          </a:xfrm>
          <a:custGeom>
            <a:avLst/>
            <a:gdLst>
              <a:gd name="T0" fmla="*/ 71 w 658"/>
              <a:gd name="T1" fmla="*/ 371 h 765"/>
              <a:gd name="T2" fmla="*/ 64 w 658"/>
              <a:gd name="T3" fmla="*/ 310 h 765"/>
              <a:gd name="T4" fmla="*/ 91 w 658"/>
              <a:gd name="T5" fmla="*/ 298 h 765"/>
              <a:gd name="T6" fmla="*/ 121 w 658"/>
              <a:gd name="T7" fmla="*/ 326 h 765"/>
              <a:gd name="T8" fmla="*/ 106 w 658"/>
              <a:gd name="T9" fmla="*/ 375 h 765"/>
              <a:gd name="T10" fmla="*/ 275 w 658"/>
              <a:gd name="T11" fmla="*/ 77 h 765"/>
              <a:gd name="T12" fmla="*/ 250 w 658"/>
              <a:gd name="T13" fmla="*/ 68 h 765"/>
              <a:gd name="T14" fmla="*/ 217 w 658"/>
              <a:gd name="T15" fmla="*/ 84 h 765"/>
              <a:gd name="T16" fmla="*/ 219 w 658"/>
              <a:gd name="T17" fmla="*/ 102 h 765"/>
              <a:gd name="T18" fmla="*/ 217 w 658"/>
              <a:gd name="T19" fmla="*/ 127 h 765"/>
              <a:gd name="T20" fmla="*/ 273 w 658"/>
              <a:gd name="T21" fmla="*/ 195 h 765"/>
              <a:gd name="T22" fmla="*/ 308 w 658"/>
              <a:gd name="T23" fmla="*/ 242 h 765"/>
              <a:gd name="T24" fmla="*/ 365 w 658"/>
              <a:gd name="T25" fmla="*/ 256 h 765"/>
              <a:gd name="T26" fmla="*/ 374 w 658"/>
              <a:gd name="T27" fmla="*/ 282 h 765"/>
              <a:gd name="T28" fmla="*/ 447 w 658"/>
              <a:gd name="T29" fmla="*/ 326 h 765"/>
              <a:gd name="T30" fmla="*/ 432 w 658"/>
              <a:gd name="T31" fmla="*/ 343 h 765"/>
              <a:gd name="T32" fmla="*/ 403 w 658"/>
              <a:gd name="T33" fmla="*/ 323 h 765"/>
              <a:gd name="T34" fmla="*/ 384 w 658"/>
              <a:gd name="T35" fmla="*/ 332 h 765"/>
              <a:gd name="T36" fmla="*/ 389 w 658"/>
              <a:gd name="T37" fmla="*/ 361 h 765"/>
              <a:gd name="T38" fmla="*/ 398 w 658"/>
              <a:gd name="T39" fmla="*/ 389 h 765"/>
              <a:gd name="T40" fmla="*/ 369 w 658"/>
              <a:gd name="T41" fmla="*/ 415 h 765"/>
              <a:gd name="T42" fmla="*/ 343 w 658"/>
              <a:gd name="T43" fmla="*/ 419 h 765"/>
              <a:gd name="T44" fmla="*/ 363 w 658"/>
              <a:gd name="T45" fmla="*/ 399 h 765"/>
              <a:gd name="T46" fmla="*/ 350 w 658"/>
              <a:gd name="T47" fmla="*/ 355 h 765"/>
              <a:gd name="T48" fmla="*/ 321 w 658"/>
              <a:gd name="T49" fmla="*/ 330 h 765"/>
              <a:gd name="T50" fmla="*/ 294 w 658"/>
              <a:gd name="T51" fmla="*/ 313 h 765"/>
              <a:gd name="T52" fmla="*/ 284 w 658"/>
              <a:gd name="T53" fmla="*/ 305 h 765"/>
              <a:gd name="T54" fmla="*/ 254 w 658"/>
              <a:gd name="T55" fmla="*/ 280 h 765"/>
              <a:gd name="T56" fmla="*/ 188 w 658"/>
              <a:gd name="T57" fmla="*/ 230 h 765"/>
              <a:gd name="T58" fmla="*/ 136 w 658"/>
              <a:gd name="T59" fmla="*/ 158 h 765"/>
              <a:gd name="T60" fmla="*/ 82 w 658"/>
              <a:gd name="T61" fmla="*/ 133 h 765"/>
              <a:gd name="T62" fmla="*/ 42 w 658"/>
              <a:gd name="T63" fmla="*/ 150 h 765"/>
              <a:gd name="T64" fmla="*/ 16 w 658"/>
              <a:gd name="T65" fmla="*/ 118 h 765"/>
              <a:gd name="T66" fmla="*/ 9 w 658"/>
              <a:gd name="T67" fmla="*/ 96 h 765"/>
              <a:gd name="T68" fmla="*/ 16 w 658"/>
              <a:gd name="T69" fmla="*/ 72 h 765"/>
              <a:gd name="T70" fmla="*/ 49 w 658"/>
              <a:gd name="T71" fmla="*/ 59 h 765"/>
              <a:gd name="T72" fmla="*/ 71 w 658"/>
              <a:gd name="T73" fmla="*/ 41 h 765"/>
              <a:gd name="T74" fmla="*/ 95 w 658"/>
              <a:gd name="T75" fmla="*/ 59 h 765"/>
              <a:gd name="T76" fmla="*/ 110 w 658"/>
              <a:gd name="T77" fmla="*/ 35 h 765"/>
              <a:gd name="T78" fmla="*/ 132 w 658"/>
              <a:gd name="T79" fmla="*/ 42 h 765"/>
              <a:gd name="T80" fmla="*/ 141 w 658"/>
              <a:gd name="T81" fmla="*/ 26 h 765"/>
              <a:gd name="T82" fmla="*/ 157 w 658"/>
              <a:gd name="T83" fmla="*/ 14 h 765"/>
              <a:gd name="T84" fmla="*/ 190 w 658"/>
              <a:gd name="T85" fmla="*/ 3 h 765"/>
              <a:gd name="T86" fmla="*/ 221 w 658"/>
              <a:gd name="T87" fmla="*/ 19 h 765"/>
              <a:gd name="T88" fmla="*/ 257 w 658"/>
              <a:gd name="T89" fmla="*/ 41 h 765"/>
              <a:gd name="T90" fmla="*/ 266 w 658"/>
              <a:gd name="T91" fmla="*/ 57 h 765"/>
              <a:gd name="T92" fmla="*/ 317 w 658"/>
              <a:gd name="T93" fmla="*/ 484 h 765"/>
              <a:gd name="T94" fmla="*/ 231 w 658"/>
              <a:gd name="T95" fmla="*/ 447 h 765"/>
              <a:gd name="T96" fmla="*/ 236 w 658"/>
              <a:gd name="T97" fmla="*/ 425 h 765"/>
              <a:gd name="T98" fmla="*/ 287 w 658"/>
              <a:gd name="T99" fmla="*/ 431 h 765"/>
              <a:gd name="T100" fmla="*/ 335 w 658"/>
              <a:gd name="T101" fmla="*/ 427 h 765"/>
              <a:gd name="T102" fmla="*/ 328 w 658"/>
              <a:gd name="T103" fmla="*/ 473 h 7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8" h="765">
                <a:moveTo>
                  <a:pt x="129" y="611"/>
                </a:moveTo>
                <a:lnTo>
                  <a:pt x="120" y="608"/>
                </a:lnTo>
                <a:lnTo>
                  <a:pt x="114" y="604"/>
                </a:lnTo>
                <a:lnTo>
                  <a:pt x="105" y="593"/>
                </a:lnTo>
                <a:lnTo>
                  <a:pt x="103" y="587"/>
                </a:lnTo>
                <a:lnTo>
                  <a:pt x="107" y="563"/>
                </a:lnTo>
                <a:lnTo>
                  <a:pt x="111" y="542"/>
                </a:lnTo>
                <a:lnTo>
                  <a:pt x="109" y="522"/>
                </a:lnTo>
                <a:lnTo>
                  <a:pt x="107" y="505"/>
                </a:lnTo>
                <a:lnTo>
                  <a:pt x="94" y="490"/>
                </a:lnTo>
                <a:lnTo>
                  <a:pt x="92" y="482"/>
                </a:lnTo>
                <a:lnTo>
                  <a:pt x="96" y="475"/>
                </a:lnTo>
                <a:lnTo>
                  <a:pt x="105" y="475"/>
                </a:lnTo>
                <a:lnTo>
                  <a:pt x="124" y="475"/>
                </a:lnTo>
                <a:lnTo>
                  <a:pt x="133" y="471"/>
                </a:lnTo>
                <a:lnTo>
                  <a:pt x="154" y="452"/>
                </a:lnTo>
                <a:lnTo>
                  <a:pt x="169" y="473"/>
                </a:lnTo>
                <a:lnTo>
                  <a:pt x="180" y="497"/>
                </a:lnTo>
                <a:lnTo>
                  <a:pt x="180" y="505"/>
                </a:lnTo>
                <a:lnTo>
                  <a:pt x="176" y="516"/>
                </a:lnTo>
                <a:lnTo>
                  <a:pt x="171" y="531"/>
                </a:lnTo>
                <a:lnTo>
                  <a:pt x="176" y="559"/>
                </a:lnTo>
                <a:lnTo>
                  <a:pt x="174" y="576"/>
                </a:lnTo>
                <a:lnTo>
                  <a:pt x="163" y="600"/>
                </a:lnTo>
                <a:lnTo>
                  <a:pt x="154" y="593"/>
                </a:lnTo>
                <a:lnTo>
                  <a:pt x="141" y="593"/>
                </a:lnTo>
                <a:lnTo>
                  <a:pt x="137" y="596"/>
                </a:lnTo>
                <a:lnTo>
                  <a:pt x="133" y="604"/>
                </a:lnTo>
                <a:lnTo>
                  <a:pt x="129" y="611"/>
                </a:lnTo>
                <a:close/>
                <a:moveTo>
                  <a:pt x="401" y="121"/>
                </a:moveTo>
                <a:lnTo>
                  <a:pt x="392" y="110"/>
                </a:lnTo>
                <a:lnTo>
                  <a:pt x="388" y="108"/>
                </a:lnTo>
                <a:lnTo>
                  <a:pt x="380" y="116"/>
                </a:lnTo>
                <a:lnTo>
                  <a:pt x="377" y="112"/>
                </a:lnTo>
                <a:lnTo>
                  <a:pt x="365" y="108"/>
                </a:lnTo>
                <a:lnTo>
                  <a:pt x="362" y="121"/>
                </a:lnTo>
                <a:lnTo>
                  <a:pt x="352" y="123"/>
                </a:lnTo>
                <a:lnTo>
                  <a:pt x="326" y="133"/>
                </a:lnTo>
                <a:lnTo>
                  <a:pt x="328" y="129"/>
                </a:lnTo>
                <a:lnTo>
                  <a:pt x="317" y="133"/>
                </a:lnTo>
                <a:lnTo>
                  <a:pt x="315" y="142"/>
                </a:lnTo>
                <a:lnTo>
                  <a:pt x="311" y="144"/>
                </a:lnTo>
                <a:lnTo>
                  <a:pt x="311" y="149"/>
                </a:lnTo>
                <a:lnTo>
                  <a:pt x="320" y="151"/>
                </a:lnTo>
                <a:lnTo>
                  <a:pt x="320" y="161"/>
                </a:lnTo>
                <a:lnTo>
                  <a:pt x="324" y="166"/>
                </a:lnTo>
                <a:lnTo>
                  <a:pt x="330" y="174"/>
                </a:lnTo>
                <a:lnTo>
                  <a:pt x="328" y="181"/>
                </a:lnTo>
                <a:lnTo>
                  <a:pt x="317" y="191"/>
                </a:lnTo>
                <a:lnTo>
                  <a:pt x="317" y="200"/>
                </a:lnTo>
                <a:lnTo>
                  <a:pt x="322" y="219"/>
                </a:lnTo>
                <a:lnTo>
                  <a:pt x="341" y="247"/>
                </a:lnTo>
                <a:lnTo>
                  <a:pt x="390" y="277"/>
                </a:lnTo>
                <a:lnTo>
                  <a:pt x="397" y="290"/>
                </a:lnTo>
                <a:lnTo>
                  <a:pt x="399" y="308"/>
                </a:lnTo>
                <a:lnTo>
                  <a:pt x="407" y="327"/>
                </a:lnTo>
                <a:lnTo>
                  <a:pt x="416" y="346"/>
                </a:lnTo>
                <a:lnTo>
                  <a:pt x="433" y="366"/>
                </a:lnTo>
                <a:lnTo>
                  <a:pt x="440" y="376"/>
                </a:lnTo>
                <a:lnTo>
                  <a:pt x="450" y="383"/>
                </a:lnTo>
                <a:lnTo>
                  <a:pt x="453" y="389"/>
                </a:lnTo>
                <a:lnTo>
                  <a:pt x="461" y="394"/>
                </a:lnTo>
                <a:lnTo>
                  <a:pt x="491" y="402"/>
                </a:lnTo>
                <a:lnTo>
                  <a:pt x="521" y="400"/>
                </a:lnTo>
                <a:lnTo>
                  <a:pt x="532" y="404"/>
                </a:lnTo>
                <a:lnTo>
                  <a:pt x="532" y="411"/>
                </a:lnTo>
                <a:lnTo>
                  <a:pt x="521" y="419"/>
                </a:lnTo>
                <a:lnTo>
                  <a:pt x="515" y="428"/>
                </a:lnTo>
                <a:lnTo>
                  <a:pt x="521" y="436"/>
                </a:lnTo>
                <a:lnTo>
                  <a:pt x="545" y="445"/>
                </a:lnTo>
                <a:lnTo>
                  <a:pt x="573" y="458"/>
                </a:lnTo>
                <a:lnTo>
                  <a:pt x="594" y="471"/>
                </a:lnTo>
                <a:lnTo>
                  <a:pt x="633" y="495"/>
                </a:lnTo>
                <a:lnTo>
                  <a:pt x="633" y="501"/>
                </a:lnTo>
                <a:lnTo>
                  <a:pt x="652" y="516"/>
                </a:lnTo>
                <a:lnTo>
                  <a:pt x="658" y="531"/>
                </a:lnTo>
                <a:lnTo>
                  <a:pt x="654" y="546"/>
                </a:lnTo>
                <a:lnTo>
                  <a:pt x="650" y="557"/>
                </a:lnTo>
                <a:lnTo>
                  <a:pt x="639" y="546"/>
                </a:lnTo>
                <a:lnTo>
                  <a:pt x="631" y="542"/>
                </a:lnTo>
                <a:lnTo>
                  <a:pt x="628" y="527"/>
                </a:lnTo>
                <a:lnTo>
                  <a:pt x="622" y="520"/>
                </a:lnTo>
                <a:lnTo>
                  <a:pt x="609" y="518"/>
                </a:lnTo>
                <a:lnTo>
                  <a:pt x="598" y="516"/>
                </a:lnTo>
                <a:lnTo>
                  <a:pt x="588" y="510"/>
                </a:lnTo>
                <a:lnTo>
                  <a:pt x="590" y="503"/>
                </a:lnTo>
                <a:lnTo>
                  <a:pt x="581" y="501"/>
                </a:lnTo>
                <a:lnTo>
                  <a:pt x="573" y="503"/>
                </a:lnTo>
                <a:lnTo>
                  <a:pt x="566" y="512"/>
                </a:lnTo>
                <a:lnTo>
                  <a:pt x="560" y="525"/>
                </a:lnTo>
                <a:lnTo>
                  <a:pt x="553" y="531"/>
                </a:lnTo>
                <a:lnTo>
                  <a:pt x="556" y="540"/>
                </a:lnTo>
                <a:lnTo>
                  <a:pt x="551" y="550"/>
                </a:lnTo>
                <a:lnTo>
                  <a:pt x="549" y="559"/>
                </a:lnTo>
                <a:lnTo>
                  <a:pt x="568" y="570"/>
                </a:lnTo>
                <a:lnTo>
                  <a:pt x="583" y="578"/>
                </a:lnTo>
                <a:lnTo>
                  <a:pt x="581" y="589"/>
                </a:lnTo>
                <a:lnTo>
                  <a:pt x="583" y="602"/>
                </a:lnTo>
                <a:lnTo>
                  <a:pt x="586" y="608"/>
                </a:lnTo>
                <a:lnTo>
                  <a:pt x="581" y="615"/>
                </a:lnTo>
                <a:lnTo>
                  <a:pt x="564" y="615"/>
                </a:lnTo>
                <a:lnTo>
                  <a:pt x="556" y="621"/>
                </a:lnTo>
                <a:lnTo>
                  <a:pt x="549" y="628"/>
                </a:lnTo>
                <a:lnTo>
                  <a:pt x="551" y="647"/>
                </a:lnTo>
                <a:lnTo>
                  <a:pt x="538" y="656"/>
                </a:lnTo>
                <a:lnTo>
                  <a:pt x="523" y="684"/>
                </a:lnTo>
                <a:lnTo>
                  <a:pt x="508" y="686"/>
                </a:lnTo>
                <a:lnTo>
                  <a:pt x="504" y="684"/>
                </a:lnTo>
                <a:lnTo>
                  <a:pt x="500" y="679"/>
                </a:lnTo>
                <a:lnTo>
                  <a:pt x="500" y="662"/>
                </a:lnTo>
                <a:lnTo>
                  <a:pt x="510" y="658"/>
                </a:lnTo>
                <a:lnTo>
                  <a:pt x="517" y="641"/>
                </a:lnTo>
                <a:lnTo>
                  <a:pt x="510" y="636"/>
                </a:lnTo>
                <a:lnTo>
                  <a:pt x="521" y="628"/>
                </a:lnTo>
                <a:lnTo>
                  <a:pt x="530" y="630"/>
                </a:lnTo>
                <a:lnTo>
                  <a:pt x="532" y="626"/>
                </a:lnTo>
                <a:lnTo>
                  <a:pt x="530" y="615"/>
                </a:lnTo>
                <a:lnTo>
                  <a:pt x="525" y="608"/>
                </a:lnTo>
                <a:lnTo>
                  <a:pt x="521" y="578"/>
                </a:lnTo>
                <a:lnTo>
                  <a:pt x="510" y="561"/>
                </a:lnTo>
                <a:lnTo>
                  <a:pt x="508" y="542"/>
                </a:lnTo>
                <a:lnTo>
                  <a:pt x="502" y="531"/>
                </a:lnTo>
                <a:lnTo>
                  <a:pt x="495" y="533"/>
                </a:lnTo>
                <a:lnTo>
                  <a:pt x="489" y="540"/>
                </a:lnTo>
                <a:lnTo>
                  <a:pt x="468" y="522"/>
                </a:lnTo>
                <a:lnTo>
                  <a:pt x="461" y="520"/>
                </a:lnTo>
                <a:lnTo>
                  <a:pt x="465" y="512"/>
                </a:lnTo>
                <a:lnTo>
                  <a:pt x="463" y="499"/>
                </a:lnTo>
                <a:lnTo>
                  <a:pt x="453" y="488"/>
                </a:lnTo>
                <a:lnTo>
                  <a:pt x="429" y="495"/>
                </a:lnTo>
                <a:lnTo>
                  <a:pt x="431" y="492"/>
                </a:lnTo>
                <a:lnTo>
                  <a:pt x="438" y="486"/>
                </a:lnTo>
                <a:lnTo>
                  <a:pt x="431" y="477"/>
                </a:lnTo>
                <a:lnTo>
                  <a:pt x="425" y="477"/>
                </a:lnTo>
                <a:lnTo>
                  <a:pt x="414" y="482"/>
                </a:lnTo>
                <a:lnTo>
                  <a:pt x="407" y="467"/>
                </a:lnTo>
                <a:lnTo>
                  <a:pt x="403" y="458"/>
                </a:lnTo>
                <a:lnTo>
                  <a:pt x="401" y="452"/>
                </a:lnTo>
                <a:lnTo>
                  <a:pt x="384" y="443"/>
                </a:lnTo>
                <a:lnTo>
                  <a:pt x="371" y="443"/>
                </a:lnTo>
                <a:lnTo>
                  <a:pt x="356" y="439"/>
                </a:lnTo>
                <a:lnTo>
                  <a:pt x="337" y="428"/>
                </a:lnTo>
                <a:lnTo>
                  <a:pt x="324" y="413"/>
                </a:lnTo>
                <a:lnTo>
                  <a:pt x="300" y="391"/>
                </a:lnTo>
                <a:lnTo>
                  <a:pt x="274" y="363"/>
                </a:lnTo>
                <a:lnTo>
                  <a:pt x="253" y="351"/>
                </a:lnTo>
                <a:lnTo>
                  <a:pt x="234" y="329"/>
                </a:lnTo>
                <a:lnTo>
                  <a:pt x="219" y="301"/>
                </a:lnTo>
                <a:lnTo>
                  <a:pt x="208" y="265"/>
                </a:lnTo>
                <a:lnTo>
                  <a:pt x="199" y="250"/>
                </a:lnTo>
                <a:lnTo>
                  <a:pt x="186" y="234"/>
                </a:lnTo>
                <a:lnTo>
                  <a:pt x="176" y="226"/>
                </a:lnTo>
                <a:lnTo>
                  <a:pt x="146" y="213"/>
                </a:lnTo>
                <a:lnTo>
                  <a:pt x="131" y="209"/>
                </a:lnTo>
                <a:lnTo>
                  <a:pt x="120" y="211"/>
                </a:lnTo>
                <a:lnTo>
                  <a:pt x="92" y="232"/>
                </a:lnTo>
                <a:lnTo>
                  <a:pt x="81" y="245"/>
                </a:lnTo>
                <a:lnTo>
                  <a:pt x="66" y="252"/>
                </a:lnTo>
                <a:lnTo>
                  <a:pt x="58" y="252"/>
                </a:lnTo>
                <a:lnTo>
                  <a:pt x="62" y="237"/>
                </a:lnTo>
                <a:lnTo>
                  <a:pt x="60" y="226"/>
                </a:lnTo>
                <a:lnTo>
                  <a:pt x="38" y="228"/>
                </a:lnTo>
                <a:lnTo>
                  <a:pt x="21" y="215"/>
                </a:lnTo>
                <a:lnTo>
                  <a:pt x="17" y="200"/>
                </a:lnTo>
                <a:lnTo>
                  <a:pt x="23" y="187"/>
                </a:lnTo>
                <a:lnTo>
                  <a:pt x="28" y="187"/>
                </a:lnTo>
                <a:lnTo>
                  <a:pt x="26" y="176"/>
                </a:lnTo>
                <a:lnTo>
                  <a:pt x="11" y="168"/>
                </a:lnTo>
                <a:lnTo>
                  <a:pt x="0" y="157"/>
                </a:lnTo>
                <a:lnTo>
                  <a:pt x="13" y="151"/>
                </a:lnTo>
                <a:lnTo>
                  <a:pt x="17" y="153"/>
                </a:lnTo>
                <a:lnTo>
                  <a:pt x="30" y="142"/>
                </a:lnTo>
                <a:lnTo>
                  <a:pt x="34" y="131"/>
                </a:lnTo>
                <a:lnTo>
                  <a:pt x="23" y="125"/>
                </a:lnTo>
                <a:lnTo>
                  <a:pt x="23" y="114"/>
                </a:lnTo>
                <a:lnTo>
                  <a:pt x="11" y="103"/>
                </a:lnTo>
                <a:lnTo>
                  <a:pt x="26" y="93"/>
                </a:lnTo>
                <a:lnTo>
                  <a:pt x="41" y="95"/>
                </a:lnTo>
                <a:lnTo>
                  <a:pt x="56" y="86"/>
                </a:lnTo>
                <a:lnTo>
                  <a:pt x="71" y="93"/>
                </a:lnTo>
                <a:lnTo>
                  <a:pt x="77" y="86"/>
                </a:lnTo>
                <a:lnTo>
                  <a:pt x="86" y="71"/>
                </a:lnTo>
                <a:lnTo>
                  <a:pt x="83" y="65"/>
                </a:lnTo>
                <a:lnTo>
                  <a:pt x="103" y="50"/>
                </a:lnTo>
                <a:lnTo>
                  <a:pt x="103" y="65"/>
                </a:lnTo>
                <a:lnTo>
                  <a:pt x="116" y="78"/>
                </a:lnTo>
                <a:lnTo>
                  <a:pt x="124" y="80"/>
                </a:lnTo>
                <a:lnTo>
                  <a:pt x="122" y="86"/>
                </a:lnTo>
                <a:lnTo>
                  <a:pt x="131" y="97"/>
                </a:lnTo>
                <a:lnTo>
                  <a:pt x="139" y="93"/>
                </a:lnTo>
                <a:lnTo>
                  <a:pt x="139" y="73"/>
                </a:lnTo>
                <a:lnTo>
                  <a:pt x="150" y="60"/>
                </a:lnTo>
                <a:lnTo>
                  <a:pt x="150" y="48"/>
                </a:lnTo>
                <a:lnTo>
                  <a:pt x="159" y="45"/>
                </a:lnTo>
                <a:lnTo>
                  <a:pt x="161" y="56"/>
                </a:lnTo>
                <a:lnTo>
                  <a:pt x="167" y="63"/>
                </a:lnTo>
                <a:lnTo>
                  <a:pt x="174" y="60"/>
                </a:lnTo>
                <a:lnTo>
                  <a:pt x="174" y="56"/>
                </a:lnTo>
                <a:lnTo>
                  <a:pt x="186" y="54"/>
                </a:lnTo>
                <a:lnTo>
                  <a:pt x="193" y="67"/>
                </a:lnTo>
                <a:lnTo>
                  <a:pt x="197" y="52"/>
                </a:lnTo>
                <a:lnTo>
                  <a:pt x="191" y="48"/>
                </a:lnTo>
                <a:lnTo>
                  <a:pt x="193" y="37"/>
                </a:lnTo>
                <a:lnTo>
                  <a:pt x="201" y="35"/>
                </a:lnTo>
                <a:lnTo>
                  <a:pt x="206" y="41"/>
                </a:lnTo>
                <a:lnTo>
                  <a:pt x="212" y="41"/>
                </a:lnTo>
                <a:lnTo>
                  <a:pt x="214" y="35"/>
                </a:lnTo>
                <a:lnTo>
                  <a:pt x="210" y="28"/>
                </a:lnTo>
                <a:lnTo>
                  <a:pt x="214" y="15"/>
                </a:lnTo>
                <a:lnTo>
                  <a:pt x="229" y="22"/>
                </a:lnTo>
                <a:lnTo>
                  <a:pt x="244" y="24"/>
                </a:lnTo>
                <a:lnTo>
                  <a:pt x="253" y="9"/>
                </a:lnTo>
                <a:lnTo>
                  <a:pt x="262" y="5"/>
                </a:lnTo>
                <a:lnTo>
                  <a:pt x="266" y="9"/>
                </a:lnTo>
                <a:lnTo>
                  <a:pt x="277" y="5"/>
                </a:lnTo>
                <a:lnTo>
                  <a:pt x="285" y="9"/>
                </a:lnTo>
                <a:lnTo>
                  <a:pt x="304" y="0"/>
                </a:lnTo>
                <a:lnTo>
                  <a:pt x="307" y="13"/>
                </a:lnTo>
                <a:lnTo>
                  <a:pt x="313" y="17"/>
                </a:lnTo>
                <a:lnTo>
                  <a:pt x="322" y="30"/>
                </a:lnTo>
                <a:lnTo>
                  <a:pt x="354" y="39"/>
                </a:lnTo>
                <a:lnTo>
                  <a:pt x="375" y="43"/>
                </a:lnTo>
                <a:lnTo>
                  <a:pt x="388" y="45"/>
                </a:lnTo>
                <a:lnTo>
                  <a:pt x="390" y="54"/>
                </a:lnTo>
                <a:lnTo>
                  <a:pt x="375" y="65"/>
                </a:lnTo>
                <a:lnTo>
                  <a:pt x="377" y="69"/>
                </a:lnTo>
                <a:lnTo>
                  <a:pt x="386" y="69"/>
                </a:lnTo>
                <a:lnTo>
                  <a:pt x="390" y="75"/>
                </a:lnTo>
                <a:lnTo>
                  <a:pt x="382" y="86"/>
                </a:lnTo>
                <a:lnTo>
                  <a:pt x="388" y="90"/>
                </a:lnTo>
                <a:lnTo>
                  <a:pt x="386" y="103"/>
                </a:lnTo>
                <a:lnTo>
                  <a:pt x="395" y="106"/>
                </a:lnTo>
                <a:lnTo>
                  <a:pt x="401" y="114"/>
                </a:lnTo>
                <a:lnTo>
                  <a:pt x="401" y="121"/>
                </a:lnTo>
                <a:close/>
                <a:moveTo>
                  <a:pt x="463" y="765"/>
                </a:moveTo>
                <a:lnTo>
                  <a:pt x="446" y="763"/>
                </a:lnTo>
                <a:lnTo>
                  <a:pt x="422" y="746"/>
                </a:lnTo>
                <a:lnTo>
                  <a:pt x="403" y="737"/>
                </a:lnTo>
                <a:lnTo>
                  <a:pt x="358" y="712"/>
                </a:lnTo>
                <a:lnTo>
                  <a:pt x="337" y="707"/>
                </a:lnTo>
                <a:lnTo>
                  <a:pt x="330" y="705"/>
                </a:lnTo>
                <a:lnTo>
                  <a:pt x="326" y="694"/>
                </a:lnTo>
                <a:lnTo>
                  <a:pt x="330" y="686"/>
                </a:lnTo>
                <a:lnTo>
                  <a:pt x="339" y="675"/>
                </a:lnTo>
                <a:lnTo>
                  <a:pt x="345" y="671"/>
                </a:lnTo>
                <a:lnTo>
                  <a:pt x="360" y="675"/>
                </a:lnTo>
                <a:lnTo>
                  <a:pt x="375" y="664"/>
                </a:lnTo>
                <a:lnTo>
                  <a:pt x="390" y="677"/>
                </a:lnTo>
                <a:lnTo>
                  <a:pt x="401" y="682"/>
                </a:lnTo>
                <a:lnTo>
                  <a:pt x="418" y="682"/>
                </a:lnTo>
                <a:lnTo>
                  <a:pt x="453" y="675"/>
                </a:lnTo>
                <a:lnTo>
                  <a:pt x="487" y="664"/>
                </a:lnTo>
                <a:lnTo>
                  <a:pt x="491" y="666"/>
                </a:lnTo>
                <a:lnTo>
                  <a:pt x="491" y="671"/>
                </a:lnTo>
                <a:lnTo>
                  <a:pt x="489" y="675"/>
                </a:lnTo>
                <a:lnTo>
                  <a:pt x="476" y="701"/>
                </a:lnTo>
                <a:lnTo>
                  <a:pt x="472" y="716"/>
                </a:lnTo>
                <a:lnTo>
                  <a:pt x="472" y="729"/>
                </a:lnTo>
                <a:lnTo>
                  <a:pt x="483" y="744"/>
                </a:lnTo>
                <a:lnTo>
                  <a:pt x="478" y="748"/>
                </a:lnTo>
                <a:lnTo>
                  <a:pt x="468" y="765"/>
                </a:lnTo>
                <a:lnTo>
                  <a:pt x="463" y="76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35" name="Freeform 18">
            <a:extLst>
              <a:ext uri="{FF2B5EF4-FFF2-40B4-BE49-F238E27FC236}">
                <a16:creationId xmlns:a16="http://schemas.microsoft.com/office/drawing/2014/main" id="{FC53C92F-4D14-05F1-CDA5-109B62856281}"/>
              </a:ext>
            </a:extLst>
          </p:cNvPr>
          <p:cNvSpPr>
            <a:spLocks/>
          </p:cNvSpPr>
          <p:nvPr/>
        </p:nvSpPr>
        <p:spPr bwMode="gray">
          <a:xfrm>
            <a:off x="8701993" y="4330396"/>
            <a:ext cx="584107" cy="339558"/>
          </a:xfrm>
          <a:custGeom>
            <a:avLst/>
            <a:gdLst>
              <a:gd name="T0" fmla="*/ 96 w 369"/>
              <a:gd name="T1" fmla="*/ 137 h 228"/>
              <a:gd name="T2" fmla="*/ 86 w 369"/>
              <a:gd name="T3" fmla="*/ 142 h 228"/>
              <a:gd name="T4" fmla="*/ 78 w 369"/>
              <a:gd name="T5" fmla="*/ 142 h 228"/>
              <a:gd name="T6" fmla="*/ 67 w 369"/>
              <a:gd name="T7" fmla="*/ 144 h 228"/>
              <a:gd name="T8" fmla="*/ 58 w 369"/>
              <a:gd name="T9" fmla="*/ 141 h 228"/>
              <a:gd name="T10" fmla="*/ 38 w 369"/>
              <a:gd name="T11" fmla="*/ 126 h 228"/>
              <a:gd name="T12" fmla="*/ 15 w 369"/>
              <a:gd name="T13" fmla="*/ 112 h 228"/>
              <a:gd name="T14" fmla="*/ 10 w 369"/>
              <a:gd name="T15" fmla="*/ 109 h 228"/>
              <a:gd name="T16" fmla="*/ 5 w 369"/>
              <a:gd name="T17" fmla="*/ 100 h 228"/>
              <a:gd name="T18" fmla="*/ 0 w 369"/>
              <a:gd name="T19" fmla="*/ 87 h 228"/>
              <a:gd name="T20" fmla="*/ 5 w 369"/>
              <a:gd name="T21" fmla="*/ 80 h 228"/>
              <a:gd name="T22" fmla="*/ 8 w 369"/>
              <a:gd name="T23" fmla="*/ 73 h 228"/>
              <a:gd name="T24" fmla="*/ 5 w 369"/>
              <a:gd name="T25" fmla="*/ 69 h 228"/>
              <a:gd name="T26" fmla="*/ 5 w 369"/>
              <a:gd name="T27" fmla="*/ 61 h 228"/>
              <a:gd name="T28" fmla="*/ 12 w 369"/>
              <a:gd name="T29" fmla="*/ 59 h 228"/>
              <a:gd name="T30" fmla="*/ 15 w 369"/>
              <a:gd name="T31" fmla="*/ 54 h 228"/>
              <a:gd name="T32" fmla="*/ 12 w 369"/>
              <a:gd name="T33" fmla="*/ 50 h 228"/>
              <a:gd name="T34" fmla="*/ 5 w 369"/>
              <a:gd name="T35" fmla="*/ 49 h 228"/>
              <a:gd name="T36" fmla="*/ 9 w 369"/>
              <a:gd name="T37" fmla="*/ 45 h 228"/>
              <a:gd name="T38" fmla="*/ 14 w 369"/>
              <a:gd name="T39" fmla="*/ 45 h 228"/>
              <a:gd name="T40" fmla="*/ 16 w 369"/>
              <a:gd name="T41" fmla="*/ 47 h 228"/>
              <a:gd name="T42" fmla="*/ 28 w 369"/>
              <a:gd name="T43" fmla="*/ 46 h 228"/>
              <a:gd name="T44" fmla="*/ 29 w 369"/>
              <a:gd name="T45" fmla="*/ 38 h 228"/>
              <a:gd name="T46" fmla="*/ 40 w 369"/>
              <a:gd name="T47" fmla="*/ 31 h 228"/>
              <a:gd name="T48" fmla="*/ 45 w 369"/>
              <a:gd name="T49" fmla="*/ 27 h 228"/>
              <a:gd name="T50" fmla="*/ 50 w 369"/>
              <a:gd name="T51" fmla="*/ 31 h 228"/>
              <a:gd name="T52" fmla="*/ 60 w 369"/>
              <a:gd name="T53" fmla="*/ 35 h 228"/>
              <a:gd name="T54" fmla="*/ 68 w 369"/>
              <a:gd name="T55" fmla="*/ 35 h 228"/>
              <a:gd name="T56" fmla="*/ 96 w 369"/>
              <a:gd name="T57" fmla="*/ 37 h 228"/>
              <a:gd name="T58" fmla="*/ 101 w 369"/>
              <a:gd name="T59" fmla="*/ 23 h 228"/>
              <a:gd name="T60" fmla="*/ 106 w 369"/>
              <a:gd name="T61" fmla="*/ 23 h 228"/>
              <a:gd name="T62" fmla="*/ 119 w 369"/>
              <a:gd name="T63" fmla="*/ 20 h 228"/>
              <a:gd name="T64" fmla="*/ 127 w 369"/>
              <a:gd name="T65" fmla="*/ 19 h 228"/>
              <a:gd name="T66" fmla="*/ 137 w 369"/>
              <a:gd name="T67" fmla="*/ 20 h 228"/>
              <a:gd name="T68" fmla="*/ 144 w 369"/>
              <a:gd name="T69" fmla="*/ 19 h 228"/>
              <a:gd name="T70" fmla="*/ 162 w 369"/>
              <a:gd name="T71" fmla="*/ 1 h 228"/>
              <a:gd name="T72" fmla="*/ 173 w 369"/>
              <a:gd name="T73" fmla="*/ 0 h 228"/>
              <a:gd name="T74" fmla="*/ 191 w 369"/>
              <a:gd name="T75" fmla="*/ 0 h 228"/>
              <a:gd name="T76" fmla="*/ 200 w 369"/>
              <a:gd name="T77" fmla="*/ 8 h 228"/>
              <a:gd name="T78" fmla="*/ 208 w 369"/>
              <a:gd name="T79" fmla="*/ 11 h 228"/>
              <a:gd name="T80" fmla="*/ 219 w 369"/>
              <a:gd name="T81" fmla="*/ 9 h 228"/>
              <a:gd name="T82" fmla="*/ 222 w 369"/>
              <a:gd name="T83" fmla="*/ 9 h 228"/>
              <a:gd name="T84" fmla="*/ 232 w 369"/>
              <a:gd name="T85" fmla="*/ 16 h 228"/>
              <a:gd name="T86" fmla="*/ 243 w 369"/>
              <a:gd name="T87" fmla="*/ 20 h 228"/>
              <a:gd name="T88" fmla="*/ 253 w 369"/>
              <a:gd name="T89" fmla="*/ 30 h 228"/>
              <a:gd name="T90" fmla="*/ 246 w 369"/>
              <a:gd name="T91" fmla="*/ 38 h 228"/>
              <a:gd name="T92" fmla="*/ 227 w 369"/>
              <a:gd name="T93" fmla="*/ 43 h 228"/>
              <a:gd name="T94" fmla="*/ 218 w 369"/>
              <a:gd name="T95" fmla="*/ 53 h 228"/>
              <a:gd name="T96" fmla="*/ 200 w 369"/>
              <a:gd name="T97" fmla="*/ 87 h 228"/>
              <a:gd name="T98" fmla="*/ 190 w 369"/>
              <a:gd name="T99" fmla="*/ 105 h 228"/>
              <a:gd name="T100" fmla="*/ 178 w 369"/>
              <a:gd name="T101" fmla="*/ 118 h 228"/>
              <a:gd name="T102" fmla="*/ 171 w 369"/>
              <a:gd name="T103" fmla="*/ 122 h 228"/>
              <a:gd name="T104" fmla="*/ 159 w 369"/>
              <a:gd name="T105" fmla="*/ 123 h 228"/>
              <a:gd name="T106" fmla="*/ 154 w 369"/>
              <a:gd name="T107" fmla="*/ 126 h 228"/>
              <a:gd name="T108" fmla="*/ 152 w 369"/>
              <a:gd name="T109" fmla="*/ 124 h 228"/>
              <a:gd name="T110" fmla="*/ 137 w 369"/>
              <a:gd name="T111" fmla="*/ 123 h 228"/>
              <a:gd name="T112" fmla="*/ 121 w 369"/>
              <a:gd name="T113" fmla="*/ 126 h 228"/>
              <a:gd name="T114" fmla="*/ 96 w 369"/>
              <a:gd name="T115" fmla="*/ 137 h 2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69" h="228">
                <a:moveTo>
                  <a:pt x="140" y="217"/>
                </a:moveTo>
                <a:lnTo>
                  <a:pt x="125" y="225"/>
                </a:lnTo>
                <a:lnTo>
                  <a:pt x="114" y="225"/>
                </a:lnTo>
                <a:lnTo>
                  <a:pt x="97" y="228"/>
                </a:lnTo>
                <a:lnTo>
                  <a:pt x="84" y="223"/>
                </a:lnTo>
                <a:lnTo>
                  <a:pt x="56" y="200"/>
                </a:lnTo>
                <a:lnTo>
                  <a:pt x="22" y="178"/>
                </a:lnTo>
                <a:lnTo>
                  <a:pt x="15" y="172"/>
                </a:lnTo>
                <a:lnTo>
                  <a:pt x="7" y="159"/>
                </a:lnTo>
                <a:lnTo>
                  <a:pt x="0" y="137"/>
                </a:lnTo>
                <a:lnTo>
                  <a:pt x="7" y="127"/>
                </a:lnTo>
                <a:lnTo>
                  <a:pt x="11" y="116"/>
                </a:lnTo>
                <a:lnTo>
                  <a:pt x="7" y="109"/>
                </a:lnTo>
                <a:lnTo>
                  <a:pt x="7" y="96"/>
                </a:lnTo>
                <a:lnTo>
                  <a:pt x="17" y="94"/>
                </a:lnTo>
                <a:lnTo>
                  <a:pt x="22" y="86"/>
                </a:lnTo>
                <a:lnTo>
                  <a:pt x="17" y="79"/>
                </a:lnTo>
                <a:lnTo>
                  <a:pt x="7" y="77"/>
                </a:lnTo>
                <a:lnTo>
                  <a:pt x="13" y="71"/>
                </a:lnTo>
                <a:lnTo>
                  <a:pt x="20" y="71"/>
                </a:lnTo>
                <a:lnTo>
                  <a:pt x="24" y="75"/>
                </a:lnTo>
                <a:lnTo>
                  <a:pt x="41" y="73"/>
                </a:lnTo>
                <a:lnTo>
                  <a:pt x="43" y="60"/>
                </a:lnTo>
                <a:lnTo>
                  <a:pt x="58" y="49"/>
                </a:lnTo>
                <a:lnTo>
                  <a:pt x="65" y="43"/>
                </a:lnTo>
                <a:lnTo>
                  <a:pt x="73" y="49"/>
                </a:lnTo>
                <a:lnTo>
                  <a:pt x="88" y="56"/>
                </a:lnTo>
                <a:lnTo>
                  <a:pt x="99" y="56"/>
                </a:lnTo>
                <a:lnTo>
                  <a:pt x="140" y="58"/>
                </a:lnTo>
                <a:lnTo>
                  <a:pt x="148" y="36"/>
                </a:lnTo>
                <a:lnTo>
                  <a:pt x="155" y="36"/>
                </a:lnTo>
                <a:lnTo>
                  <a:pt x="174" y="32"/>
                </a:lnTo>
                <a:lnTo>
                  <a:pt x="185" y="30"/>
                </a:lnTo>
                <a:lnTo>
                  <a:pt x="200" y="32"/>
                </a:lnTo>
                <a:lnTo>
                  <a:pt x="210" y="30"/>
                </a:lnTo>
                <a:lnTo>
                  <a:pt x="236" y="2"/>
                </a:lnTo>
                <a:lnTo>
                  <a:pt x="253" y="0"/>
                </a:lnTo>
                <a:lnTo>
                  <a:pt x="279" y="0"/>
                </a:lnTo>
                <a:lnTo>
                  <a:pt x="292" y="13"/>
                </a:lnTo>
                <a:lnTo>
                  <a:pt x="303" y="17"/>
                </a:lnTo>
                <a:lnTo>
                  <a:pt x="320" y="15"/>
                </a:lnTo>
                <a:lnTo>
                  <a:pt x="324" y="15"/>
                </a:lnTo>
                <a:lnTo>
                  <a:pt x="339" y="26"/>
                </a:lnTo>
                <a:lnTo>
                  <a:pt x="354" y="32"/>
                </a:lnTo>
                <a:lnTo>
                  <a:pt x="369" y="47"/>
                </a:lnTo>
                <a:lnTo>
                  <a:pt x="359" y="60"/>
                </a:lnTo>
                <a:lnTo>
                  <a:pt x="331" y="68"/>
                </a:lnTo>
                <a:lnTo>
                  <a:pt x="318" y="84"/>
                </a:lnTo>
                <a:lnTo>
                  <a:pt x="292" y="137"/>
                </a:lnTo>
                <a:lnTo>
                  <a:pt x="277" y="167"/>
                </a:lnTo>
                <a:lnTo>
                  <a:pt x="260" y="187"/>
                </a:lnTo>
                <a:lnTo>
                  <a:pt x="249" y="193"/>
                </a:lnTo>
                <a:lnTo>
                  <a:pt x="232" y="195"/>
                </a:lnTo>
                <a:lnTo>
                  <a:pt x="225" y="200"/>
                </a:lnTo>
                <a:lnTo>
                  <a:pt x="221" y="197"/>
                </a:lnTo>
                <a:lnTo>
                  <a:pt x="200" y="195"/>
                </a:lnTo>
                <a:lnTo>
                  <a:pt x="176" y="200"/>
                </a:lnTo>
                <a:lnTo>
                  <a:pt x="140" y="21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37" name="Freeform 19">
            <a:extLst>
              <a:ext uri="{FF2B5EF4-FFF2-40B4-BE49-F238E27FC236}">
                <a16:creationId xmlns:a16="http://schemas.microsoft.com/office/drawing/2014/main" id="{5638EFFF-A1AE-F6BD-E240-F9D6D2F24FCA}"/>
              </a:ext>
            </a:extLst>
          </p:cNvPr>
          <p:cNvSpPr>
            <a:spLocks/>
          </p:cNvSpPr>
          <p:nvPr/>
        </p:nvSpPr>
        <p:spPr bwMode="gray">
          <a:xfrm>
            <a:off x="9103710" y="3028756"/>
            <a:ext cx="630282" cy="358423"/>
          </a:xfrm>
          <a:custGeom>
            <a:avLst/>
            <a:gdLst>
              <a:gd name="T0" fmla="*/ 248 w 399"/>
              <a:gd name="T1" fmla="*/ 38 h 241"/>
              <a:gd name="T2" fmla="*/ 256 w 399"/>
              <a:gd name="T3" fmla="*/ 45 h 241"/>
              <a:gd name="T4" fmla="*/ 260 w 399"/>
              <a:gd name="T5" fmla="*/ 52 h 241"/>
              <a:gd name="T6" fmla="*/ 257 w 399"/>
              <a:gd name="T7" fmla="*/ 60 h 241"/>
              <a:gd name="T8" fmla="*/ 257 w 399"/>
              <a:gd name="T9" fmla="*/ 64 h 241"/>
              <a:gd name="T10" fmla="*/ 255 w 399"/>
              <a:gd name="T11" fmla="*/ 73 h 241"/>
              <a:gd name="T12" fmla="*/ 256 w 399"/>
              <a:gd name="T13" fmla="*/ 76 h 241"/>
              <a:gd name="T14" fmla="*/ 261 w 399"/>
              <a:gd name="T15" fmla="*/ 79 h 241"/>
              <a:gd name="T16" fmla="*/ 261 w 399"/>
              <a:gd name="T17" fmla="*/ 84 h 241"/>
              <a:gd name="T18" fmla="*/ 266 w 399"/>
              <a:gd name="T19" fmla="*/ 93 h 241"/>
              <a:gd name="T20" fmla="*/ 270 w 399"/>
              <a:gd name="T21" fmla="*/ 100 h 241"/>
              <a:gd name="T22" fmla="*/ 273 w 399"/>
              <a:gd name="T23" fmla="*/ 115 h 241"/>
              <a:gd name="T24" fmla="*/ 272 w 399"/>
              <a:gd name="T25" fmla="*/ 122 h 241"/>
              <a:gd name="T26" fmla="*/ 261 w 399"/>
              <a:gd name="T27" fmla="*/ 127 h 241"/>
              <a:gd name="T28" fmla="*/ 252 w 399"/>
              <a:gd name="T29" fmla="*/ 136 h 241"/>
              <a:gd name="T30" fmla="*/ 247 w 399"/>
              <a:gd name="T31" fmla="*/ 145 h 241"/>
              <a:gd name="T32" fmla="*/ 234 w 399"/>
              <a:gd name="T33" fmla="*/ 143 h 241"/>
              <a:gd name="T34" fmla="*/ 223 w 399"/>
              <a:gd name="T35" fmla="*/ 148 h 241"/>
              <a:gd name="T36" fmla="*/ 215 w 399"/>
              <a:gd name="T37" fmla="*/ 149 h 241"/>
              <a:gd name="T38" fmla="*/ 203 w 399"/>
              <a:gd name="T39" fmla="*/ 148 h 241"/>
              <a:gd name="T40" fmla="*/ 192 w 399"/>
              <a:gd name="T41" fmla="*/ 136 h 241"/>
              <a:gd name="T42" fmla="*/ 172 w 399"/>
              <a:gd name="T43" fmla="*/ 122 h 241"/>
              <a:gd name="T44" fmla="*/ 151 w 399"/>
              <a:gd name="T45" fmla="*/ 112 h 241"/>
              <a:gd name="T46" fmla="*/ 144 w 399"/>
              <a:gd name="T47" fmla="*/ 107 h 241"/>
              <a:gd name="T48" fmla="*/ 128 w 399"/>
              <a:gd name="T49" fmla="*/ 112 h 241"/>
              <a:gd name="T50" fmla="*/ 114 w 399"/>
              <a:gd name="T51" fmla="*/ 110 h 241"/>
              <a:gd name="T52" fmla="*/ 93 w 399"/>
              <a:gd name="T53" fmla="*/ 110 h 241"/>
              <a:gd name="T54" fmla="*/ 79 w 399"/>
              <a:gd name="T55" fmla="*/ 111 h 241"/>
              <a:gd name="T56" fmla="*/ 74 w 399"/>
              <a:gd name="T57" fmla="*/ 106 h 241"/>
              <a:gd name="T58" fmla="*/ 53 w 399"/>
              <a:gd name="T59" fmla="*/ 107 h 241"/>
              <a:gd name="T60" fmla="*/ 24 w 399"/>
              <a:gd name="T61" fmla="*/ 114 h 241"/>
              <a:gd name="T62" fmla="*/ 10 w 399"/>
              <a:gd name="T63" fmla="*/ 126 h 241"/>
              <a:gd name="T64" fmla="*/ 2 w 399"/>
              <a:gd name="T65" fmla="*/ 102 h 241"/>
              <a:gd name="T66" fmla="*/ 16 w 399"/>
              <a:gd name="T67" fmla="*/ 78 h 241"/>
              <a:gd name="T68" fmla="*/ 25 w 399"/>
              <a:gd name="T69" fmla="*/ 44 h 241"/>
              <a:gd name="T70" fmla="*/ 51 w 399"/>
              <a:gd name="T71" fmla="*/ 31 h 241"/>
              <a:gd name="T72" fmla="*/ 62 w 399"/>
              <a:gd name="T73" fmla="*/ 28 h 241"/>
              <a:gd name="T74" fmla="*/ 81 w 399"/>
              <a:gd name="T75" fmla="*/ 52 h 241"/>
              <a:gd name="T76" fmla="*/ 94 w 399"/>
              <a:gd name="T77" fmla="*/ 74 h 241"/>
              <a:gd name="T78" fmla="*/ 127 w 399"/>
              <a:gd name="T79" fmla="*/ 66 h 241"/>
              <a:gd name="T80" fmla="*/ 125 w 399"/>
              <a:gd name="T81" fmla="*/ 21 h 241"/>
              <a:gd name="T82" fmla="*/ 131 w 399"/>
              <a:gd name="T83" fmla="*/ 12 h 241"/>
              <a:gd name="T84" fmla="*/ 142 w 399"/>
              <a:gd name="T85" fmla="*/ 6 h 241"/>
              <a:gd name="T86" fmla="*/ 150 w 399"/>
              <a:gd name="T87" fmla="*/ 4 h 241"/>
              <a:gd name="T88" fmla="*/ 159 w 399"/>
              <a:gd name="T89" fmla="*/ 0 h 241"/>
              <a:gd name="T90" fmla="*/ 161 w 399"/>
              <a:gd name="T91" fmla="*/ 4 h 241"/>
              <a:gd name="T92" fmla="*/ 168 w 399"/>
              <a:gd name="T93" fmla="*/ 3 h 241"/>
              <a:gd name="T94" fmla="*/ 175 w 399"/>
              <a:gd name="T95" fmla="*/ 9 h 241"/>
              <a:gd name="T96" fmla="*/ 184 w 399"/>
              <a:gd name="T97" fmla="*/ 14 h 241"/>
              <a:gd name="T98" fmla="*/ 192 w 399"/>
              <a:gd name="T99" fmla="*/ 18 h 241"/>
              <a:gd name="T100" fmla="*/ 200 w 399"/>
              <a:gd name="T101" fmla="*/ 27 h 241"/>
              <a:gd name="T102" fmla="*/ 209 w 399"/>
              <a:gd name="T103" fmla="*/ 33 h 241"/>
              <a:gd name="T104" fmla="*/ 216 w 399"/>
              <a:gd name="T105" fmla="*/ 31 h 241"/>
              <a:gd name="T106" fmla="*/ 225 w 399"/>
              <a:gd name="T107" fmla="*/ 28 h 241"/>
              <a:gd name="T108" fmla="*/ 234 w 399"/>
              <a:gd name="T109" fmla="*/ 33 h 241"/>
              <a:gd name="T110" fmla="*/ 242 w 399"/>
              <a:gd name="T111" fmla="*/ 34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99" h="241">
                <a:moveTo>
                  <a:pt x="354" y="54"/>
                </a:moveTo>
                <a:lnTo>
                  <a:pt x="363" y="54"/>
                </a:lnTo>
                <a:lnTo>
                  <a:pt x="363" y="60"/>
                </a:lnTo>
                <a:lnTo>
                  <a:pt x="363" y="64"/>
                </a:lnTo>
                <a:lnTo>
                  <a:pt x="367" y="69"/>
                </a:lnTo>
                <a:lnTo>
                  <a:pt x="374" y="71"/>
                </a:lnTo>
                <a:lnTo>
                  <a:pt x="376" y="75"/>
                </a:lnTo>
                <a:lnTo>
                  <a:pt x="380" y="77"/>
                </a:lnTo>
                <a:lnTo>
                  <a:pt x="380" y="82"/>
                </a:lnTo>
                <a:lnTo>
                  <a:pt x="380" y="88"/>
                </a:lnTo>
                <a:lnTo>
                  <a:pt x="378" y="90"/>
                </a:lnTo>
                <a:lnTo>
                  <a:pt x="376" y="95"/>
                </a:lnTo>
                <a:lnTo>
                  <a:pt x="374" y="95"/>
                </a:lnTo>
                <a:lnTo>
                  <a:pt x="372" y="97"/>
                </a:lnTo>
                <a:lnTo>
                  <a:pt x="376" y="101"/>
                </a:lnTo>
                <a:lnTo>
                  <a:pt x="374" y="107"/>
                </a:lnTo>
                <a:lnTo>
                  <a:pt x="374" y="112"/>
                </a:lnTo>
                <a:lnTo>
                  <a:pt x="372" y="116"/>
                </a:lnTo>
                <a:lnTo>
                  <a:pt x="369" y="118"/>
                </a:lnTo>
                <a:lnTo>
                  <a:pt x="369" y="125"/>
                </a:lnTo>
                <a:lnTo>
                  <a:pt x="374" y="120"/>
                </a:lnTo>
                <a:lnTo>
                  <a:pt x="378" y="120"/>
                </a:lnTo>
                <a:lnTo>
                  <a:pt x="380" y="125"/>
                </a:lnTo>
                <a:lnTo>
                  <a:pt x="382" y="125"/>
                </a:lnTo>
                <a:lnTo>
                  <a:pt x="384" y="127"/>
                </a:lnTo>
                <a:lnTo>
                  <a:pt x="382" y="131"/>
                </a:lnTo>
                <a:lnTo>
                  <a:pt x="382" y="133"/>
                </a:lnTo>
                <a:lnTo>
                  <a:pt x="384" y="138"/>
                </a:lnTo>
                <a:lnTo>
                  <a:pt x="389" y="140"/>
                </a:lnTo>
                <a:lnTo>
                  <a:pt x="389" y="148"/>
                </a:lnTo>
                <a:lnTo>
                  <a:pt x="393" y="153"/>
                </a:lnTo>
                <a:lnTo>
                  <a:pt x="395" y="155"/>
                </a:lnTo>
                <a:lnTo>
                  <a:pt x="395" y="159"/>
                </a:lnTo>
                <a:lnTo>
                  <a:pt x="397" y="163"/>
                </a:lnTo>
                <a:lnTo>
                  <a:pt x="397" y="172"/>
                </a:lnTo>
                <a:lnTo>
                  <a:pt x="399" y="183"/>
                </a:lnTo>
                <a:lnTo>
                  <a:pt x="399" y="187"/>
                </a:lnTo>
                <a:lnTo>
                  <a:pt x="397" y="191"/>
                </a:lnTo>
                <a:lnTo>
                  <a:pt x="397" y="193"/>
                </a:lnTo>
                <a:lnTo>
                  <a:pt x="391" y="196"/>
                </a:lnTo>
                <a:lnTo>
                  <a:pt x="384" y="198"/>
                </a:lnTo>
                <a:lnTo>
                  <a:pt x="382" y="202"/>
                </a:lnTo>
                <a:lnTo>
                  <a:pt x="376" y="204"/>
                </a:lnTo>
                <a:lnTo>
                  <a:pt x="374" y="211"/>
                </a:lnTo>
                <a:lnTo>
                  <a:pt x="369" y="215"/>
                </a:lnTo>
                <a:lnTo>
                  <a:pt x="367" y="219"/>
                </a:lnTo>
                <a:lnTo>
                  <a:pt x="367" y="228"/>
                </a:lnTo>
                <a:lnTo>
                  <a:pt x="361" y="230"/>
                </a:lnTo>
                <a:lnTo>
                  <a:pt x="357" y="228"/>
                </a:lnTo>
                <a:lnTo>
                  <a:pt x="350" y="228"/>
                </a:lnTo>
                <a:lnTo>
                  <a:pt x="342" y="226"/>
                </a:lnTo>
                <a:lnTo>
                  <a:pt x="333" y="226"/>
                </a:lnTo>
                <a:lnTo>
                  <a:pt x="329" y="228"/>
                </a:lnTo>
                <a:lnTo>
                  <a:pt x="326" y="234"/>
                </a:lnTo>
                <a:lnTo>
                  <a:pt x="320" y="239"/>
                </a:lnTo>
                <a:lnTo>
                  <a:pt x="318" y="239"/>
                </a:lnTo>
                <a:lnTo>
                  <a:pt x="314" y="236"/>
                </a:lnTo>
                <a:lnTo>
                  <a:pt x="311" y="241"/>
                </a:lnTo>
                <a:lnTo>
                  <a:pt x="303" y="239"/>
                </a:lnTo>
                <a:lnTo>
                  <a:pt x="296" y="234"/>
                </a:lnTo>
                <a:lnTo>
                  <a:pt x="292" y="228"/>
                </a:lnTo>
                <a:lnTo>
                  <a:pt x="290" y="221"/>
                </a:lnTo>
                <a:lnTo>
                  <a:pt x="281" y="215"/>
                </a:lnTo>
                <a:lnTo>
                  <a:pt x="269" y="204"/>
                </a:lnTo>
                <a:lnTo>
                  <a:pt x="260" y="193"/>
                </a:lnTo>
                <a:lnTo>
                  <a:pt x="251" y="193"/>
                </a:lnTo>
                <a:lnTo>
                  <a:pt x="236" y="191"/>
                </a:lnTo>
                <a:lnTo>
                  <a:pt x="228" y="187"/>
                </a:lnTo>
                <a:lnTo>
                  <a:pt x="221" y="178"/>
                </a:lnTo>
                <a:lnTo>
                  <a:pt x="219" y="165"/>
                </a:lnTo>
                <a:lnTo>
                  <a:pt x="215" y="168"/>
                </a:lnTo>
                <a:lnTo>
                  <a:pt x="211" y="170"/>
                </a:lnTo>
                <a:lnTo>
                  <a:pt x="202" y="178"/>
                </a:lnTo>
                <a:lnTo>
                  <a:pt x="191" y="178"/>
                </a:lnTo>
                <a:lnTo>
                  <a:pt x="187" y="178"/>
                </a:lnTo>
                <a:lnTo>
                  <a:pt x="178" y="183"/>
                </a:lnTo>
                <a:lnTo>
                  <a:pt x="174" y="178"/>
                </a:lnTo>
                <a:lnTo>
                  <a:pt x="166" y="174"/>
                </a:lnTo>
                <a:lnTo>
                  <a:pt x="151" y="174"/>
                </a:lnTo>
                <a:lnTo>
                  <a:pt x="144" y="176"/>
                </a:lnTo>
                <a:lnTo>
                  <a:pt x="136" y="174"/>
                </a:lnTo>
                <a:lnTo>
                  <a:pt x="127" y="170"/>
                </a:lnTo>
                <a:lnTo>
                  <a:pt x="125" y="172"/>
                </a:lnTo>
                <a:lnTo>
                  <a:pt x="116" y="176"/>
                </a:lnTo>
                <a:lnTo>
                  <a:pt x="114" y="174"/>
                </a:lnTo>
                <a:lnTo>
                  <a:pt x="112" y="168"/>
                </a:lnTo>
                <a:lnTo>
                  <a:pt x="108" y="168"/>
                </a:lnTo>
                <a:lnTo>
                  <a:pt x="101" y="170"/>
                </a:lnTo>
                <a:lnTo>
                  <a:pt x="97" y="170"/>
                </a:lnTo>
                <a:lnTo>
                  <a:pt x="78" y="170"/>
                </a:lnTo>
                <a:lnTo>
                  <a:pt x="67" y="165"/>
                </a:lnTo>
                <a:lnTo>
                  <a:pt x="50" y="174"/>
                </a:lnTo>
                <a:lnTo>
                  <a:pt x="35" y="181"/>
                </a:lnTo>
                <a:lnTo>
                  <a:pt x="24" y="185"/>
                </a:lnTo>
                <a:lnTo>
                  <a:pt x="18" y="191"/>
                </a:lnTo>
                <a:lnTo>
                  <a:pt x="15" y="200"/>
                </a:lnTo>
                <a:lnTo>
                  <a:pt x="3" y="200"/>
                </a:lnTo>
                <a:lnTo>
                  <a:pt x="0" y="198"/>
                </a:lnTo>
                <a:lnTo>
                  <a:pt x="3" y="161"/>
                </a:lnTo>
                <a:lnTo>
                  <a:pt x="5" y="146"/>
                </a:lnTo>
                <a:lnTo>
                  <a:pt x="7" y="140"/>
                </a:lnTo>
                <a:lnTo>
                  <a:pt x="24" y="123"/>
                </a:lnTo>
                <a:lnTo>
                  <a:pt x="24" y="90"/>
                </a:lnTo>
                <a:lnTo>
                  <a:pt x="30" y="82"/>
                </a:lnTo>
                <a:lnTo>
                  <a:pt x="37" y="69"/>
                </a:lnTo>
                <a:lnTo>
                  <a:pt x="43" y="60"/>
                </a:lnTo>
                <a:lnTo>
                  <a:pt x="50" y="60"/>
                </a:lnTo>
                <a:lnTo>
                  <a:pt x="75" y="49"/>
                </a:lnTo>
                <a:lnTo>
                  <a:pt x="80" y="47"/>
                </a:lnTo>
                <a:lnTo>
                  <a:pt x="84" y="45"/>
                </a:lnTo>
                <a:lnTo>
                  <a:pt x="90" y="45"/>
                </a:lnTo>
                <a:lnTo>
                  <a:pt x="93" y="56"/>
                </a:lnTo>
                <a:lnTo>
                  <a:pt x="110" y="73"/>
                </a:lnTo>
                <a:lnTo>
                  <a:pt x="118" y="82"/>
                </a:lnTo>
                <a:lnTo>
                  <a:pt x="125" y="103"/>
                </a:lnTo>
                <a:lnTo>
                  <a:pt x="127" y="110"/>
                </a:lnTo>
                <a:lnTo>
                  <a:pt x="138" y="118"/>
                </a:lnTo>
                <a:lnTo>
                  <a:pt x="157" y="120"/>
                </a:lnTo>
                <a:lnTo>
                  <a:pt x="178" y="110"/>
                </a:lnTo>
                <a:lnTo>
                  <a:pt x="185" y="105"/>
                </a:lnTo>
                <a:lnTo>
                  <a:pt x="189" y="92"/>
                </a:lnTo>
                <a:lnTo>
                  <a:pt x="187" y="73"/>
                </a:lnTo>
                <a:lnTo>
                  <a:pt x="183" y="34"/>
                </a:lnTo>
                <a:lnTo>
                  <a:pt x="187" y="22"/>
                </a:lnTo>
                <a:lnTo>
                  <a:pt x="189" y="19"/>
                </a:lnTo>
                <a:lnTo>
                  <a:pt x="191" y="19"/>
                </a:lnTo>
                <a:lnTo>
                  <a:pt x="193" y="15"/>
                </a:lnTo>
                <a:lnTo>
                  <a:pt x="200" y="11"/>
                </a:lnTo>
                <a:lnTo>
                  <a:pt x="208" y="9"/>
                </a:lnTo>
                <a:lnTo>
                  <a:pt x="211" y="6"/>
                </a:lnTo>
                <a:lnTo>
                  <a:pt x="217" y="6"/>
                </a:lnTo>
                <a:lnTo>
                  <a:pt x="219" y="6"/>
                </a:lnTo>
                <a:lnTo>
                  <a:pt x="221" y="4"/>
                </a:lnTo>
                <a:lnTo>
                  <a:pt x="230" y="0"/>
                </a:lnTo>
                <a:lnTo>
                  <a:pt x="232" y="0"/>
                </a:lnTo>
                <a:lnTo>
                  <a:pt x="234" y="0"/>
                </a:lnTo>
                <a:lnTo>
                  <a:pt x="234" y="4"/>
                </a:lnTo>
                <a:lnTo>
                  <a:pt x="236" y="6"/>
                </a:lnTo>
                <a:lnTo>
                  <a:pt x="241" y="2"/>
                </a:lnTo>
                <a:lnTo>
                  <a:pt x="241" y="0"/>
                </a:lnTo>
                <a:lnTo>
                  <a:pt x="245" y="4"/>
                </a:lnTo>
                <a:lnTo>
                  <a:pt x="247" y="9"/>
                </a:lnTo>
                <a:lnTo>
                  <a:pt x="254" y="11"/>
                </a:lnTo>
                <a:lnTo>
                  <a:pt x="256" y="15"/>
                </a:lnTo>
                <a:lnTo>
                  <a:pt x="262" y="15"/>
                </a:lnTo>
                <a:lnTo>
                  <a:pt x="264" y="15"/>
                </a:lnTo>
                <a:lnTo>
                  <a:pt x="269" y="22"/>
                </a:lnTo>
                <a:lnTo>
                  <a:pt x="275" y="24"/>
                </a:lnTo>
                <a:lnTo>
                  <a:pt x="279" y="24"/>
                </a:lnTo>
                <a:lnTo>
                  <a:pt x="281" y="28"/>
                </a:lnTo>
                <a:lnTo>
                  <a:pt x="286" y="30"/>
                </a:lnTo>
                <a:lnTo>
                  <a:pt x="290" y="37"/>
                </a:lnTo>
                <a:lnTo>
                  <a:pt x="292" y="43"/>
                </a:lnTo>
                <a:lnTo>
                  <a:pt x="299" y="49"/>
                </a:lnTo>
                <a:lnTo>
                  <a:pt x="303" y="49"/>
                </a:lnTo>
                <a:lnTo>
                  <a:pt x="305" y="52"/>
                </a:lnTo>
                <a:lnTo>
                  <a:pt x="309" y="54"/>
                </a:lnTo>
                <a:lnTo>
                  <a:pt x="311" y="54"/>
                </a:lnTo>
                <a:lnTo>
                  <a:pt x="316" y="49"/>
                </a:lnTo>
                <a:lnTo>
                  <a:pt x="320" y="47"/>
                </a:lnTo>
                <a:lnTo>
                  <a:pt x="324" y="49"/>
                </a:lnTo>
                <a:lnTo>
                  <a:pt x="329" y="45"/>
                </a:lnTo>
                <a:lnTo>
                  <a:pt x="333" y="47"/>
                </a:lnTo>
                <a:lnTo>
                  <a:pt x="337" y="49"/>
                </a:lnTo>
                <a:lnTo>
                  <a:pt x="342" y="52"/>
                </a:lnTo>
                <a:lnTo>
                  <a:pt x="348" y="54"/>
                </a:lnTo>
                <a:lnTo>
                  <a:pt x="350" y="56"/>
                </a:lnTo>
                <a:lnTo>
                  <a:pt x="354" y="54"/>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39" name="Freeform 20">
            <a:extLst>
              <a:ext uri="{FF2B5EF4-FFF2-40B4-BE49-F238E27FC236}">
                <a16:creationId xmlns:a16="http://schemas.microsoft.com/office/drawing/2014/main" id="{9D267C03-4980-4B15-9CEB-621395470EDF}"/>
              </a:ext>
            </a:extLst>
          </p:cNvPr>
          <p:cNvSpPr>
            <a:spLocks/>
          </p:cNvSpPr>
          <p:nvPr/>
        </p:nvSpPr>
        <p:spPr bwMode="gray">
          <a:xfrm>
            <a:off x="9108328" y="3273993"/>
            <a:ext cx="500994" cy="365496"/>
          </a:xfrm>
          <a:custGeom>
            <a:avLst/>
            <a:gdLst>
              <a:gd name="T0" fmla="*/ 64 w 319"/>
              <a:gd name="T1" fmla="*/ 118 h 245"/>
              <a:gd name="T2" fmla="*/ 67 w 319"/>
              <a:gd name="T3" fmla="*/ 104 h 245"/>
              <a:gd name="T4" fmla="*/ 68 w 319"/>
              <a:gd name="T5" fmla="*/ 94 h 245"/>
              <a:gd name="T6" fmla="*/ 61 w 319"/>
              <a:gd name="T7" fmla="*/ 89 h 245"/>
              <a:gd name="T8" fmla="*/ 52 w 319"/>
              <a:gd name="T9" fmla="*/ 85 h 245"/>
              <a:gd name="T10" fmla="*/ 39 w 319"/>
              <a:gd name="T11" fmla="*/ 84 h 245"/>
              <a:gd name="T12" fmla="*/ 22 w 319"/>
              <a:gd name="T13" fmla="*/ 77 h 245"/>
              <a:gd name="T14" fmla="*/ 16 w 319"/>
              <a:gd name="T15" fmla="*/ 71 h 245"/>
              <a:gd name="T16" fmla="*/ 7 w 319"/>
              <a:gd name="T17" fmla="*/ 72 h 245"/>
              <a:gd name="T18" fmla="*/ 3 w 319"/>
              <a:gd name="T19" fmla="*/ 49 h 245"/>
              <a:gd name="T20" fmla="*/ 0 w 319"/>
              <a:gd name="T21" fmla="*/ 22 h 245"/>
              <a:gd name="T22" fmla="*/ 14 w 319"/>
              <a:gd name="T23" fmla="*/ 13 h 245"/>
              <a:gd name="T24" fmla="*/ 44 w 319"/>
              <a:gd name="T25" fmla="*/ 0 h 245"/>
              <a:gd name="T26" fmla="*/ 67 w 319"/>
              <a:gd name="T27" fmla="*/ 3 h 245"/>
              <a:gd name="T28" fmla="*/ 76 w 319"/>
              <a:gd name="T29" fmla="*/ 6 h 245"/>
              <a:gd name="T30" fmla="*/ 84 w 319"/>
              <a:gd name="T31" fmla="*/ 3 h 245"/>
              <a:gd name="T32" fmla="*/ 101 w 319"/>
              <a:gd name="T33" fmla="*/ 6 h 245"/>
              <a:gd name="T34" fmla="*/ 119 w 319"/>
              <a:gd name="T35" fmla="*/ 11 h 245"/>
              <a:gd name="T36" fmla="*/ 135 w 319"/>
              <a:gd name="T37" fmla="*/ 8 h 245"/>
              <a:gd name="T38" fmla="*/ 147 w 319"/>
              <a:gd name="T39" fmla="*/ 0 h 245"/>
              <a:gd name="T40" fmla="*/ 158 w 319"/>
              <a:gd name="T41" fmla="*/ 16 h 245"/>
              <a:gd name="T42" fmla="*/ 181 w 319"/>
              <a:gd name="T43" fmla="*/ 25 h 245"/>
              <a:gd name="T44" fmla="*/ 197 w 319"/>
              <a:gd name="T45" fmla="*/ 40 h 245"/>
              <a:gd name="T46" fmla="*/ 210 w 319"/>
              <a:gd name="T47" fmla="*/ 48 h 245"/>
              <a:gd name="T48" fmla="*/ 208 w 319"/>
              <a:gd name="T49" fmla="*/ 60 h 245"/>
              <a:gd name="T50" fmla="*/ 210 w 319"/>
              <a:gd name="T51" fmla="*/ 68 h 245"/>
              <a:gd name="T52" fmla="*/ 214 w 319"/>
              <a:gd name="T53" fmla="*/ 72 h 245"/>
              <a:gd name="T54" fmla="*/ 212 w 319"/>
              <a:gd name="T55" fmla="*/ 80 h 245"/>
              <a:gd name="T56" fmla="*/ 204 w 319"/>
              <a:gd name="T57" fmla="*/ 80 h 245"/>
              <a:gd name="T58" fmla="*/ 197 w 319"/>
              <a:gd name="T59" fmla="*/ 85 h 245"/>
              <a:gd name="T60" fmla="*/ 184 w 319"/>
              <a:gd name="T61" fmla="*/ 90 h 245"/>
              <a:gd name="T62" fmla="*/ 178 w 319"/>
              <a:gd name="T63" fmla="*/ 102 h 245"/>
              <a:gd name="T64" fmla="*/ 178 w 319"/>
              <a:gd name="T65" fmla="*/ 115 h 245"/>
              <a:gd name="T66" fmla="*/ 172 w 319"/>
              <a:gd name="T67" fmla="*/ 125 h 245"/>
              <a:gd name="T68" fmla="*/ 178 w 319"/>
              <a:gd name="T69" fmla="*/ 130 h 245"/>
              <a:gd name="T70" fmla="*/ 173 w 319"/>
              <a:gd name="T71" fmla="*/ 140 h 245"/>
              <a:gd name="T72" fmla="*/ 169 w 319"/>
              <a:gd name="T73" fmla="*/ 132 h 245"/>
              <a:gd name="T74" fmla="*/ 163 w 319"/>
              <a:gd name="T75" fmla="*/ 133 h 245"/>
              <a:gd name="T76" fmla="*/ 153 w 319"/>
              <a:gd name="T77" fmla="*/ 140 h 245"/>
              <a:gd name="T78" fmla="*/ 143 w 319"/>
              <a:gd name="T79" fmla="*/ 142 h 245"/>
              <a:gd name="T80" fmla="*/ 139 w 319"/>
              <a:gd name="T81" fmla="*/ 150 h 245"/>
              <a:gd name="T82" fmla="*/ 128 w 319"/>
              <a:gd name="T83" fmla="*/ 155 h 245"/>
              <a:gd name="T84" fmla="*/ 119 w 319"/>
              <a:gd name="T85" fmla="*/ 151 h 245"/>
              <a:gd name="T86" fmla="*/ 105 w 319"/>
              <a:gd name="T87" fmla="*/ 154 h 245"/>
              <a:gd name="T88" fmla="*/ 96 w 319"/>
              <a:gd name="T89" fmla="*/ 152 h 245"/>
              <a:gd name="T90" fmla="*/ 93 w 319"/>
              <a:gd name="T91" fmla="*/ 143 h 245"/>
              <a:gd name="T92" fmla="*/ 76 w 319"/>
              <a:gd name="T93" fmla="*/ 123 h 2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9" h="245">
                <a:moveTo>
                  <a:pt x="96" y="194"/>
                </a:moveTo>
                <a:lnTo>
                  <a:pt x="96" y="194"/>
                </a:lnTo>
                <a:lnTo>
                  <a:pt x="94" y="187"/>
                </a:lnTo>
                <a:lnTo>
                  <a:pt x="94" y="179"/>
                </a:lnTo>
                <a:lnTo>
                  <a:pt x="96" y="170"/>
                </a:lnTo>
                <a:lnTo>
                  <a:pt x="98" y="164"/>
                </a:lnTo>
                <a:lnTo>
                  <a:pt x="103" y="160"/>
                </a:lnTo>
                <a:lnTo>
                  <a:pt x="103" y="155"/>
                </a:lnTo>
                <a:lnTo>
                  <a:pt x="100" y="149"/>
                </a:lnTo>
                <a:lnTo>
                  <a:pt x="96" y="144"/>
                </a:lnTo>
                <a:lnTo>
                  <a:pt x="92" y="144"/>
                </a:lnTo>
                <a:lnTo>
                  <a:pt x="90" y="140"/>
                </a:lnTo>
                <a:lnTo>
                  <a:pt x="87" y="134"/>
                </a:lnTo>
                <a:lnTo>
                  <a:pt x="81" y="134"/>
                </a:lnTo>
                <a:lnTo>
                  <a:pt x="77" y="134"/>
                </a:lnTo>
                <a:lnTo>
                  <a:pt x="64" y="134"/>
                </a:lnTo>
                <a:lnTo>
                  <a:pt x="60" y="136"/>
                </a:lnTo>
                <a:lnTo>
                  <a:pt x="57" y="132"/>
                </a:lnTo>
                <a:lnTo>
                  <a:pt x="45" y="129"/>
                </a:lnTo>
                <a:lnTo>
                  <a:pt x="38" y="125"/>
                </a:lnTo>
                <a:lnTo>
                  <a:pt x="32" y="121"/>
                </a:lnTo>
                <a:lnTo>
                  <a:pt x="27" y="121"/>
                </a:lnTo>
                <a:lnTo>
                  <a:pt x="25" y="119"/>
                </a:lnTo>
                <a:lnTo>
                  <a:pt x="23" y="112"/>
                </a:lnTo>
                <a:lnTo>
                  <a:pt x="21" y="114"/>
                </a:lnTo>
                <a:lnTo>
                  <a:pt x="12" y="119"/>
                </a:lnTo>
                <a:lnTo>
                  <a:pt x="10" y="114"/>
                </a:lnTo>
                <a:lnTo>
                  <a:pt x="15" y="114"/>
                </a:lnTo>
                <a:lnTo>
                  <a:pt x="15" y="106"/>
                </a:lnTo>
                <a:lnTo>
                  <a:pt x="4" y="78"/>
                </a:lnTo>
                <a:lnTo>
                  <a:pt x="4" y="71"/>
                </a:lnTo>
                <a:lnTo>
                  <a:pt x="2" y="39"/>
                </a:lnTo>
                <a:lnTo>
                  <a:pt x="0" y="35"/>
                </a:lnTo>
                <a:lnTo>
                  <a:pt x="12" y="35"/>
                </a:lnTo>
                <a:lnTo>
                  <a:pt x="15" y="26"/>
                </a:lnTo>
                <a:lnTo>
                  <a:pt x="21" y="20"/>
                </a:lnTo>
                <a:lnTo>
                  <a:pt x="32" y="16"/>
                </a:lnTo>
                <a:lnTo>
                  <a:pt x="47" y="9"/>
                </a:lnTo>
                <a:lnTo>
                  <a:pt x="64" y="0"/>
                </a:lnTo>
                <a:lnTo>
                  <a:pt x="75" y="5"/>
                </a:lnTo>
                <a:lnTo>
                  <a:pt x="94" y="5"/>
                </a:lnTo>
                <a:lnTo>
                  <a:pt x="98" y="5"/>
                </a:lnTo>
                <a:lnTo>
                  <a:pt x="105" y="3"/>
                </a:lnTo>
                <a:lnTo>
                  <a:pt x="109" y="3"/>
                </a:lnTo>
                <a:lnTo>
                  <a:pt x="111" y="9"/>
                </a:lnTo>
                <a:lnTo>
                  <a:pt x="113" y="11"/>
                </a:lnTo>
                <a:lnTo>
                  <a:pt x="122" y="7"/>
                </a:lnTo>
                <a:lnTo>
                  <a:pt x="124" y="5"/>
                </a:lnTo>
                <a:lnTo>
                  <a:pt x="133" y="9"/>
                </a:lnTo>
                <a:lnTo>
                  <a:pt x="141" y="11"/>
                </a:lnTo>
                <a:lnTo>
                  <a:pt x="148" y="9"/>
                </a:lnTo>
                <a:lnTo>
                  <a:pt x="163" y="9"/>
                </a:lnTo>
                <a:lnTo>
                  <a:pt x="171" y="13"/>
                </a:lnTo>
                <a:lnTo>
                  <a:pt x="175" y="18"/>
                </a:lnTo>
                <a:lnTo>
                  <a:pt x="184" y="13"/>
                </a:lnTo>
                <a:lnTo>
                  <a:pt x="188" y="13"/>
                </a:lnTo>
                <a:lnTo>
                  <a:pt x="199" y="13"/>
                </a:lnTo>
                <a:lnTo>
                  <a:pt x="208" y="5"/>
                </a:lnTo>
                <a:lnTo>
                  <a:pt x="212" y="3"/>
                </a:lnTo>
                <a:lnTo>
                  <a:pt x="216" y="0"/>
                </a:lnTo>
                <a:lnTo>
                  <a:pt x="218" y="13"/>
                </a:lnTo>
                <a:lnTo>
                  <a:pt x="225" y="22"/>
                </a:lnTo>
                <a:lnTo>
                  <a:pt x="233" y="26"/>
                </a:lnTo>
                <a:lnTo>
                  <a:pt x="248" y="28"/>
                </a:lnTo>
                <a:lnTo>
                  <a:pt x="257" y="28"/>
                </a:lnTo>
                <a:lnTo>
                  <a:pt x="266" y="39"/>
                </a:lnTo>
                <a:lnTo>
                  <a:pt x="278" y="50"/>
                </a:lnTo>
                <a:lnTo>
                  <a:pt x="287" y="56"/>
                </a:lnTo>
                <a:lnTo>
                  <a:pt x="289" y="63"/>
                </a:lnTo>
                <a:lnTo>
                  <a:pt x="293" y="69"/>
                </a:lnTo>
                <a:lnTo>
                  <a:pt x="300" y="74"/>
                </a:lnTo>
                <a:lnTo>
                  <a:pt x="308" y="76"/>
                </a:lnTo>
                <a:lnTo>
                  <a:pt x="308" y="82"/>
                </a:lnTo>
                <a:lnTo>
                  <a:pt x="306" y="89"/>
                </a:lnTo>
                <a:lnTo>
                  <a:pt x="306" y="95"/>
                </a:lnTo>
                <a:lnTo>
                  <a:pt x="302" y="99"/>
                </a:lnTo>
                <a:lnTo>
                  <a:pt x="300" y="106"/>
                </a:lnTo>
                <a:lnTo>
                  <a:pt x="308" y="108"/>
                </a:lnTo>
                <a:lnTo>
                  <a:pt x="317" y="110"/>
                </a:lnTo>
                <a:lnTo>
                  <a:pt x="319" y="112"/>
                </a:lnTo>
                <a:lnTo>
                  <a:pt x="315" y="114"/>
                </a:lnTo>
                <a:lnTo>
                  <a:pt x="313" y="114"/>
                </a:lnTo>
                <a:lnTo>
                  <a:pt x="311" y="121"/>
                </a:lnTo>
                <a:lnTo>
                  <a:pt x="311" y="127"/>
                </a:lnTo>
                <a:lnTo>
                  <a:pt x="306" y="129"/>
                </a:lnTo>
                <a:lnTo>
                  <a:pt x="302" y="125"/>
                </a:lnTo>
                <a:lnTo>
                  <a:pt x="300" y="127"/>
                </a:lnTo>
                <a:lnTo>
                  <a:pt x="293" y="125"/>
                </a:lnTo>
                <a:lnTo>
                  <a:pt x="291" y="127"/>
                </a:lnTo>
                <a:lnTo>
                  <a:pt x="289" y="134"/>
                </a:lnTo>
                <a:lnTo>
                  <a:pt x="285" y="140"/>
                </a:lnTo>
                <a:lnTo>
                  <a:pt x="278" y="142"/>
                </a:lnTo>
                <a:lnTo>
                  <a:pt x="270" y="142"/>
                </a:lnTo>
                <a:lnTo>
                  <a:pt x="266" y="149"/>
                </a:lnTo>
                <a:lnTo>
                  <a:pt x="263" y="155"/>
                </a:lnTo>
                <a:lnTo>
                  <a:pt x="261" y="162"/>
                </a:lnTo>
                <a:lnTo>
                  <a:pt x="259" y="168"/>
                </a:lnTo>
                <a:lnTo>
                  <a:pt x="261" y="175"/>
                </a:lnTo>
                <a:lnTo>
                  <a:pt x="261" y="181"/>
                </a:lnTo>
                <a:lnTo>
                  <a:pt x="255" y="187"/>
                </a:lnTo>
                <a:lnTo>
                  <a:pt x="255" y="194"/>
                </a:lnTo>
                <a:lnTo>
                  <a:pt x="253" y="198"/>
                </a:lnTo>
                <a:lnTo>
                  <a:pt x="251" y="203"/>
                </a:lnTo>
                <a:lnTo>
                  <a:pt x="255" y="205"/>
                </a:lnTo>
                <a:lnTo>
                  <a:pt x="261" y="205"/>
                </a:lnTo>
                <a:lnTo>
                  <a:pt x="263" y="213"/>
                </a:lnTo>
                <a:lnTo>
                  <a:pt x="261" y="222"/>
                </a:lnTo>
                <a:lnTo>
                  <a:pt x="255" y="222"/>
                </a:lnTo>
                <a:lnTo>
                  <a:pt x="248" y="220"/>
                </a:lnTo>
                <a:lnTo>
                  <a:pt x="248" y="213"/>
                </a:lnTo>
                <a:lnTo>
                  <a:pt x="248" y="209"/>
                </a:lnTo>
                <a:lnTo>
                  <a:pt x="246" y="207"/>
                </a:lnTo>
                <a:lnTo>
                  <a:pt x="242" y="209"/>
                </a:lnTo>
                <a:lnTo>
                  <a:pt x="240" y="211"/>
                </a:lnTo>
                <a:lnTo>
                  <a:pt x="231" y="211"/>
                </a:lnTo>
                <a:lnTo>
                  <a:pt x="231" y="215"/>
                </a:lnTo>
                <a:lnTo>
                  <a:pt x="225" y="222"/>
                </a:lnTo>
                <a:lnTo>
                  <a:pt x="221" y="222"/>
                </a:lnTo>
                <a:lnTo>
                  <a:pt x="216" y="220"/>
                </a:lnTo>
                <a:lnTo>
                  <a:pt x="210" y="224"/>
                </a:lnTo>
                <a:lnTo>
                  <a:pt x="212" y="230"/>
                </a:lnTo>
                <a:lnTo>
                  <a:pt x="210" y="237"/>
                </a:lnTo>
                <a:lnTo>
                  <a:pt x="205" y="237"/>
                </a:lnTo>
                <a:lnTo>
                  <a:pt x="201" y="237"/>
                </a:lnTo>
                <a:lnTo>
                  <a:pt x="197" y="239"/>
                </a:lnTo>
                <a:lnTo>
                  <a:pt x="188" y="245"/>
                </a:lnTo>
                <a:lnTo>
                  <a:pt x="180" y="245"/>
                </a:lnTo>
                <a:lnTo>
                  <a:pt x="180" y="241"/>
                </a:lnTo>
                <a:lnTo>
                  <a:pt x="175" y="239"/>
                </a:lnTo>
                <a:lnTo>
                  <a:pt x="169" y="241"/>
                </a:lnTo>
                <a:lnTo>
                  <a:pt x="160" y="241"/>
                </a:lnTo>
                <a:lnTo>
                  <a:pt x="154" y="243"/>
                </a:lnTo>
                <a:lnTo>
                  <a:pt x="148" y="241"/>
                </a:lnTo>
                <a:lnTo>
                  <a:pt x="143" y="243"/>
                </a:lnTo>
                <a:lnTo>
                  <a:pt x="141" y="241"/>
                </a:lnTo>
                <a:lnTo>
                  <a:pt x="139" y="235"/>
                </a:lnTo>
                <a:lnTo>
                  <a:pt x="139" y="233"/>
                </a:lnTo>
                <a:lnTo>
                  <a:pt x="137" y="226"/>
                </a:lnTo>
                <a:lnTo>
                  <a:pt x="130" y="205"/>
                </a:lnTo>
                <a:lnTo>
                  <a:pt x="113" y="194"/>
                </a:lnTo>
                <a:lnTo>
                  <a:pt x="111" y="194"/>
                </a:lnTo>
                <a:lnTo>
                  <a:pt x="96" y="194"/>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41" name="Freeform 21">
            <a:extLst>
              <a:ext uri="{FF2B5EF4-FFF2-40B4-BE49-F238E27FC236}">
                <a16:creationId xmlns:a16="http://schemas.microsoft.com/office/drawing/2014/main" id="{32920191-3BD1-7532-79BA-A03240827A29}"/>
              </a:ext>
            </a:extLst>
          </p:cNvPr>
          <p:cNvSpPr>
            <a:spLocks/>
          </p:cNvSpPr>
          <p:nvPr/>
        </p:nvSpPr>
        <p:spPr bwMode="gray">
          <a:xfrm>
            <a:off x="7790046" y="4137036"/>
            <a:ext cx="69262" cy="84890"/>
          </a:xfrm>
          <a:custGeom>
            <a:avLst/>
            <a:gdLst>
              <a:gd name="T0" fmla="*/ 3 w 43"/>
              <a:gd name="T1" fmla="*/ 33 h 58"/>
              <a:gd name="T2" fmla="*/ 6 w 43"/>
              <a:gd name="T3" fmla="*/ 25 h 58"/>
              <a:gd name="T4" fmla="*/ 0 w 43"/>
              <a:gd name="T5" fmla="*/ 20 h 58"/>
              <a:gd name="T6" fmla="*/ 0 w 43"/>
              <a:gd name="T7" fmla="*/ 12 h 58"/>
              <a:gd name="T8" fmla="*/ 3 w 43"/>
              <a:gd name="T9" fmla="*/ 5 h 58"/>
              <a:gd name="T10" fmla="*/ 8 w 43"/>
              <a:gd name="T11" fmla="*/ 1 h 58"/>
              <a:gd name="T12" fmla="*/ 10 w 43"/>
              <a:gd name="T13" fmla="*/ 0 h 58"/>
              <a:gd name="T14" fmla="*/ 13 w 43"/>
              <a:gd name="T15" fmla="*/ 1 h 58"/>
              <a:gd name="T16" fmla="*/ 15 w 43"/>
              <a:gd name="T17" fmla="*/ 8 h 58"/>
              <a:gd name="T18" fmla="*/ 22 w 43"/>
              <a:gd name="T19" fmla="*/ 16 h 58"/>
              <a:gd name="T20" fmla="*/ 30 w 43"/>
              <a:gd name="T21" fmla="*/ 19 h 58"/>
              <a:gd name="T22" fmla="*/ 30 w 43"/>
              <a:gd name="T23" fmla="*/ 25 h 58"/>
              <a:gd name="T24" fmla="*/ 26 w 43"/>
              <a:gd name="T25" fmla="*/ 28 h 58"/>
              <a:gd name="T26" fmla="*/ 27 w 43"/>
              <a:gd name="T27" fmla="*/ 36 h 58"/>
              <a:gd name="T28" fmla="*/ 24 w 43"/>
              <a:gd name="T29" fmla="*/ 34 h 58"/>
              <a:gd name="T30" fmla="*/ 13 w 43"/>
              <a:gd name="T31" fmla="*/ 34 h 58"/>
              <a:gd name="T32" fmla="*/ 3 w 43"/>
              <a:gd name="T33" fmla="*/ 33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58">
                <a:moveTo>
                  <a:pt x="4" y="53"/>
                </a:moveTo>
                <a:lnTo>
                  <a:pt x="9" y="40"/>
                </a:lnTo>
                <a:lnTo>
                  <a:pt x="0" y="32"/>
                </a:lnTo>
                <a:lnTo>
                  <a:pt x="0" y="19"/>
                </a:lnTo>
                <a:lnTo>
                  <a:pt x="4" y="8"/>
                </a:lnTo>
                <a:lnTo>
                  <a:pt x="11" y="2"/>
                </a:lnTo>
                <a:lnTo>
                  <a:pt x="15" y="0"/>
                </a:lnTo>
                <a:lnTo>
                  <a:pt x="19" y="2"/>
                </a:lnTo>
                <a:lnTo>
                  <a:pt x="22" y="13"/>
                </a:lnTo>
                <a:lnTo>
                  <a:pt x="32" y="25"/>
                </a:lnTo>
                <a:lnTo>
                  <a:pt x="43" y="30"/>
                </a:lnTo>
                <a:lnTo>
                  <a:pt x="43" y="40"/>
                </a:lnTo>
                <a:lnTo>
                  <a:pt x="37" y="45"/>
                </a:lnTo>
                <a:lnTo>
                  <a:pt x="39" y="58"/>
                </a:lnTo>
                <a:lnTo>
                  <a:pt x="34" y="55"/>
                </a:lnTo>
                <a:lnTo>
                  <a:pt x="19" y="55"/>
                </a:lnTo>
                <a:lnTo>
                  <a:pt x="4" y="5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43" name="Freeform 22">
            <a:extLst>
              <a:ext uri="{FF2B5EF4-FFF2-40B4-BE49-F238E27FC236}">
                <a16:creationId xmlns:a16="http://schemas.microsoft.com/office/drawing/2014/main" id="{5ACD7053-9B6B-3B9B-9A25-8A13A344CAD2}"/>
              </a:ext>
            </a:extLst>
          </p:cNvPr>
          <p:cNvSpPr>
            <a:spLocks/>
          </p:cNvSpPr>
          <p:nvPr/>
        </p:nvSpPr>
        <p:spPr bwMode="gray">
          <a:xfrm>
            <a:off x="9073697" y="5059031"/>
            <a:ext cx="203168" cy="176854"/>
          </a:xfrm>
          <a:custGeom>
            <a:avLst/>
            <a:gdLst>
              <a:gd name="T0" fmla="*/ 88 w 131"/>
              <a:gd name="T1" fmla="*/ 52 h 120"/>
              <a:gd name="T2" fmla="*/ 79 w 131"/>
              <a:gd name="T3" fmla="*/ 55 h 120"/>
              <a:gd name="T4" fmla="*/ 71 w 131"/>
              <a:gd name="T5" fmla="*/ 60 h 120"/>
              <a:gd name="T6" fmla="*/ 60 w 131"/>
              <a:gd name="T7" fmla="*/ 59 h 120"/>
              <a:gd name="T8" fmla="*/ 53 w 131"/>
              <a:gd name="T9" fmla="*/ 58 h 120"/>
              <a:gd name="T10" fmla="*/ 48 w 131"/>
              <a:gd name="T11" fmla="*/ 61 h 120"/>
              <a:gd name="T12" fmla="*/ 42 w 131"/>
              <a:gd name="T13" fmla="*/ 69 h 120"/>
              <a:gd name="T14" fmla="*/ 32 w 131"/>
              <a:gd name="T15" fmla="*/ 74 h 120"/>
              <a:gd name="T16" fmla="*/ 17 w 131"/>
              <a:gd name="T17" fmla="*/ 75 h 120"/>
              <a:gd name="T18" fmla="*/ 6 w 131"/>
              <a:gd name="T19" fmla="*/ 63 h 120"/>
              <a:gd name="T20" fmla="*/ 1 w 131"/>
              <a:gd name="T21" fmla="*/ 48 h 120"/>
              <a:gd name="T22" fmla="*/ 0 w 131"/>
              <a:gd name="T23" fmla="*/ 36 h 120"/>
              <a:gd name="T24" fmla="*/ 1 w 131"/>
              <a:gd name="T25" fmla="*/ 27 h 120"/>
              <a:gd name="T26" fmla="*/ 1 w 131"/>
              <a:gd name="T27" fmla="*/ 23 h 120"/>
              <a:gd name="T28" fmla="*/ 4 w 131"/>
              <a:gd name="T29" fmla="*/ 23 h 120"/>
              <a:gd name="T30" fmla="*/ 7 w 131"/>
              <a:gd name="T31" fmla="*/ 23 h 120"/>
              <a:gd name="T32" fmla="*/ 9 w 131"/>
              <a:gd name="T33" fmla="*/ 21 h 120"/>
              <a:gd name="T34" fmla="*/ 9 w 131"/>
              <a:gd name="T35" fmla="*/ 20 h 120"/>
              <a:gd name="T36" fmla="*/ 9 w 131"/>
              <a:gd name="T37" fmla="*/ 18 h 120"/>
              <a:gd name="T38" fmla="*/ 9 w 131"/>
              <a:gd name="T39" fmla="*/ 13 h 120"/>
              <a:gd name="T40" fmla="*/ 10 w 131"/>
              <a:gd name="T41" fmla="*/ 12 h 120"/>
              <a:gd name="T42" fmla="*/ 15 w 131"/>
              <a:gd name="T43" fmla="*/ 11 h 120"/>
              <a:gd name="T44" fmla="*/ 19 w 131"/>
              <a:gd name="T45" fmla="*/ 11 h 120"/>
              <a:gd name="T46" fmla="*/ 20 w 131"/>
              <a:gd name="T47" fmla="*/ 9 h 120"/>
              <a:gd name="T48" fmla="*/ 21 w 131"/>
              <a:gd name="T49" fmla="*/ 8 h 120"/>
              <a:gd name="T50" fmla="*/ 23 w 131"/>
              <a:gd name="T51" fmla="*/ 9 h 120"/>
              <a:gd name="T52" fmla="*/ 25 w 131"/>
              <a:gd name="T53" fmla="*/ 11 h 120"/>
              <a:gd name="T54" fmla="*/ 26 w 131"/>
              <a:gd name="T55" fmla="*/ 12 h 120"/>
              <a:gd name="T56" fmla="*/ 29 w 131"/>
              <a:gd name="T57" fmla="*/ 12 h 120"/>
              <a:gd name="T58" fmla="*/ 29 w 131"/>
              <a:gd name="T59" fmla="*/ 11 h 120"/>
              <a:gd name="T60" fmla="*/ 28 w 131"/>
              <a:gd name="T61" fmla="*/ 9 h 120"/>
              <a:gd name="T62" fmla="*/ 30 w 131"/>
              <a:gd name="T63" fmla="*/ 8 h 120"/>
              <a:gd name="T64" fmla="*/ 32 w 131"/>
              <a:gd name="T65" fmla="*/ 6 h 120"/>
              <a:gd name="T66" fmla="*/ 35 w 131"/>
              <a:gd name="T67" fmla="*/ 4 h 120"/>
              <a:gd name="T68" fmla="*/ 38 w 131"/>
              <a:gd name="T69" fmla="*/ 5 h 120"/>
              <a:gd name="T70" fmla="*/ 39 w 131"/>
              <a:gd name="T71" fmla="*/ 5 h 120"/>
              <a:gd name="T72" fmla="*/ 42 w 131"/>
              <a:gd name="T73" fmla="*/ 5 h 120"/>
              <a:gd name="T74" fmla="*/ 45 w 131"/>
              <a:gd name="T75" fmla="*/ 5 h 120"/>
              <a:gd name="T76" fmla="*/ 46 w 131"/>
              <a:gd name="T77" fmla="*/ 4 h 120"/>
              <a:gd name="T78" fmla="*/ 48 w 131"/>
              <a:gd name="T79" fmla="*/ 1 h 120"/>
              <a:gd name="T80" fmla="*/ 49 w 131"/>
              <a:gd name="T81" fmla="*/ 3 h 120"/>
              <a:gd name="T82" fmla="*/ 50 w 131"/>
              <a:gd name="T83" fmla="*/ 3 h 120"/>
              <a:gd name="T84" fmla="*/ 52 w 131"/>
              <a:gd name="T85" fmla="*/ 3 h 120"/>
              <a:gd name="T86" fmla="*/ 53 w 131"/>
              <a:gd name="T87" fmla="*/ 1 h 120"/>
              <a:gd name="T88" fmla="*/ 56 w 131"/>
              <a:gd name="T89" fmla="*/ 3 h 120"/>
              <a:gd name="T90" fmla="*/ 56 w 131"/>
              <a:gd name="T91" fmla="*/ 3 h 120"/>
              <a:gd name="T92" fmla="*/ 59 w 131"/>
              <a:gd name="T93" fmla="*/ 3 h 120"/>
              <a:gd name="T94" fmla="*/ 60 w 131"/>
              <a:gd name="T95" fmla="*/ 1 h 120"/>
              <a:gd name="T96" fmla="*/ 63 w 131"/>
              <a:gd name="T97" fmla="*/ 1 h 120"/>
              <a:gd name="T98" fmla="*/ 65 w 131"/>
              <a:gd name="T99" fmla="*/ 0 h 120"/>
              <a:gd name="T100" fmla="*/ 67 w 131"/>
              <a:gd name="T101" fmla="*/ 1 h 120"/>
              <a:gd name="T102" fmla="*/ 65 w 131"/>
              <a:gd name="T103" fmla="*/ 3 h 120"/>
              <a:gd name="T104" fmla="*/ 68 w 131"/>
              <a:gd name="T105" fmla="*/ 8 h 120"/>
              <a:gd name="T106" fmla="*/ 79 w 131"/>
              <a:gd name="T107" fmla="*/ 13 h 120"/>
              <a:gd name="T108" fmla="*/ 85 w 131"/>
              <a:gd name="T109" fmla="*/ 21 h 120"/>
              <a:gd name="T110" fmla="*/ 88 w 131"/>
              <a:gd name="T111" fmla="*/ 31 h 120"/>
              <a:gd name="T112" fmla="*/ 88 w 131"/>
              <a:gd name="T113" fmla="*/ 41 h 120"/>
              <a:gd name="T114" fmla="*/ 87 w 131"/>
              <a:gd name="T115" fmla="*/ 48 h 120"/>
              <a:gd name="T116" fmla="*/ 88 w 131"/>
              <a:gd name="T117" fmla="*/ 52 h 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1" h="120">
                <a:moveTo>
                  <a:pt x="131" y="83"/>
                </a:moveTo>
                <a:lnTo>
                  <a:pt x="118" y="88"/>
                </a:lnTo>
                <a:lnTo>
                  <a:pt x="105" y="96"/>
                </a:lnTo>
                <a:lnTo>
                  <a:pt x="90" y="94"/>
                </a:lnTo>
                <a:lnTo>
                  <a:pt x="79" y="92"/>
                </a:lnTo>
                <a:lnTo>
                  <a:pt x="71" y="98"/>
                </a:lnTo>
                <a:lnTo>
                  <a:pt x="62" y="111"/>
                </a:lnTo>
                <a:lnTo>
                  <a:pt x="47" y="118"/>
                </a:lnTo>
                <a:lnTo>
                  <a:pt x="26" y="120"/>
                </a:lnTo>
                <a:lnTo>
                  <a:pt x="9" y="101"/>
                </a:lnTo>
                <a:lnTo>
                  <a:pt x="2" y="77"/>
                </a:lnTo>
                <a:lnTo>
                  <a:pt x="0" y="58"/>
                </a:lnTo>
                <a:lnTo>
                  <a:pt x="2" y="43"/>
                </a:lnTo>
                <a:lnTo>
                  <a:pt x="2" y="36"/>
                </a:lnTo>
                <a:lnTo>
                  <a:pt x="6" y="36"/>
                </a:lnTo>
                <a:lnTo>
                  <a:pt x="11" y="36"/>
                </a:lnTo>
                <a:lnTo>
                  <a:pt x="13" y="34"/>
                </a:lnTo>
                <a:lnTo>
                  <a:pt x="13" y="32"/>
                </a:lnTo>
                <a:lnTo>
                  <a:pt x="13" y="28"/>
                </a:lnTo>
                <a:lnTo>
                  <a:pt x="13" y="21"/>
                </a:lnTo>
                <a:lnTo>
                  <a:pt x="15" y="19"/>
                </a:lnTo>
                <a:lnTo>
                  <a:pt x="22" y="17"/>
                </a:lnTo>
                <a:lnTo>
                  <a:pt x="28" y="17"/>
                </a:lnTo>
                <a:lnTo>
                  <a:pt x="30" y="15"/>
                </a:lnTo>
                <a:lnTo>
                  <a:pt x="32" y="12"/>
                </a:lnTo>
                <a:lnTo>
                  <a:pt x="34" y="15"/>
                </a:lnTo>
                <a:lnTo>
                  <a:pt x="37" y="17"/>
                </a:lnTo>
                <a:lnTo>
                  <a:pt x="39" y="19"/>
                </a:lnTo>
                <a:lnTo>
                  <a:pt x="43" y="19"/>
                </a:lnTo>
                <a:lnTo>
                  <a:pt x="43" y="17"/>
                </a:lnTo>
                <a:lnTo>
                  <a:pt x="41" y="15"/>
                </a:lnTo>
                <a:lnTo>
                  <a:pt x="45" y="12"/>
                </a:lnTo>
                <a:lnTo>
                  <a:pt x="47" y="10"/>
                </a:lnTo>
                <a:lnTo>
                  <a:pt x="52" y="6"/>
                </a:lnTo>
                <a:lnTo>
                  <a:pt x="56" y="8"/>
                </a:lnTo>
                <a:lnTo>
                  <a:pt x="58" y="8"/>
                </a:lnTo>
                <a:lnTo>
                  <a:pt x="62" y="8"/>
                </a:lnTo>
                <a:lnTo>
                  <a:pt x="67" y="8"/>
                </a:lnTo>
                <a:lnTo>
                  <a:pt x="69" y="6"/>
                </a:lnTo>
                <a:lnTo>
                  <a:pt x="71" y="2"/>
                </a:lnTo>
                <a:lnTo>
                  <a:pt x="73" y="4"/>
                </a:lnTo>
                <a:lnTo>
                  <a:pt x="75" y="4"/>
                </a:lnTo>
                <a:lnTo>
                  <a:pt x="77" y="4"/>
                </a:lnTo>
                <a:lnTo>
                  <a:pt x="79" y="2"/>
                </a:lnTo>
                <a:lnTo>
                  <a:pt x="84" y="4"/>
                </a:lnTo>
                <a:lnTo>
                  <a:pt x="88" y="4"/>
                </a:lnTo>
                <a:lnTo>
                  <a:pt x="90" y="2"/>
                </a:lnTo>
                <a:lnTo>
                  <a:pt x="94" y="2"/>
                </a:lnTo>
                <a:lnTo>
                  <a:pt x="97" y="0"/>
                </a:lnTo>
                <a:lnTo>
                  <a:pt x="99" y="2"/>
                </a:lnTo>
                <a:lnTo>
                  <a:pt x="97" y="4"/>
                </a:lnTo>
                <a:lnTo>
                  <a:pt x="101" y="12"/>
                </a:lnTo>
                <a:lnTo>
                  <a:pt x="118" y="21"/>
                </a:lnTo>
                <a:lnTo>
                  <a:pt x="127" y="34"/>
                </a:lnTo>
                <a:lnTo>
                  <a:pt x="131" y="49"/>
                </a:lnTo>
                <a:lnTo>
                  <a:pt x="131" y="66"/>
                </a:lnTo>
                <a:lnTo>
                  <a:pt x="129" y="77"/>
                </a:lnTo>
                <a:lnTo>
                  <a:pt x="131" y="83"/>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45" name="Freeform 23">
            <a:extLst>
              <a:ext uri="{FF2B5EF4-FFF2-40B4-BE49-F238E27FC236}">
                <a16:creationId xmlns:a16="http://schemas.microsoft.com/office/drawing/2014/main" id="{17DD81C5-920D-D984-C462-7980AB69117E}"/>
              </a:ext>
            </a:extLst>
          </p:cNvPr>
          <p:cNvSpPr>
            <a:spLocks/>
          </p:cNvSpPr>
          <p:nvPr/>
        </p:nvSpPr>
        <p:spPr bwMode="gray">
          <a:xfrm>
            <a:off x="9597777" y="4346902"/>
            <a:ext cx="302443" cy="358423"/>
          </a:xfrm>
          <a:custGeom>
            <a:avLst/>
            <a:gdLst>
              <a:gd name="T0" fmla="*/ 3 w 191"/>
              <a:gd name="T1" fmla="*/ 6 h 241"/>
              <a:gd name="T2" fmla="*/ 5 w 191"/>
              <a:gd name="T3" fmla="*/ 6 h 241"/>
              <a:gd name="T4" fmla="*/ 14 w 191"/>
              <a:gd name="T5" fmla="*/ 4 h 241"/>
              <a:gd name="T6" fmla="*/ 25 w 191"/>
              <a:gd name="T7" fmla="*/ 3 h 241"/>
              <a:gd name="T8" fmla="*/ 32 w 191"/>
              <a:gd name="T9" fmla="*/ 2 h 241"/>
              <a:gd name="T10" fmla="*/ 38 w 191"/>
              <a:gd name="T11" fmla="*/ 2 h 241"/>
              <a:gd name="T12" fmla="*/ 41 w 191"/>
              <a:gd name="T13" fmla="*/ 2 h 241"/>
              <a:gd name="T14" fmla="*/ 50 w 191"/>
              <a:gd name="T15" fmla="*/ 7 h 241"/>
              <a:gd name="T16" fmla="*/ 54 w 191"/>
              <a:gd name="T17" fmla="*/ 11 h 241"/>
              <a:gd name="T18" fmla="*/ 60 w 191"/>
              <a:gd name="T19" fmla="*/ 13 h 241"/>
              <a:gd name="T20" fmla="*/ 64 w 191"/>
              <a:gd name="T21" fmla="*/ 14 h 241"/>
              <a:gd name="T22" fmla="*/ 64 w 191"/>
              <a:gd name="T23" fmla="*/ 16 h 241"/>
              <a:gd name="T24" fmla="*/ 67 w 191"/>
              <a:gd name="T25" fmla="*/ 20 h 241"/>
              <a:gd name="T26" fmla="*/ 75 w 191"/>
              <a:gd name="T27" fmla="*/ 15 h 241"/>
              <a:gd name="T28" fmla="*/ 85 w 191"/>
              <a:gd name="T29" fmla="*/ 26 h 241"/>
              <a:gd name="T30" fmla="*/ 91 w 191"/>
              <a:gd name="T31" fmla="*/ 25 h 241"/>
              <a:gd name="T32" fmla="*/ 95 w 191"/>
              <a:gd name="T33" fmla="*/ 30 h 241"/>
              <a:gd name="T34" fmla="*/ 97 w 191"/>
              <a:gd name="T35" fmla="*/ 35 h 241"/>
              <a:gd name="T36" fmla="*/ 95 w 191"/>
              <a:gd name="T37" fmla="*/ 44 h 241"/>
              <a:gd name="T38" fmla="*/ 95 w 191"/>
              <a:gd name="T39" fmla="*/ 53 h 241"/>
              <a:gd name="T40" fmla="*/ 103 w 191"/>
              <a:gd name="T41" fmla="*/ 59 h 241"/>
              <a:gd name="T42" fmla="*/ 107 w 191"/>
              <a:gd name="T43" fmla="*/ 59 h 241"/>
              <a:gd name="T44" fmla="*/ 110 w 191"/>
              <a:gd name="T45" fmla="*/ 62 h 241"/>
              <a:gd name="T46" fmla="*/ 107 w 191"/>
              <a:gd name="T47" fmla="*/ 69 h 241"/>
              <a:gd name="T48" fmla="*/ 112 w 191"/>
              <a:gd name="T49" fmla="*/ 72 h 241"/>
              <a:gd name="T50" fmla="*/ 112 w 191"/>
              <a:gd name="T51" fmla="*/ 79 h 241"/>
              <a:gd name="T52" fmla="*/ 119 w 191"/>
              <a:gd name="T53" fmla="*/ 83 h 241"/>
              <a:gd name="T54" fmla="*/ 125 w 191"/>
              <a:gd name="T55" fmla="*/ 90 h 241"/>
              <a:gd name="T56" fmla="*/ 125 w 191"/>
              <a:gd name="T57" fmla="*/ 96 h 241"/>
              <a:gd name="T58" fmla="*/ 123 w 191"/>
              <a:gd name="T59" fmla="*/ 101 h 241"/>
              <a:gd name="T60" fmla="*/ 131 w 191"/>
              <a:gd name="T61" fmla="*/ 105 h 241"/>
              <a:gd name="T62" fmla="*/ 125 w 191"/>
              <a:gd name="T63" fmla="*/ 107 h 241"/>
              <a:gd name="T64" fmla="*/ 121 w 191"/>
              <a:gd name="T65" fmla="*/ 108 h 241"/>
              <a:gd name="T66" fmla="*/ 116 w 191"/>
              <a:gd name="T67" fmla="*/ 103 h 241"/>
              <a:gd name="T68" fmla="*/ 112 w 191"/>
              <a:gd name="T69" fmla="*/ 107 h 241"/>
              <a:gd name="T70" fmla="*/ 107 w 191"/>
              <a:gd name="T71" fmla="*/ 105 h 241"/>
              <a:gd name="T72" fmla="*/ 104 w 191"/>
              <a:gd name="T73" fmla="*/ 102 h 241"/>
              <a:gd name="T74" fmla="*/ 102 w 191"/>
              <a:gd name="T75" fmla="*/ 103 h 241"/>
              <a:gd name="T76" fmla="*/ 100 w 191"/>
              <a:gd name="T77" fmla="*/ 106 h 241"/>
              <a:gd name="T78" fmla="*/ 97 w 191"/>
              <a:gd name="T79" fmla="*/ 101 h 241"/>
              <a:gd name="T80" fmla="*/ 93 w 191"/>
              <a:gd name="T81" fmla="*/ 101 h 241"/>
              <a:gd name="T82" fmla="*/ 86 w 191"/>
              <a:gd name="T83" fmla="*/ 107 h 241"/>
              <a:gd name="T84" fmla="*/ 88 w 191"/>
              <a:gd name="T85" fmla="*/ 115 h 241"/>
              <a:gd name="T86" fmla="*/ 86 w 191"/>
              <a:gd name="T87" fmla="*/ 121 h 241"/>
              <a:gd name="T88" fmla="*/ 86 w 191"/>
              <a:gd name="T89" fmla="*/ 126 h 241"/>
              <a:gd name="T90" fmla="*/ 79 w 191"/>
              <a:gd name="T91" fmla="*/ 131 h 241"/>
              <a:gd name="T92" fmla="*/ 76 w 191"/>
              <a:gd name="T93" fmla="*/ 137 h 241"/>
              <a:gd name="T94" fmla="*/ 72 w 191"/>
              <a:gd name="T95" fmla="*/ 140 h 241"/>
              <a:gd name="T96" fmla="*/ 71 w 191"/>
              <a:gd name="T97" fmla="*/ 145 h 241"/>
              <a:gd name="T98" fmla="*/ 66 w 191"/>
              <a:gd name="T99" fmla="*/ 151 h 241"/>
              <a:gd name="T100" fmla="*/ 60 w 191"/>
              <a:gd name="T101" fmla="*/ 151 h 241"/>
              <a:gd name="T102" fmla="*/ 57 w 191"/>
              <a:gd name="T103" fmla="*/ 147 h 241"/>
              <a:gd name="T104" fmla="*/ 57 w 191"/>
              <a:gd name="T105" fmla="*/ 137 h 241"/>
              <a:gd name="T106" fmla="*/ 60 w 191"/>
              <a:gd name="T107" fmla="*/ 93 h 241"/>
              <a:gd name="T108" fmla="*/ 26 w 191"/>
              <a:gd name="T109" fmla="*/ 41 h 241"/>
              <a:gd name="T110" fmla="*/ 0 w 191"/>
              <a:gd name="T111" fmla="*/ 10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1" h="241">
                <a:moveTo>
                  <a:pt x="0" y="16"/>
                </a:moveTo>
                <a:lnTo>
                  <a:pt x="2" y="13"/>
                </a:lnTo>
                <a:lnTo>
                  <a:pt x="4" y="9"/>
                </a:lnTo>
                <a:lnTo>
                  <a:pt x="6" y="13"/>
                </a:lnTo>
                <a:lnTo>
                  <a:pt x="8" y="13"/>
                </a:lnTo>
                <a:lnTo>
                  <a:pt x="8" y="9"/>
                </a:lnTo>
                <a:lnTo>
                  <a:pt x="10" y="5"/>
                </a:lnTo>
                <a:lnTo>
                  <a:pt x="19" y="9"/>
                </a:lnTo>
                <a:lnTo>
                  <a:pt x="21" y="7"/>
                </a:lnTo>
                <a:lnTo>
                  <a:pt x="28" y="9"/>
                </a:lnTo>
                <a:lnTo>
                  <a:pt x="34" y="9"/>
                </a:lnTo>
                <a:lnTo>
                  <a:pt x="36" y="5"/>
                </a:lnTo>
                <a:lnTo>
                  <a:pt x="38" y="3"/>
                </a:lnTo>
                <a:lnTo>
                  <a:pt x="43" y="3"/>
                </a:lnTo>
                <a:lnTo>
                  <a:pt x="47" y="3"/>
                </a:lnTo>
                <a:lnTo>
                  <a:pt x="49" y="0"/>
                </a:lnTo>
                <a:lnTo>
                  <a:pt x="51" y="3"/>
                </a:lnTo>
                <a:lnTo>
                  <a:pt x="55" y="3"/>
                </a:lnTo>
                <a:lnTo>
                  <a:pt x="60" y="3"/>
                </a:lnTo>
                <a:lnTo>
                  <a:pt x="66" y="5"/>
                </a:lnTo>
                <a:lnTo>
                  <a:pt x="68" y="9"/>
                </a:lnTo>
                <a:lnTo>
                  <a:pt x="73" y="11"/>
                </a:lnTo>
                <a:lnTo>
                  <a:pt x="77" y="13"/>
                </a:lnTo>
                <a:lnTo>
                  <a:pt x="79" y="16"/>
                </a:lnTo>
                <a:lnTo>
                  <a:pt x="79" y="18"/>
                </a:lnTo>
                <a:lnTo>
                  <a:pt x="81" y="20"/>
                </a:lnTo>
                <a:lnTo>
                  <a:pt x="83" y="20"/>
                </a:lnTo>
                <a:lnTo>
                  <a:pt x="88" y="20"/>
                </a:lnTo>
                <a:lnTo>
                  <a:pt x="92" y="20"/>
                </a:lnTo>
                <a:lnTo>
                  <a:pt x="94" y="20"/>
                </a:lnTo>
                <a:lnTo>
                  <a:pt x="94" y="22"/>
                </a:lnTo>
                <a:lnTo>
                  <a:pt x="92" y="24"/>
                </a:lnTo>
                <a:lnTo>
                  <a:pt x="92" y="26"/>
                </a:lnTo>
                <a:lnTo>
                  <a:pt x="94" y="26"/>
                </a:lnTo>
                <a:lnTo>
                  <a:pt x="96" y="26"/>
                </a:lnTo>
                <a:lnTo>
                  <a:pt x="96" y="28"/>
                </a:lnTo>
                <a:lnTo>
                  <a:pt x="98" y="31"/>
                </a:lnTo>
                <a:lnTo>
                  <a:pt x="100" y="28"/>
                </a:lnTo>
                <a:lnTo>
                  <a:pt x="103" y="26"/>
                </a:lnTo>
                <a:lnTo>
                  <a:pt x="109" y="24"/>
                </a:lnTo>
                <a:lnTo>
                  <a:pt x="118" y="28"/>
                </a:lnTo>
                <a:lnTo>
                  <a:pt x="120" y="35"/>
                </a:lnTo>
                <a:lnTo>
                  <a:pt x="124" y="41"/>
                </a:lnTo>
                <a:lnTo>
                  <a:pt x="128" y="43"/>
                </a:lnTo>
                <a:lnTo>
                  <a:pt x="130" y="43"/>
                </a:lnTo>
                <a:lnTo>
                  <a:pt x="133" y="39"/>
                </a:lnTo>
                <a:lnTo>
                  <a:pt x="137" y="41"/>
                </a:lnTo>
                <a:lnTo>
                  <a:pt x="137" y="46"/>
                </a:lnTo>
                <a:lnTo>
                  <a:pt x="139" y="48"/>
                </a:lnTo>
                <a:lnTo>
                  <a:pt x="143" y="48"/>
                </a:lnTo>
                <a:lnTo>
                  <a:pt x="139" y="54"/>
                </a:lnTo>
                <a:lnTo>
                  <a:pt x="141" y="56"/>
                </a:lnTo>
                <a:lnTo>
                  <a:pt x="141" y="58"/>
                </a:lnTo>
                <a:lnTo>
                  <a:pt x="139" y="63"/>
                </a:lnTo>
                <a:lnTo>
                  <a:pt x="139" y="69"/>
                </a:lnTo>
                <a:lnTo>
                  <a:pt x="135" y="74"/>
                </a:lnTo>
                <a:lnTo>
                  <a:pt x="137" y="80"/>
                </a:lnTo>
                <a:lnTo>
                  <a:pt x="139" y="84"/>
                </a:lnTo>
                <a:lnTo>
                  <a:pt x="143" y="86"/>
                </a:lnTo>
                <a:lnTo>
                  <a:pt x="148" y="89"/>
                </a:lnTo>
                <a:lnTo>
                  <a:pt x="150" y="93"/>
                </a:lnTo>
                <a:lnTo>
                  <a:pt x="152" y="95"/>
                </a:lnTo>
                <a:lnTo>
                  <a:pt x="154" y="95"/>
                </a:lnTo>
                <a:lnTo>
                  <a:pt x="156" y="93"/>
                </a:lnTo>
                <a:lnTo>
                  <a:pt x="161" y="93"/>
                </a:lnTo>
                <a:lnTo>
                  <a:pt x="161" y="95"/>
                </a:lnTo>
                <a:lnTo>
                  <a:pt x="161" y="99"/>
                </a:lnTo>
                <a:lnTo>
                  <a:pt x="158" y="101"/>
                </a:lnTo>
                <a:lnTo>
                  <a:pt x="158" y="108"/>
                </a:lnTo>
                <a:lnTo>
                  <a:pt x="156" y="110"/>
                </a:lnTo>
                <a:lnTo>
                  <a:pt x="158" y="114"/>
                </a:lnTo>
                <a:lnTo>
                  <a:pt x="161" y="112"/>
                </a:lnTo>
                <a:lnTo>
                  <a:pt x="163" y="114"/>
                </a:lnTo>
                <a:lnTo>
                  <a:pt x="161" y="119"/>
                </a:lnTo>
                <a:lnTo>
                  <a:pt x="161" y="123"/>
                </a:lnTo>
                <a:lnTo>
                  <a:pt x="163" y="125"/>
                </a:lnTo>
                <a:lnTo>
                  <a:pt x="167" y="127"/>
                </a:lnTo>
                <a:lnTo>
                  <a:pt x="171" y="132"/>
                </a:lnTo>
                <a:lnTo>
                  <a:pt x="173" y="132"/>
                </a:lnTo>
                <a:lnTo>
                  <a:pt x="178" y="134"/>
                </a:lnTo>
                <a:lnTo>
                  <a:pt x="180" y="136"/>
                </a:lnTo>
                <a:lnTo>
                  <a:pt x="182" y="142"/>
                </a:lnTo>
                <a:lnTo>
                  <a:pt x="182" y="147"/>
                </a:lnTo>
                <a:lnTo>
                  <a:pt x="180" y="149"/>
                </a:lnTo>
                <a:lnTo>
                  <a:pt x="182" y="153"/>
                </a:lnTo>
                <a:lnTo>
                  <a:pt x="178" y="155"/>
                </a:lnTo>
                <a:lnTo>
                  <a:pt x="178" y="157"/>
                </a:lnTo>
                <a:lnTo>
                  <a:pt x="180" y="160"/>
                </a:lnTo>
                <a:lnTo>
                  <a:pt x="182" y="162"/>
                </a:lnTo>
                <a:lnTo>
                  <a:pt x="186" y="166"/>
                </a:lnTo>
                <a:lnTo>
                  <a:pt x="191" y="166"/>
                </a:lnTo>
                <a:lnTo>
                  <a:pt x="188" y="168"/>
                </a:lnTo>
                <a:lnTo>
                  <a:pt x="186" y="170"/>
                </a:lnTo>
                <a:lnTo>
                  <a:pt x="182" y="170"/>
                </a:lnTo>
                <a:lnTo>
                  <a:pt x="178" y="170"/>
                </a:lnTo>
                <a:lnTo>
                  <a:pt x="176" y="172"/>
                </a:lnTo>
                <a:lnTo>
                  <a:pt x="171" y="170"/>
                </a:lnTo>
                <a:lnTo>
                  <a:pt x="173" y="164"/>
                </a:lnTo>
                <a:lnTo>
                  <a:pt x="169" y="164"/>
                </a:lnTo>
                <a:lnTo>
                  <a:pt x="165" y="166"/>
                </a:lnTo>
                <a:lnTo>
                  <a:pt x="163" y="170"/>
                </a:lnTo>
                <a:lnTo>
                  <a:pt x="163" y="172"/>
                </a:lnTo>
                <a:lnTo>
                  <a:pt x="158" y="166"/>
                </a:lnTo>
                <a:lnTo>
                  <a:pt x="156" y="166"/>
                </a:lnTo>
                <a:lnTo>
                  <a:pt x="154" y="164"/>
                </a:lnTo>
                <a:lnTo>
                  <a:pt x="154" y="162"/>
                </a:lnTo>
                <a:lnTo>
                  <a:pt x="152" y="162"/>
                </a:lnTo>
                <a:lnTo>
                  <a:pt x="150" y="164"/>
                </a:lnTo>
                <a:lnTo>
                  <a:pt x="150" y="166"/>
                </a:lnTo>
                <a:lnTo>
                  <a:pt x="148" y="164"/>
                </a:lnTo>
                <a:lnTo>
                  <a:pt x="146" y="164"/>
                </a:lnTo>
                <a:lnTo>
                  <a:pt x="146" y="166"/>
                </a:lnTo>
                <a:lnTo>
                  <a:pt x="146" y="168"/>
                </a:lnTo>
                <a:lnTo>
                  <a:pt x="141" y="168"/>
                </a:lnTo>
                <a:lnTo>
                  <a:pt x="141" y="160"/>
                </a:lnTo>
                <a:lnTo>
                  <a:pt x="141" y="157"/>
                </a:lnTo>
                <a:lnTo>
                  <a:pt x="137" y="155"/>
                </a:lnTo>
                <a:lnTo>
                  <a:pt x="135" y="160"/>
                </a:lnTo>
                <a:lnTo>
                  <a:pt x="128" y="160"/>
                </a:lnTo>
                <a:lnTo>
                  <a:pt x="124" y="166"/>
                </a:lnTo>
                <a:lnTo>
                  <a:pt x="126" y="170"/>
                </a:lnTo>
                <a:lnTo>
                  <a:pt x="128" y="175"/>
                </a:lnTo>
                <a:lnTo>
                  <a:pt x="126" y="179"/>
                </a:lnTo>
                <a:lnTo>
                  <a:pt x="128" y="183"/>
                </a:lnTo>
                <a:lnTo>
                  <a:pt x="130" y="185"/>
                </a:lnTo>
                <a:lnTo>
                  <a:pt x="128" y="187"/>
                </a:lnTo>
                <a:lnTo>
                  <a:pt x="126" y="192"/>
                </a:lnTo>
                <a:lnTo>
                  <a:pt x="126" y="194"/>
                </a:lnTo>
                <a:lnTo>
                  <a:pt x="128" y="198"/>
                </a:lnTo>
                <a:lnTo>
                  <a:pt x="126" y="200"/>
                </a:lnTo>
                <a:lnTo>
                  <a:pt x="118" y="202"/>
                </a:lnTo>
                <a:lnTo>
                  <a:pt x="115" y="202"/>
                </a:lnTo>
                <a:lnTo>
                  <a:pt x="115" y="207"/>
                </a:lnTo>
                <a:lnTo>
                  <a:pt x="115" y="211"/>
                </a:lnTo>
                <a:lnTo>
                  <a:pt x="113" y="215"/>
                </a:lnTo>
                <a:lnTo>
                  <a:pt x="111" y="218"/>
                </a:lnTo>
                <a:lnTo>
                  <a:pt x="109" y="218"/>
                </a:lnTo>
                <a:lnTo>
                  <a:pt x="107" y="220"/>
                </a:lnTo>
                <a:lnTo>
                  <a:pt x="105" y="222"/>
                </a:lnTo>
                <a:lnTo>
                  <a:pt x="103" y="224"/>
                </a:lnTo>
                <a:lnTo>
                  <a:pt x="103" y="226"/>
                </a:lnTo>
                <a:lnTo>
                  <a:pt x="103" y="230"/>
                </a:lnTo>
                <a:lnTo>
                  <a:pt x="103" y="235"/>
                </a:lnTo>
                <a:lnTo>
                  <a:pt x="100" y="239"/>
                </a:lnTo>
                <a:lnTo>
                  <a:pt x="96" y="239"/>
                </a:lnTo>
                <a:lnTo>
                  <a:pt x="94" y="237"/>
                </a:lnTo>
                <a:lnTo>
                  <a:pt x="90" y="237"/>
                </a:lnTo>
                <a:lnTo>
                  <a:pt x="88" y="239"/>
                </a:lnTo>
                <a:lnTo>
                  <a:pt x="88" y="241"/>
                </a:lnTo>
                <a:lnTo>
                  <a:pt x="85" y="241"/>
                </a:lnTo>
                <a:lnTo>
                  <a:pt x="83" y="233"/>
                </a:lnTo>
                <a:lnTo>
                  <a:pt x="79" y="228"/>
                </a:lnTo>
                <a:lnTo>
                  <a:pt x="83" y="226"/>
                </a:lnTo>
                <a:lnTo>
                  <a:pt x="83" y="218"/>
                </a:lnTo>
                <a:lnTo>
                  <a:pt x="79" y="196"/>
                </a:lnTo>
                <a:lnTo>
                  <a:pt x="88" y="162"/>
                </a:lnTo>
                <a:lnTo>
                  <a:pt x="88" y="147"/>
                </a:lnTo>
                <a:lnTo>
                  <a:pt x="79" y="117"/>
                </a:lnTo>
                <a:lnTo>
                  <a:pt x="64" y="106"/>
                </a:lnTo>
                <a:lnTo>
                  <a:pt x="38" y="65"/>
                </a:lnTo>
                <a:lnTo>
                  <a:pt x="21" y="22"/>
                </a:lnTo>
                <a:lnTo>
                  <a:pt x="4" y="16"/>
                </a:lnTo>
                <a:lnTo>
                  <a:pt x="0" y="1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47" name="Freeform 24">
            <a:extLst>
              <a:ext uri="{FF2B5EF4-FFF2-40B4-BE49-F238E27FC236}">
                <a16:creationId xmlns:a16="http://schemas.microsoft.com/office/drawing/2014/main" id="{2CCD7AD4-C82D-4281-EF98-CF6280BE020F}"/>
              </a:ext>
            </a:extLst>
          </p:cNvPr>
          <p:cNvSpPr>
            <a:spLocks/>
          </p:cNvSpPr>
          <p:nvPr/>
        </p:nvSpPr>
        <p:spPr bwMode="gray">
          <a:xfrm>
            <a:off x="8886690" y="4924623"/>
            <a:ext cx="168537" cy="191001"/>
          </a:xfrm>
          <a:custGeom>
            <a:avLst/>
            <a:gdLst>
              <a:gd name="T0" fmla="*/ 35 w 105"/>
              <a:gd name="T1" fmla="*/ 80 h 127"/>
              <a:gd name="T2" fmla="*/ 27 w 105"/>
              <a:gd name="T3" fmla="*/ 73 h 127"/>
              <a:gd name="T4" fmla="*/ 3 w 105"/>
              <a:gd name="T5" fmla="*/ 57 h 127"/>
              <a:gd name="T6" fmla="*/ 3 w 105"/>
              <a:gd name="T7" fmla="*/ 54 h 127"/>
              <a:gd name="T8" fmla="*/ 1 w 105"/>
              <a:gd name="T9" fmla="*/ 51 h 127"/>
              <a:gd name="T10" fmla="*/ 1 w 105"/>
              <a:gd name="T11" fmla="*/ 47 h 127"/>
              <a:gd name="T12" fmla="*/ 5 w 105"/>
              <a:gd name="T13" fmla="*/ 45 h 127"/>
              <a:gd name="T14" fmla="*/ 5 w 105"/>
              <a:gd name="T15" fmla="*/ 41 h 127"/>
              <a:gd name="T16" fmla="*/ 3 w 105"/>
              <a:gd name="T17" fmla="*/ 36 h 127"/>
              <a:gd name="T18" fmla="*/ 1 w 105"/>
              <a:gd name="T19" fmla="*/ 32 h 127"/>
              <a:gd name="T20" fmla="*/ 1 w 105"/>
              <a:gd name="T21" fmla="*/ 27 h 127"/>
              <a:gd name="T22" fmla="*/ 6 w 105"/>
              <a:gd name="T23" fmla="*/ 25 h 127"/>
              <a:gd name="T24" fmla="*/ 9 w 105"/>
              <a:gd name="T25" fmla="*/ 24 h 127"/>
              <a:gd name="T26" fmla="*/ 8 w 105"/>
              <a:gd name="T27" fmla="*/ 20 h 127"/>
              <a:gd name="T28" fmla="*/ 10 w 105"/>
              <a:gd name="T29" fmla="*/ 15 h 127"/>
              <a:gd name="T30" fmla="*/ 15 w 105"/>
              <a:gd name="T31" fmla="*/ 11 h 127"/>
              <a:gd name="T32" fmla="*/ 18 w 105"/>
              <a:gd name="T33" fmla="*/ 10 h 127"/>
              <a:gd name="T34" fmla="*/ 21 w 105"/>
              <a:gd name="T35" fmla="*/ 13 h 127"/>
              <a:gd name="T36" fmla="*/ 24 w 105"/>
              <a:gd name="T37" fmla="*/ 14 h 127"/>
              <a:gd name="T38" fmla="*/ 24 w 105"/>
              <a:gd name="T39" fmla="*/ 10 h 127"/>
              <a:gd name="T40" fmla="*/ 21 w 105"/>
              <a:gd name="T41" fmla="*/ 4 h 127"/>
              <a:gd name="T42" fmla="*/ 21 w 105"/>
              <a:gd name="T43" fmla="*/ 2 h 127"/>
              <a:gd name="T44" fmla="*/ 24 w 105"/>
              <a:gd name="T45" fmla="*/ 2 h 127"/>
              <a:gd name="T46" fmla="*/ 30 w 105"/>
              <a:gd name="T47" fmla="*/ 0 h 127"/>
              <a:gd name="T48" fmla="*/ 30 w 105"/>
              <a:gd name="T49" fmla="*/ 4 h 127"/>
              <a:gd name="T50" fmla="*/ 38 w 105"/>
              <a:gd name="T51" fmla="*/ 7 h 127"/>
              <a:gd name="T52" fmla="*/ 42 w 105"/>
              <a:gd name="T53" fmla="*/ 11 h 127"/>
              <a:gd name="T54" fmla="*/ 47 w 105"/>
              <a:gd name="T55" fmla="*/ 17 h 127"/>
              <a:gd name="T56" fmla="*/ 48 w 105"/>
              <a:gd name="T57" fmla="*/ 18 h 127"/>
              <a:gd name="T58" fmla="*/ 56 w 105"/>
              <a:gd name="T59" fmla="*/ 21 h 127"/>
              <a:gd name="T60" fmla="*/ 57 w 105"/>
              <a:gd name="T61" fmla="*/ 21 h 127"/>
              <a:gd name="T62" fmla="*/ 60 w 105"/>
              <a:gd name="T63" fmla="*/ 24 h 127"/>
              <a:gd name="T64" fmla="*/ 63 w 105"/>
              <a:gd name="T65" fmla="*/ 26 h 127"/>
              <a:gd name="T66" fmla="*/ 66 w 105"/>
              <a:gd name="T67" fmla="*/ 27 h 127"/>
              <a:gd name="T68" fmla="*/ 69 w 105"/>
              <a:gd name="T69" fmla="*/ 29 h 127"/>
              <a:gd name="T70" fmla="*/ 73 w 105"/>
              <a:gd name="T71" fmla="*/ 33 h 127"/>
              <a:gd name="T72" fmla="*/ 72 w 105"/>
              <a:gd name="T73" fmla="*/ 34 h 127"/>
              <a:gd name="T74" fmla="*/ 69 w 105"/>
              <a:gd name="T75" fmla="*/ 36 h 127"/>
              <a:gd name="T76" fmla="*/ 67 w 105"/>
              <a:gd name="T77" fmla="*/ 39 h 127"/>
              <a:gd name="T78" fmla="*/ 61 w 105"/>
              <a:gd name="T79" fmla="*/ 37 h 127"/>
              <a:gd name="T80" fmla="*/ 60 w 105"/>
              <a:gd name="T81" fmla="*/ 40 h 127"/>
              <a:gd name="T82" fmla="*/ 63 w 105"/>
              <a:gd name="T83" fmla="*/ 41 h 127"/>
              <a:gd name="T84" fmla="*/ 63 w 105"/>
              <a:gd name="T85" fmla="*/ 44 h 127"/>
              <a:gd name="T86" fmla="*/ 56 w 105"/>
              <a:gd name="T87" fmla="*/ 50 h 127"/>
              <a:gd name="T88" fmla="*/ 39 w 105"/>
              <a:gd name="T89" fmla="*/ 54 h 127"/>
              <a:gd name="T90" fmla="*/ 36 w 105"/>
              <a:gd name="T91" fmla="*/ 73 h 1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5" h="127">
                <a:moveTo>
                  <a:pt x="52" y="127"/>
                </a:moveTo>
                <a:lnTo>
                  <a:pt x="50" y="125"/>
                </a:lnTo>
                <a:lnTo>
                  <a:pt x="39" y="121"/>
                </a:lnTo>
                <a:lnTo>
                  <a:pt x="39" y="114"/>
                </a:lnTo>
                <a:lnTo>
                  <a:pt x="26" y="99"/>
                </a:lnTo>
                <a:lnTo>
                  <a:pt x="4" y="89"/>
                </a:lnTo>
                <a:lnTo>
                  <a:pt x="4" y="84"/>
                </a:lnTo>
                <a:lnTo>
                  <a:pt x="4" y="82"/>
                </a:lnTo>
                <a:lnTo>
                  <a:pt x="2" y="80"/>
                </a:lnTo>
                <a:lnTo>
                  <a:pt x="0" y="78"/>
                </a:lnTo>
                <a:lnTo>
                  <a:pt x="2" y="74"/>
                </a:lnTo>
                <a:lnTo>
                  <a:pt x="7" y="71"/>
                </a:lnTo>
                <a:lnTo>
                  <a:pt x="9" y="67"/>
                </a:lnTo>
                <a:lnTo>
                  <a:pt x="7" y="65"/>
                </a:lnTo>
                <a:lnTo>
                  <a:pt x="4" y="61"/>
                </a:lnTo>
                <a:lnTo>
                  <a:pt x="4" y="56"/>
                </a:lnTo>
                <a:lnTo>
                  <a:pt x="2" y="56"/>
                </a:lnTo>
                <a:lnTo>
                  <a:pt x="2" y="50"/>
                </a:lnTo>
                <a:lnTo>
                  <a:pt x="2" y="48"/>
                </a:lnTo>
                <a:lnTo>
                  <a:pt x="2" y="43"/>
                </a:lnTo>
                <a:lnTo>
                  <a:pt x="4" y="39"/>
                </a:lnTo>
                <a:lnTo>
                  <a:pt x="9" y="39"/>
                </a:lnTo>
                <a:lnTo>
                  <a:pt x="11" y="39"/>
                </a:lnTo>
                <a:lnTo>
                  <a:pt x="13" y="37"/>
                </a:lnTo>
                <a:lnTo>
                  <a:pt x="13" y="33"/>
                </a:lnTo>
                <a:lnTo>
                  <a:pt x="11" y="31"/>
                </a:lnTo>
                <a:lnTo>
                  <a:pt x="15" y="26"/>
                </a:lnTo>
                <a:lnTo>
                  <a:pt x="15" y="24"/>
                </a:lnTo>
                <a:lnTo>
                  <a:pt x="17" y="20"/>
                </a:lnTo>
                <a:lnTo>
                  <a:pt x="22" y="18"/>
                </a:lnTo>
                <a:lnTo>
                  <a:pt x="24" y="16"/>
                </a:lnTo>
                <a:lnTo>
                  <a:pt x="26" y="16"/>
                </a:lnTo>
                <a:lnTo>
                  <a:pt x="28" y="18"/>
                </a:lnTo>
                <a:lnTo>
                  <a:pt x="30" y="20"/>
                </a:lnTo>
                <a:lnTo>
                  <a:pt x="32" y="22"/>
                </a:lnTo>
                <a:lnTo>
                  <a:pt x="35" y="22"/>
                </a:lnTo>
                <a:lnTo>
                  <a:pt x="37" y="20"/>
                </a:lnTo>
                <a:lnTo>
                  <a:pt x="35" y="16"/>
                </a:lnTo>
                <a:lnTo>
                  <a:pt x="32" y="9"/>
                </a:lnTo>
                <a:lnTo>
                  <a:pt x="30" y="7"/>
                </a:lnTo>
                <a:lnTo>
                  <a:pt x="30" y="5"/>
                </a:lnTo>
                <a:lnTo>
                  <a:pt x="30" y="3"/>
                </a:lnTo>
                <a:lnTo>
                  <a:pt x="35" y="0"/>
                </a:lnTo>
                <a:lnTo>
                  <a:pt x="35" y="3"/>
                </a:lnTo>
                <a:lnTo>
                  <a:pt x="39" y="3"/>
                </a:lnTo>
                <a:lnTo>
                  <a:pt x="43" y="0"/>
                </a:lnTo>
                <a:lnTo>
                  <a:pt x="43" y="3"/>
                </a:lnTo>
                <a:lnTo>
                  <a:pt x="43" y="7"/>
                </a:lnTo>
                <a:lnTo>
                  <a:pt x="50" y="7"/>
                </a:lnTo>
                <a:lnTo>
                  <a:pt x="54" y="11"/>
                </a:lnTo>
                <a:lnTo>
                  <a:pt x="56" y="13"/>
                </a:lnTo>
                <a:lnTo>
                  <a:pt x="60" y="18"/>
                </a:lnTo>
                <a:lnTo>
                  <a:pt x="62" y="22"/>
                </a:lnTo>
                <a:lnTo>
                  <a:pt x="67" y="26"/>
                </a:lnTo>
                <a:lnTo>
                  <a:pt x="67" y="28"/>
                </a:lnTo>
                <a:lnTo>
                  <a:pt x="69" y="28"/>
                </a:lnTo>
                <a:lnTo>
                  <a:pt x="77" y="31"/>
                </a:lnTo>
                <a:lnTo>
                  <a:pt x="80" y="33"/>
                </a:lnTo>
                <a:lnTo>
                  <a:pt x="82" y="35"/>
                </a:lnTo>
                <a:lnTo>
                  <a:pt x="82" y="33"/>
                </a:lnTo>
                <a:lnTo>
                  <a:pt x="84" y="33"/>
                </a:lnTo>
                <a:lnTo>
                  <a:pt x="86" y="37"/>
                </a:lnTo>
                <a:lnTo>
                  <a:pt x="88" y="39"/>
                </a:lnTo>
                <a:lnTo>
                  <a:pt x="90" y="41"/>
                </a:lnTo>
                <a:lnTo>
                  <a:pt x="92" y="43"/>
                </a:lnTo>
                <a:lnTo>
                  <a:pt x="95" y="43"/>
                </a:lnTo>
                <a:lnTo>
                  <a:pt x="97" y="43"/>
                </a:lnTo>
                <a:lnTo>
                  <a:pt x="99" y="46"/>
                </a:lnTo>
                <a:lnTo>
                  <a:pt x="103" y="48"/>
                </a:lnTo>
                <a:lnTo>
                  <a:pt x="105" y="52"/>
                </a:lnTo>
                <a:lnTo>
                  <a:pt x="105" y="54"/>
                </a:lnTo>
                <a:lnTo>
                  <a:pt x="103" y="54"/>
                </a:lnTo>
                <a:lnTo>
                  <a:pt x="101" y="56"/>
                </a:lnTo>
                <a:lnTo>
                  <a:pt x="99" y="56"/>
                </a:lnTo>
                <a:lnTo>
                  <a:pt x="99" y="58"/>
                </a:lnTo>
                <a:lnTo>
                  <a:pt x="97" y="61"/>
                </a:lnTo>
                <a:lnTo>
                  <a:pt x="92" y="58"/>
                </a:lnTo>
                <a:lnTo>
                  <a:pt x="88" y="58"/>
                </a:lnTo>
                <a:lnTo>
                  <a:pt x="86" y="61"/>
                </a:lnTo>
                <a:lnTo>
                  <a:pt x="86" y="63"/>
                </a:lnTo>
                <a:lnTo>
                  <a:pt x="86" y="65"/>
                </a:lnTo>
                <a:lnTo>
                  <a:pt x="90" y="65"/>
                </a:lnTo>
                <a:lnTo>
                  <a:pt x="90" y="67"/>
                </a:lnTo>
                <a:lnTo>
                  <a:pt x="90" y="69"/>
                </a:lnTo>
                <a:lnTo>
                  <a:pt x="88" y="80"/>
                </a:lnTo>
                <a:lnTo>
                  <a:pt x="80" y="78"/>
                </a:lnTo>
                <a:lnTo>
                  <a:pt x="62" y="76"/>
                </a:lnTo>
                <a:lnTo>
                  <a:pt x="56" y="84"/>
                </a:lnTo>
                <a:lnTo>
                  <a:pt x="47" y="101"/>
                </a:lnTo>
                <a:lnTo>
                  <a:pt x="52" y="114"/>
                </a:lnTo>
                <a:lnTo>
                  <a:pt x="52" y="12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49" name="Freeform 25">
            <a:extLst>
              <a:ext uri="{FF2B5EF4-FFF2-40B4-BE49-F238E27FC236}">
                <a16:creationId xmlns:a16="http://schemas.microsoft.com/office/drawing/2014/main" id="{38D4F5BC-C704-281B-29FB-5AEDBE410236}"/>
              </a:ext>
            </a:extLst>
          </p:cNvPr>
          <p:cNvSpPr>
            <a:spLocks/>
          </p:cNvSpPr>
          <p:nvPr/>
        </p:nvSpPr>
        <p:spPr bwMode="gray">
          <a:xfrm>
            <a:off x="7596113" y="3707873"/>
            <a:ext cx="323221" cy="351349"/>
          </a:xfrm>
          <a:custGeom>
            <a:avLst/>
            <a:gdLst>
              <a:gd name="T0" fmla="*/ 140 w 204"/>
              <a:gd name="T1" fmla="*/ 24 h 236"/>
              <a:gd name="T2" fmla="*/ 132 w 204"/>
              <a:gd name="T3" fmla="*/ 43 h 236"/>
              <a:gd name="T4" fmla="*/ 121 w 204"/>
              <a:gd name="T5" fmla="*/ 47 h 236"/>
              <a:gd name="T6" fmla="*/ 128 w 204"/>
              <a:gd name="T7" fmla="*/ 56 h 236"/>
              <a:gd name="T8" fmla="*/ 134 w 204"/>
              <a:gd name="T9" fmla="*/ 58 h 236"/>
              <a:gd name="T10" fmla="*/ 126 w 204"/>
              <a:gd name="T11" fmla="*/ 72 h 236"/>
              <a:gd name="T12" fmla="*/ 119 w 204"/>
              <a:gd name="T13" fmla="*/ 85 h 236"/>
              <a:gd name="T14" fmla="*/ 102 w 204"/>
              <a:gd name="T15" fmla="*/ 85 h 236"/>
              <a:gd name="T16" fmla="*/ 93 w 204"/>
              <a:gd name="T17" fmla="*/ 89 h 236"/>
              <a:gd name="T18" fmla="*/ 99 w 204"/>
              <a:gd name="T19" fmla="*/ 99 h 236"/>
              <a:gd name="T20" fmla="*/ 102 w 204"/>
              <a:gd name="T21" fmla="*/ 114 h 236"/>
              <a:gd name="T22" fmla="*/ 97 w 204"/>
              <a:gd name="T23" fmla="*/ 123 h 236"/>
              <a:gd name="T24" fmla="*/ 95 w 204"/>
              <a:gd name="T25" fmla="*/ 130 h 236"/>
              <a:gd name="T26" fmla="*/ 91 w 204"/>
              <a:gd name="T27" fmla="*/ 136 h 236"/>
              <a:gd name="T28" fmla="*/ 95 w 204"/>
              <a:gd name="T29" fmla="*/ 142 h 236"/>
              <a:gd name="T30" fmla="*/ 82 w 204"/>
              <a:gd name="T31" fmla="*/ 149 h 236"/>
              <a:gd name="T32" fmla="*/ 85 w 204"/>
              <a:gd name="T33" fmla="*/ 138 h 236"/>
              <a:gd name="T34" fmla="*/ 73 w 204"/>
              <a:gd name="T35" fmla="*/ 119 h 236"/>
              <a:gd name="T36" fmla="*/ 60 w 204"/>
              <a:gd name="T37" fmla="*/ 112 h 236"/>
              <a:gd name="T38" fmla="*/ 53 w 204"/>
              <a:gd name="T39" fmla="*/ 114 h 236"/>
              <a:gd name="T40" fmla="*/ 44 w 204"/>
              <a:gd name="T41" fmla="*/ 112 h 236"/>
              <a:gd name="T42" fmla="*/ 34 w 204"/>
              <a:gd name="T43" fmla="*/ 112 h 236"/>
              <a:gd name="T44" fmla="*/ 25 w 204"/>
              <a:gd name="T45" fmla="*/ 116 h 236"/>
              <a:gd name="T46" fmla="*/ 10 w 204"/>
              <a:gd name="T47" fmla="*/ 114 h 236"/>
              <a:gd name="T48" fmla="*/ 0 w 204"/>
              <a:gd name="T49" fmla="*/ 103 h 236"/>
              <a:gd name="T50" fmla="*/ 28 w 204"/>
              <a:gd name="T51" fmla="*/ 75 h 236"/>
              <a:gd name="T52" fmla="*/ 43 w 204"/>
              <a:gd name="T53" fmla="*/ 37 h 236"/>
              <a:gd name="T54" fmla="*/ 56 w 204"/>
              <a:gd name="T55" fmla="*/ 30 h 236"/>
              <a:gd name="T56" fmla="*/ 65 w 204"/>
              <a:gd name="T57" fmla="*/ 43 h 236"/>
              <a:gd name="T58" fmla="*/ 56 w 204"/>
              <a:gd name="T59" fmla="*/ 47 h 236"/>
              <a:gd name="T60" fmla="*/ 54 w 204"/>
              <a:gd name="T61" fmla="*/ 64 h 236"/>
              <a:gd name="T62" fmla="*/ 78 w 204"/>
              <a:gd name="T63" fmla="*/ 64 h 236"/>
              <a:gd name="T64" fmla="*/ 86 w 204"/>
              <a:gd name="T65" fmla="*/ 50 h 236"/>
              <a:gd name="T66" fmla="*/ 76 w 204"/>
              <a:gd name="T67" fmla="*/ 46 h 236"/>
              <a:gd name="T68" fmla="*/ 81 w 204"/>
              <a:gd name="T69" fmla="*/ 37 h 236"/>
              <a:gd name="T70" fmla="*/ 67 w 204"/>
              <a:gd name="T71" fmla="*/ 33 h 236"/>
              <a:gd name="T72" fmla="*/ 69 w 204"/>
              <a:gd name="T73" fmla="*/ 23 h 236"/>
              <a:gd name="T74" fmla="*/ 71 w 204"/>
              <a:gd name="T75" fmla="*/ 13 h 236"/>
              <a:gd name="T76" fmla="*/ 93 w 204"/>
              <a:gd name="T77" fmla="*/ 3 h 236"/>
              <a:gd name="T78" fmla="*/ 122 w 204"/>
              <a:gd name="T79" fmla="*/ 0 h 236"/>
              <a:gd name="T80" fmla="*/ 131 w 204"/>
              <a:gd name="T81" fmla="*/ 8 h 236"/>
              <a:gd name="T82" fmla="*/ 137 w 204"/>
              <a:gd name="T83" fmla="*/ 12 h 2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4" h="236">
                <a:moveTo>
                  <a:pt x="199" y="19"/>
                </a:moveTo>
                <a:lnTo>
                  <a:pt x="204" y="38"/>
                </a:lnTo>
                <a:lnTo>
                  <a:pt x="195" y="53"/>
                </a:lnTo>
                <a:lnTo>
                  <a:pt x="193" y="68"/>
                </a:lnTo>
                <a:lnTo>
                  <a:pt x="178" y="68"/>
                </a:lnTo>
                <a:lnTo>
                  <a:pt x="176" y="75"/>
                </a:lnTo>
                <a:lnTo>
                  <a:pt x="176" y="81"/>
                </a:lnTo>
                <a:lnTo>
                  <a:pt x="186" y="88"/>
                </a:lnTo>
                <a:lnTo>
                  <a:pt x="191" y="86"/>
                </a:lnTo>
                <a:lnTo>
                  <a:pt x="195" y="92"/>
                </a:lnTo>
                <a:lnTo>
                  <a:pt x="195" y="105"/>
                </a:lnTo>
                <a:lnTo>
                  <a:pt x="184" y="114"/>
                </a:lnTo>
                <a:lnTo>
                  <a:pt x="182" y="129"/>
                </a:lnTo>
                <a:lnTo>
                  <a:pt x="174" y="135"/>
                </a:lnTo>
                <a:lnTo>
                  <a:pt x="156" y="141"/>
                </a:lnTo>
                <a:lnTo>
                  <a:pt x="148" y="135"/>
                </a:lnTo>
                <a:lnTo>
                  <a:pt x="144" y="139"/>
                </a:lnTo>
                <a:lnTo>
                  <a:pt x="135" y="141"/>
                </a:lnTo>
                <a:lnTo>
                  <a:pt x="133" y="150"/>
                </a:lnTo>
                <a:lnTo>
                  <a:pt x="144" y="157"/>
                </a:lnTo>
                <a:lnTo>
                  <a:pt x="144" y="167"/>
                </a:lnTo>
                <a:lnTo>
                  <a:pt x="148" y="180"/>
                </a:lnTo>
                <a:lnTo>
                  <a:pt x="146" y="184"/>
                </a:lnTo>
                <a:lnTo>
                  <a:pt x="141" y="195"/>
                </a:lnTo>
                <a:lnTo>
                  <a:pt x="146" y="202"/>
                </a:lnTo>
                <a:lnTo>
                  <a:pt x="139" y="206"/>
                </a:lnTo>
                <a:lnTo>
                  <a:pt x="135" y="210"/>
                </a:lnTo>
                <a:lnTo>
                  <a:pt x="133" y="215"/>
                </a:lnTo>
                <a:lnTo>
                  <a:pt x="137" y="217"/>
                </a:lnTo>
                <a:lnTo>
                  <a:pt x="139" y="225"/>
                </a:lnTo>
                <a:lnTo>
                  <a:pt x="137" y="236"/>
                </a:lnTo>
                <a:lnTo>
                  <a:pt x="120" y="236"/>
                </a:lnTo>
                <a:lnTo>
                  <a:pt x="120" y="223"/>
                </a:lnTo>
                <a:lnTo>
                  <a:pt x="124" y="219"/>
                </a:lnTo>
                <a:lnTo>
                  <a:pt x="126" y="204"/>
                </a:lnTo>
                <a:lnTo>
                  <a:pt x="107" y="189"/>
                </a:lnTo>
                <a:lnTo>
                  <a:pt x="94" y="193"/>
                </a:lnTo>
                <a:lnTo>
                  <a:pt x="88" y="178"/>
                </a:lnTo>
                <a:lnTo>
                  <a:pt x="81" y="176"/>
                </a:lnTo>
                <a:lnTo>
                  <a:pt x="77" y="180"/>
                </a:lnTo>
                <a:lnTo>
                  <a:pt x="71" y="169"/>
                </a:lnTo>
                <a:lnTo>
                  <a:pt x="64" y="178"/>
                </a:lnTo>
                <a:lnTo>
                  <a:pt x="56" y="178"/>
                </a:lnTo>
                <a:lnTo>
                  <a:pt x="49" y="178"/>
                </a:lnTo>
                <a:lnTo>
                  <a:pt x="49" y="184"/>
                </a:lnTo>
                <a:lnTo>
                  <a:pt x="36" y="184"/>
                </a:lnTo>
                <a:lnTo>
                  <a:pt x="26" y="182"/>
                </a:lnTo>
                <a:lnTo>
                  <a:pt x="15" y="180"/>
                </a:lnTo>
                <a:lnTo>
                  <a:pt x="13" y="174"/>
                </a:lnTo>
                <a:lnTo>
                  <a:pt x="0" y="163"/>
                </a:lnTo>
                <a:lnTo>
                  <a:pt x="19" y="144"/>
                </a:lnTo>
                <a:lnTo>
                  <a:pt x="41" y="118"/>
                </a:lnTo>
                <a:lnTo>
                  <a:pt x="47" y="105"/>
                </a:lnTo>
                <a:lnTo>
                  <a:pt x="62" y="58"/>
                </a:lnTo>
                <a:lnTo>
                  <a:pt x="66" y="53"/>
                </a:lnTo>
                <a:lnTo>
                  <a:pt x="81" y="47"/>
                </a:lnTo>
                <a:lnTo>
                  <a:pt x="90" y="58"/>
                </a:lnTo>
                <a:lnTo>
                  <a:pt x="94" y="68"/>
                </a:lnTo>
                <a:lnTo>
                  <a:pt x="88" y="77"/>
                </a:lnTo>
                <a:lnTo>
                  <a:pt x="81" y="75"/>
                </a:lnTo>
                <a:lnTo>
                  <a:pt x="83" y="94"/>
                </a:lnTo>
                <a:lnTo>
                  <a:pt x="79" y="101"/>
                </a:lnTo>
                <a:lnTo>
                  <a:pt x="107" y="109"/>
                </a:lnTo>
                <a:lnTo>
                  <a:pt x="113" y="101"/>
                </a:lnTo>
                <a:lnTo>
                  <a:pt x="122" y="94"/>
                </a:lnTo>
                <a:lnTo>
                  <a:pt x="126" y="79"/>
                </a:lnTo>
                <a:lnTo>
                  <a:pt x="116" y="77"/>
                </a:lnTo>
                <a:lnTo>
                  <a:pt x="111" y="73"/>
                </a:lnTo>
                <a:lnTo>
                  <a:pt x="111" y="64"/>
                </a:lnTo>
                <a:lnTo>
                  <a:pt x="118" y="58"/>
                </a:lnTo>
                <a:lnTo>
                  <a:pt x="113" y="58"/>
                </a:lnTo>
                <a:lnTo>
                  <a:pt x="98" y="53"/>
                </a:lnTo>
                <a:lnTo>
                  <a:pt x="101" y="40"/>
                </a:lnTo>
                <a:lnTo>
                  <a:pt x="101" y="36"/>
                </a:lnTo>
                <a:lnTo>
                  <a:pt x="98" y="34"/>
                </a:lnTo>
                <a:lnTo>
                  <a:pt x="103" y="21"/>
                </a:lnTo>
                <a:lnTo>
                  <a:pt x="118" y="15"/>
                </a:lnTo>
                <a:lnTo>
                  <a:pt x="135" y="4"/>
                </a:lnTo>
                <a:lnTo>
                  <a:pt x="150" y="6"/>
                </a:lnTo>
                <a:lnTo>
                  <a:pt x="178" y="0"/>
                </a:lnTo>
                <a:lnTo>
                  <a:pt x="184" y="10"/>
                </a:lnTo>
                <a:lnTo>
                  <a:pt x="191" y="13"/>
                </a:lnTo>
                <a:lnTo>
                  <a:pt x="193" y="19"/>
                </a:lnTo>
                <a:lnTo>
                  <a:pt x="199" y="19"/>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51" name="Freeform 27">
            <a:extLst>
              <a:ext uri="{FF2B5EF4-FFF2-40B4-BE49-F238E27FC236}">
                <a16:creationId xmlns:a16="http://schemas.microsoft.com/office/drawing/2014/main" id="{7BED8D33-C5E7-3E62-478A-402EA13B2D64}"/>
              </a:ext>
            </a:extLst>
          </p:cNvPr>
          <p:cNvSpPr>
            <a:spLocks noEditPoints="1"/>
          </p:cNvSpPr>
          <p:nvPr/>
        </p:nvSpPr>
        <p:spPr bwMode="gray">
          <a:xfrm>
            <a:off x="8512677" y="3521588"/>
            <a:ext cx="870390" cy="752216"/>
          </a:xfrm>
          <a:custGeom>
            <a:avLst/>
            <a:gdLst>
              <a:gd name="T0" fmla="*/ 296 w 551"/>
              <a:gd name="T1" fmla="*/ 308 h 505"/>
              <a:gd name="T2" fmla="*/ 281 w 551"/>
              <a:gd name="T3" fmla="*/ 294 h 505"/>
              <a:gd name="T4" fmla="*/ 261 w 551"/>
              <a:gd name="T5" fmla="*/ 299 h 505"/>
              <a:gd name="T6" fmla="*/ 239 w 551"/>
              <a:gd name="T7" fmla="*/ 299 h 505"/>
              <a:gd name="T8" fmla="*/ 226 w 551"/>
              <a:gd name="T9" fmla="*/ 307 h 505"/>
              <a:gd name="T10" fmla="*/ 213 w 551"/>
              <a:gd name="T11" fmla="*/ 308 h 505"/>
              <a:gd name="T12" fmla="*/ 213 w 551"/>
              <a:gd name="T13" fmla="*/ 298 h 505"/>
              <a:gd name="T14" fmla="*/ 203 w 551"/>
              <a:gd name="T15" fmla="*/ 288 h 505"/>
              <a:gd name="T16" fmla="*/ 194 w 551"/>
              <a:gd name="T17" fmla="*/ 291 h 505"/>
              <a:gd name="T18" fmla="*/ 183 w 551"/>
              <a:gd name="T19" fmla="*/ 292 h 505"/>
              <a:gd name="T20" fmla="*/ 170 w 551"/>
              <a:gd name="T21" fmla="*/ 281 h 505"/>
              <a:gd name="T22" fmla="*/ 154 w 551"/>
              <a:gd name="T23" fmla="*/ 267 h 505"/>
              <a:gd name="T24" fmla="*/ 138 w 551"/>
              <a:gd name="T25" fmla="*/ 266 h 505"/>
              <a:gd name="T26" fmla="*/ 132 w 551"/>
              <a:gd name="T27" fmla="*/ 256 h 505"/>
              <a:gd name="T28" fmla="*/ 119 w 551"/>
              <a:gd name="T29" fmla="*/ 247 h 505"/>
              <a:gd name="T30" fmla="*/ 104 w 551"/>
              <a:gd name="T31" fmla="*/ 246 h 505"/>
              <a:gd name="T32" fmla="*/ 99 w 551"/>
              <a:gd name="T33" fmla="*/ 261 h 505"/>
              <a:gd name="T34" fmla="*/ 79 w 551"/>
              <a:gd name="T35" fmla="*/ 243 h 505"/>
              <a:gd name="T36" fmla="*/ 88 w 551"/>
              <a:gd name="T37" fmla="*/ 235 h 505"/>
              <a:gd name="T38" fmla="*/ 79 w 551"/>
              <a:gd name="T39" fmla="*/ 231 h 505"/>
              <a:gd name="T40" fmla="*/ 68 w 551"/>
              <a:gd name="T41" fmla="*/ 229 h 505"/>
              <a:gd name="T42" fmla="*/ 51 w 551"/>
              <a:gd name="T43" fmla="*/ 222 h 505"/>
              <a:gd name="T44" fmla="*/ 41 w 551"/>
              <a:gd name="T45" fmla="*/ 210 h 505"/>
              <a:gd name="T46" fmla="*/ 36 w 551"/>
              <a:gd name="T47" fmla="*/ 215 h 505"/>
              <a:gd name="T48" fmla="*/ 36 w 551"/>
              <a:gd name="T49" fmla="*/ 201 h 505"/>
              <a:gd name="T50" fmla="*/ 25 w 551"/>
              <a:gd name="T51" fmla="*/ 178 h 505"/>
              <a:gd name="T52" fmla="*/ 22 w 551"/>
              <a:gd name="T53" fmla="*/ 163 h 505"/>
              <a:gd name="T54" fmla="*/ 23 w 551"/>
              <a:gd name="T55" fmla="*/ 145 h 505"/>
              <a:gd name="T56" fmla="*/ 19 w 551"/>
              <a:gd name="T57" fmla="*/ 126 h 505"/>
              <a:gd name="T58" fmla="*/ 3 w 551"/>
              <a:gd name="T59" fmla="*/ 104 h 505"/>
              <a:gd name="T60" fmla="*/ 8 w 551"/>
              <a:gd name="T61" fmla="*/ 65 h 505"/>
              <a:gd name="T62" fmla="*/ 15 w 551"/>
              <a:gd name="T63" fmla="*/ 65 h 505"/>
              <a:gd name="T64" fmla="*/ 15 w 551"/>
              <a:gd name="T65" fmla="*/ 53 h 505"/>
              <a:gd name="T66" fmla="*/ 29 w 551"/>
              <a:gd name="T67" fmla="*/ 44 h 505"/>
              <a:gd name="T68" fmla="*/ 68 w 551"/>
              <a:gd name="T69" fmla="*/ 35 h 505"/>
              <a:gd name="T70" fmla="*/ 109 w 551"/>
              <a:gd name="T71" fmla="*/ 9 h 505"/>
              <a:gd name="T72" fmla="*/ 174 w 551"/>
              <a:gd name="T73" fmla="*/ 11 h 505"/>
              <a:gd name="T74" fmla="*/ 164 w 551"/>
              <a:gd name="T75" fmla="*/ 11 h 505"/>
              <a:gd name="T76" fmla="*/ 183 w 551"/>
              <a:gd name="T77" fmla="*/ 30 h 505"/>
              <a:gd name="T78" fmla="*/ 213 w 551"/>
              <a:gd name="T79" fmla="*/ 15 h 505"/>
              <a:gd name="T80" fmla="*/ 192 w 551"/>
              <a:gd name="T81" fmla="*/ 33 h 505"/>
              <a:gd name="T82" fmla="*/ 211 w 551"/>
              <a:gd name="T83" fmla="*/ 25 h 505"/>
              <a:gd name="T84" fmla="*/ 273 w 551"/>
              <a:gd name="T85" fmla="*/ 20 h 505"/>
              <a:gd name="T86" fmla="*/ 335 w 551"/>
              <a:gd name="T87" fmla="*/ 18 h 505"/>
              <a:gd name="T88" fmla="*/ 352 w 551"/>
              <a:gd name="T89" fmla="*/ 42 h 505"/>
              <a:gd name="T90" fmla="*/ 356 w 551"/>
              <a:gd name="T91" fmla="*/ 56 h 505"/>
              <a:gd name="T92" fmla="*/ 370 w 551"/>
              <a:gd name="T93" fmla="*/ 114 h 505"/>
              <a:gd name="T94" fmla="*/ 348 w 551"/>
              <a:gd name="T95" fmla="*/ 126 h 505"/>
              <a:gd name="T96" fmla="*/ 346 w 551"/>
              <a:gd name="T97" fmla="*/ 143 h 505"/>
              <a:gd name="T98" fmla="*/ 360 w 551"/>
              <a:gd name="T99" fmla="*/ 155 h 505"/>
              <a:gd name="T100" fmla="*/ 356 w 551"/>
              <a:gd name="T101" fmla="*/ 183 h 505"/>
              <a:gd name="T102" fmla="*/ 372 w 551"/>
              <a:gd name="T103" fmla="*/ 215 h 505"/>
              <a:gd name="T104" fmla="*/ 370 w 551"/>
              <a:gd name="T105" fmla="*/ 224 h 505"/>
              <a:gd name="T106" fmla="*/ 372 w 551"/>
              <a:gd name="T107" fmla="*/ 244 h 505"/>
              <a:gd name="T108" fmla="*/ 350 w 551"/>
              <a:gd name="T109" fmla="*/ 259 h 505"/>
              <a:gd name="T110" fmla="*/ 323 w 551"/>
              <a:gd name="T111" fmla="*/ 310 h 505"/>
              <a:gd name="T112" fmla="*/ 15 w 551"/>
              <a:gd name="T113" fmla="*/ 50 h 505"/>
              <a:gd name="T114" fmla="*/ 6 w 551"/>
              <a:gd name="T115" fmla="*/ 53 h 505"/>
              <a:gd name="T116" fmla="*/ 13 w 551"/>
              <a:gd name="T117" fmla="*/ 47 h 505"/>
              <a:gd name="T118" fmla="*/ 3 w 551"/>
              <a:gd name="T119" fmla="*/ 47 h 505"/>
              <a:gd name="T120" fmla="*/ 0 w 551"/>
              <a:gd name="T121" fmla="*/ 47 h 5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51" h="505">
                <a:moveTo>
                  <a:pt x="466" y="503"/>
                </a:moveTo>
                <a:lnTo>
                  <a:pt x="444" y="490"/>
                </a:lnTo>
                <a:lnTo>
                  <a:pt x="433" y="488"/>
                </a:lnTo>
                <a:lnTo>
                  <a:pt x="431" y="479"/>
                </a:lnTo>
                <a:lnTo>
                  <a:pt x="414" y="473"/>
                </a:lnTo>
                <a:lnTo>
                  <a:pt x="410" y="466"/>
                </a:lnTo>
                <a:lnTo>
                  <a:pt x="397" y="471"/>
                </a:lnTo>
                <a:lnTo>
                  <a:pt x="384" y="468"/>
                </a:lnTo>
                <a:lnTo>
                  <a:pt x="382" y="473"/>
                </a:lnTo>
                <a:lnTo>
                  <a:pt x="373" y="481"/>
                </a:lnTo>
                <a:lnTo>
                  <a:pt x="363" y="471"/>
                </a:lnTo>
                <a:lnTo>
                  <a:pt x="350" y="473"/>
                </a:lnTo>
                <a:lnTo>
                  <a:pt x="345" y="471"/>
                </a:lnTo>
                <a:lnTo>
                  <a:pt x="333" y="477"/>
                </a:lnTo>
                <a:lnTo>
                  <a:pt x="330" y="486"/>
                </a:lnTo>
                <a:lnTo>
                  <a:pt x="326" y="490"/>
                </a:lnTo>
                <a:lnTo>
                  <a:pt x="322" y="486"/>
                </a:lnTo>
                <a:lnTo>
                  <a:pt x="311" y="488"/>
                </a:lnTo>
                <a:lnTo>
                  <a:pt x="311" y="481"/>
                </a:lnTo>
                <a:lnTo>
                  <a:pt x="313" y="477"/>
                </a:lnTo>
                <a:lnTo>
                  <a:pt x="311" y="471"/>
                </a:lnTo>
                <a:lnTo>
                  <a:pt x="303" y="473"/>
                </a:lnTo>
                <a:lnTo>
                  <a:pt x="300" y="466"/>
                </a:lnTo>
                <a:lnTo>
                  <a:pt x="296" y="456"/>
                </a:lnTo>
                <a:lnTo>
                  <a:pt x="290" y="458"/>
                </a:lnTo>
                <a:lnTo>
                  <a:pt x="288" y="462"/>
                </a:lnTo>
                <a:lnTo>
                  <a:pt x="283" y="460"/>
                </a:lnTo>
                <a:lnTo>
                  <a:pt x="279" y="471"/>
                </a:lnTo>
                <a:lnTo>
                  <a:pt x="268" y="473"/>
                </a:lnTo>
                <a:lnTo>
                  <a:pt x="268" y="462"/>
                </a:lnTo>
                <a:lnTo>
                  <a:pt x="262" y="462"/>
                </a:lnTo>
                <a:lnTo>
                  <a:pt x="258" y="449"/>
                </a:lnTo>
                <a:lnTo>
                  <a:pt x="249" y="445"/>
                </a:lnTo>
                <a:lnTo>
                  <a:pt x="245" y="436"/>
                </a:lnTo>
                <a:lnTo>
                  <a:pt x="245" y="428"/>
                </a:lnTo>
                <a:lnTo>
                  <a:pt x="225" y="423"/>
                </a:lnTo>
                <a:lnTo>
                  <a:pt x="217" y="415"/>
                </a:lnTo>
                <a:lnTo>
                  <a:pt x="208" y="421"/>
                </a:lnTo>
                <a:lnTo>
                  <a:pt x="202" y="421"/>
                </a:lnTo>
                <a:lnTo>
                  <a:pt x="200" y="413"/>
                </a:lnTo>
                <a:lnTo>
                  <a:pt x="200" y="404"/>
                </a:lnTo>
                <a:lnTo>
                  <a:pt x="193" y="406"/>
                </a:lnTo>
                <a:lnTo>
                  <a:pt x="197" y="395"/>
                </a:lnTo>
                <a:lnTo>
                  <a:pt x="180" y="395"/>
                </a:lnTo>
                <a:lnTo>
                  <a:pt x="174" y="391"/>
                </a:lnTo>
                <a:lnTo>
                  <a:pt x="161" y="383"/>
                </a:lnTo>
                <a:lnTo>
                  <a:pt x="152" y="383"/>
                </a:lnTo>
                <a:lnTo>
                  <a:pt x="152" y="389"/>
                </a:lnTo>
                <a:lnTo>
                  <a:pt x="161" y="400"/>
                </a:lnTo>
                <a:lnTo>
                  <a:pt x="150" y="404"/>
                </a:lnTo>
                <a:lnTo>
                  <a:pt x="144" y="413"/>
                </a:lnTo>
                <a:lnTo>
                  <a:pt x="137" y="408"/>
                </a:lnTo>
                <a:lnTo>
                  <a:pt x="129" y="393"/>
                </a:lnTo>
                <a:lnTo>
                  <a:pt x="116" y="385"/>
                </a:lnTo>
                <a:lnTo>
                  <a:pt x="122" y="376"/>
                </a:lnTo>
                <a:lnTo>
                  <a:pt x="127" y="376"/>
                </a:lnTo>
                <a:lnTo>
                  <a:pt x="129" y="372"/>
                </a:lnTo>
                <a:lnTo>
                  <a:pt x="124" y="363"/>
                </a:lnTo>
                <a:lnTo>
                  <a:pt x="118" y="363"/>
                </a:lnTo>
                <a:lnTo>
                  <a:pt x="116" y="365"/>
                </a:lnTo>
                <a:lnTo>
                  <a:pt x="105" y="367"/>
                </a:lnTo>
                <a:lnTo>
                  <a:pt x="105" y="361"/>
                </a:lnTo>
                <a:lnTo>
                  <a:pt x="99" y="363"/>
                </a:lnTo>
                <a:lnTo>
                  <a:pt x="94" y="357"/>
                </a:lnTo>
                <a:lnTo>
                  <a:pt x="82" y="355"/>
                </a:lnTo>
                <a:lnTo>
                  <a:pt x="75" y="352"/>
                </a:lnTo>
                <a:lnTo>
                  <a:pt x="67" y="346"/>
                </a:lnTo>
                <a:lnTo>
                  <a:pt x="64" y="335"/>
                </a:lnTo>
                <a:lnTo>
                  <a:pt x="60" y="333"/>
                </a:lnTo>
                <a:lnTo>
                  <a:pt x="52" y="333"/>
                </a:lnTo>
                <a:lnTo>
                  <a:pt x="49" y="337"/>
                </a:lnTo>
                <a:lnTo>
                  <a:pt x="52" y="340"/>
                </a:lnTo>
                <a:lnTo>
                  <a:pt x="49" y="346"/>
                </a:lnTo>
                <a:lnTo>
                  <a:pt x="41" y="346"/>
                </a:lnTo>
                <a:lnTo>
                  <a:pt x="52" y="318"/>
                </a:lnTo>
                <a:lnTo>
                  <a:pt x="45" y="299"/>
                </a:lnTo>
                <a:lnTo>
                  <a:pt x="32" y="292"/>
                </a:lnTo>
                <a:lnTo>
                  <a:pt x="37" y="282"/>
                </a:lnTo>
                <a:lnTo>
                  <a:pt x="28" y="271"/>
                </a:lnTo>
                <a:lnTo>
                  <a:pt x="28" y="262"/>
                </a:lnTo>
                <a:lnTo>
                  <a:pt x="32" y="258"/>
                </a:lnTo>
                <a:lnTo>
                  <a:pt x="37" y="245"/>
                </a:lnTo>
                <a:lnTo>
                  <a:pt x="32" y="243"/>
                </a:lnTo>
                <a:lnTo>
                  <a:pt x="34" y="230"/>
                </a:lnTo>
                <a:lnTo>
                  <a:pt x="26" y="223"/>
                </a:lnTo>
                <a:lnTo>
                  <a:pt x="24" y="217"/>
                </a:lnTo>
                <a:lnTo>
                  <a:pt x="28" y="200"/>
                </a:lnTo>
                <a:lnTo>
                  <a:pt x="13" y="183"/>
                </a:lnTo>
                <a:lnTo>
                  <a:pt x="2" y="178"/>
                </a:lnTo>
                <a:lnTo>
                  <a:pt x="4" y="165"/>
                </a:lnTo>
                <a:lnTo>
                  <a:pt x="13" y="159"/>
                </a:lnTo>
                <a:lnTo>
                  <a:pt x="19" y="138"/>
                </a:lnTo>
                <a:lnTo>
                  <a:pt x="11" y="103"/>
                </a:lnTo>
                <a:lnTo>
                  <a:pt x="19" y="105"/>
                </a:lnTo>
                <a:lnTo>
                  <a:pt x="26" y="110"/>
                </a:lnTo>
                <a:lnTo>
                  <a:pt x="22" y="103"/>
                </a:lnTo>
                <a:lnTo>
                  <a:pt x="26" y="97"/>
                </a:lnTo>
                <a:lnTo>
                  <a:pt x="26" y="90"/>
                </a:lnTo>
                <a:lnTo>
                  <a:pt x="22" y="84"/>
                </a:lnTo>
                <a:lnTo>
                  <a:pt x="22" y="79"/>
                </a:lnTo>
                <a:lnTo>
                  <a:pt x="22" y="75"/>
                </a:lnTo>
                <a:lnTo>
                  <a:pt x="43" y="69"/>
                </a:lnTo>
                <a:lnTo>
                  <a:pt x="54" y="67"/>
                </a:lnTo>
                <a:lnTo>
                  <a:pt x="67" y="60"/>
                </a:lnTo>
                <a:lnTo>
                  <a:pt x="99" y="56"/>
                </a:lnTo>
                <a:lnTo>
                  <a:pt x="112" y="49"/>
                </a:lnTo>
                <a:lnTo>
                  <a:pt x="131" y="28"/>
                </a:lnTo>
                <a:lnTo>
                  <a:pt x="159" y="15"/>
                </a:lnTo>
                <a:lnTo>
                  <a:pt x="195" y="2"/>
                </a:lnTo>
                <a:lnTo>
                  <a:pt x="230" y="0"/>
                </a:lnTo>
                <a:lnTo>
                  <a:pt x="255" y="17"/>
                </a:lnTo>
                <a:lnTo>
                  <a:pt x="234" y="4"/>
                </a:lnTo>
                <a:lnTo>
                  <a:pt x="234" y="11"/>
                </a:lnTo>
                <a:lnTo>
                  <a:pt x="240" y="17"/>
                </a:lnTo>
                <a:lnTo>
                  <a:pt x="242" y="39"/>
                </a:lnTo>
                <a:lnTo>
                  <a:pt x="251" y="43"/>
                </a:lnTo>
                <a:lnTo>
                  <a:pt x="268" y="47"/>
                </a:lnTo>
                <a:lnTo>
                  <a:pt x="283" y="41"/>
                </a:lnTo>
                <a:lnTo>
                  <a:pt x="309" y="24"/>
                </a:lnTo>
                <a:lnTo>
                  <a:pt x="311" y="24"/>
                </a:lnTo>
                <a:lnTo>
                  <a:pt x="288" y="43"/>
                </a:lnTo>
                <a:lnTo>
                  <a:pt x="281" y="47"/>
                </a:lnTo>
                <a:lnTo>
                  <a:pt x="281" y="52"/>
                </a:lnTo>
                <a:lnTo>
                  <a:pt x="288" y="52"/>
                </a:lnTo>
                <a:lnTo>
                  <a:pt x="294" y="47"/>
                </a:lnTo>
                <a:lnTo>
                  <a:pt x="309" y="39"/>
                </a:lnTo>
                <a:lnTo>
                  <a:pt x="322" y="28"/>
                </a:lnTo>
                <a:lnTo>
                  <a:pt x="343" y="28"/>
                </a:lnTo>
                <a:lnTo>
                  <a:pt x="399" y="32"/>
                </a:lnTo>
                <a:lnTo>
                  <a:pt x="472" y="28"/>
                </a:lnTo>
                <a:lnTo>
                  <a:pt x="487" y="28"/>
                </a:lnTo>
                <a:lnTo>
                  <a:pt x="489" y="28"/>
                </a:lnTo>
                <a:lnTo>
                  <a:pt x="506" y="39"/>
                </a:lnTo>
                <a:lnTo>
                  <a:pt x="513" y="60"/>
                </a:lnTo>
                <a:lnTo>
                  <a:pt x="515" y="67"/>
                </a:lnTo>
                <a:lnTo>
                  <a:pt x="515" y="69"/>
                </a:lnTo>
                <a:lnTo>
                  <a:pt x="517" y="75"/>
                </a:lnTo>
                <a:lnTo>
                  <a:pt x="521" y="88"/>
                </a:lnTo>
                <a:lnTo>
                  <a:pt x="536" y="150"/>
                </a:lnTo>
                <a:lnTo>
                  <a:pt x="541" y="170"/>
                </a:lnTo>
                <a:lnTo>
                  <a:pt x="541" y="181"/>
                </a:lnTo>
                <a:lnTo>
                  <a:pt x="534" y="189"/>
                </a:lnTo>
                <a:lnTo>
                  <a:pt x="524" y="189"/>
                </a:lnTo>
                <a:lnTo>
                  <a:pt x="509" y="200"/>
                </a:lnTo>
                <a:lnTo>
                  <a:pt x="502" y="213"/>
                </a:lnTo>
                <a:lnTo>
                  <a:pt x="498" y="226"/>
                </a:lnTo>
                <a:lnTo>
                  <a:pt x="506" y="226"/>
                </a:lnTo>
                <a:lnTo>
                  <a:pt x="515" y="232"/>
                </a:lnTo>
                <a:lnTo>
                  <a:pt x="519" y="239"/>
                </a:lnTo>
                <a:lnTo>
                  <a:pt x="526" y="245"/>
                </a:lnTo>
                <a:lnTo>
                  <a:pt x="526" y="254"/>
                </a:lnTo>
                <a:lnTo>
                  <a:pt x="517" y="284"/>
                </a:lnTo>
                <a:lnTo>
                  <a:pt x="521" y="290"/>
                </a:lnTo>
                <a:lnTo>
                  <a:pt x="526" y="297"/>
                </a:lnTo>
                <a:lnTo>
                  <a:pt x="524" y="307"/>
                </a:lnTo>
                <a:lnTo>
                  <a:pt x="543" y="340"/>
                </a:lnTo>
                <a:lnTo>
                  <a:pt x="551" y="348"/>
                </a:lnTo>
                <a:lnTo>
                  <a:pt x="543" y="348"/>
                </a:lnTo>
                <a:lnTo>
                  <a:pt x="541" y="355"/>
                </a:lnTo>
                <a:lnTo>
                  <a:pt x="549" y="365"/>
                </a:lnTo>
                <a:lnTo>
                  <a:pt x="549" y="378"/>
                </a:lnTo>
                <a:lnTo>
                  <a:pt x="543" y="387"/>
                </a:lnTo>
                <a:lnTo>
                  <a:pt x="532" y="389"/>
                </a:lnTo>
                <a:lnTo>
                  <a:pt x="526" y="395"/>
                </a:lnTo>
                <a:lnTo>
                  <a:pt x="511" y="410"/>
                </a:lnTo>
                <a:lnTo>
                  <a:pt x="474" y="458"/>
                </a:lnTo>
                <a:lnTo>
                  <a:pt x="472" y="468"/>
                </a:lnTo>
                <a:lnTo>
                  <a:pt x="472" y="490"/>
                </a:lnTo>
                <a:lnTo>
                  <a:pt x="481" y="505"/>
                </a:lnTo>
                <a:lnTo>
                  <a:pt x="466" y="503"/>
                </a:lnTo>
                <a:close/>
                <a:moveTo>
                  <a:pt x="22" y="79"/>
                </a:moveTo>
                <a:lnTo>
                  <a:pt x="22" y="84"/>
                </a:lnTo>
                <a:lnTo>
                  <a:pt x="13" y="84"/>
                </a:lnTo>
                <a:lnTo>
                  <a:pt x="9" y="84"/>
                </a:lnTo>
                <a:lnTo>
                  <a:pt x="9" y="75"/>
                </a:lnTo>
                <a:lnTo>
                  <a:pt x="13" y="75"/>
                </a:lnTo>
                <a:lnTo>
                  <a:pt x="19" y="75"/>
                </a:lnTo>
                <a:lnTo>
                  <a:pt x="22" y="79"/>
                </a:lnTo>
                <a:close/>
                <a:moveTo>
                  <a:pt x="0" y="75"/>
                </a:moveTo>
                <a:lnTo>
                  <a:pt x="4" y="75"/>
                </a:lnTo>
                <a:lnTo>
                  <a:pt x="6" y="86"/>
                </a:lnTo>
                <a:lnTo>
                  <a:pt x="4" y="84"/>
                </a:lnTo>
                <a:lnTo>
                  <a:pt x="0" y="7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53" name="Freeform 28">
            <a:extLst>
              <a:ext uri="{FF2B5EF4-FFF2-40B4-BE49-F238E27FC236}">
                <a16:creationId xmlns:a16="http://schemas.microsoft.com/office/drawing/2014/main" id="{C699F773-72E3-3D6E-3F1D-63C179CC814E}"/>
              </a:ext>
            </a:extLst>
          </p:cNvPr>
          <p:cNvSpPr>
            <a:spLocks/>
          </p:cNvSpPr>
          <p:nvPr/>
        </p:nvSpPr>
        <p:spPr bwMode="gray">
          <a:xfrm>
            <a:off x="6467146" y="5087327"/>
            <a:ext cx="297826" cy="539991"/>
          </a:xfrm>
          <a:custGeom>
            <a:avLst/>
            <a:gdLst>
              <a:gd name="T0" fmla="*/ 73 w 189"/>
              <a:gd name="T1" fmla="*/ 222 h 363"/>
              <a:gd name="T2" fmla="*/ 57 w 189"/>
              <a:gd name="T3" fmla="*/ 229 h 363"/>
              <a:gd name="T4" fmla="*/ 38 w 189"/>
              <a:gd name="T5" fmla="*/ 225 h 363"/>
              <a:gd name="T6" fmla="*/ 22 w 189"/>
              <a:gd name="T7" fmla="*/ 229 h 363"/>
              <a:gd name="T8" fmla="*/ 28 w 189"/>
              <a:gd name="T9" fmla="*/ 206 h 363"/>
              <a:gd name="T10" fmla="*/ 23 w 189"/>
              <a:gd name="T11" fmla="*/ 187 h 363"/>
              <a:gd name="T12" fmla="*/ 27 w 189"/>
              <a:gd name="T13" fmla="*/ 168 h 363"/>
              <a:gd name="T14" fmla="*/ 27 w 189"/>
              <a:gd name="T15" fmla="*/ 164 h 363"/>
              <a:gd name="T16" fmla="*/ 12 w 189"/>
              <a:gd name="T17" fmla="*/ 167 h 363"/>
              <a:gd name="T18" fmla="*/ 19 w 189"/>
              <a:gd name="T19" fmla="*/ 157 h 363"/>
              <a:gd name="T20" fmla="*/ 23 w 189"/>
              <a:gd name="T21" fmla="*/ 149 h 363"/>
              <a:gd name="T22" fmla="*/ 15 w 189"/>
              <a:gd name="T23" fmla="*/ 153 h 363"/>
              <a:gd name="T24" fmla="*/ 1 w 189"/>
              <a:gd name="T25" fmla="*/ 155 h 363"/>
              <a:gd name="T26" fmla="*/ 5 w 189"/>
              <a:gd name="T27" fmla="*/ 144 h 363"/>
              <a:gd name="T28" fmla="*/ 6 w 189"/>
              <a:gd name="T29" fmla="*/ 125 h 363"/>
              <a:gd name="T30" fmla="*/ 18 w 189"/>
              <a:gd name="T31" fmla="*/ 112 h 363"/>
              <a:gd name="T32" fmla="*/ 22 w 189"/>
              <a:gd name="T33" fmla="*/ 88 h 363"/>
              <a:gd name="T34" fmla="*/ 27 w 189"/>
              <a:gd name="T35" fmla="*/ 32 h 363"/>
              <a:gd name="T36" fmla="*/ 25 w 189"/>
              <a:gd name="T37" fmla="*/ 15 h 363"/>
              <a:gd name="T38" fmla="*/ 44 w 189"/>
              <a:gd name="T39" fmla="*/ 4 h 363"/>
              <a:gd name="T40" fmla="*/ 61 w 189"/>
              <a:gd name="T41" fmla="*/ 9 h 363"/>
              <a:gd name="T42" fmla="*/ 101 w 189"/>
              <a:gd name="T43" fmla="*/ 6 h 363"/>
              <a:gd name="T44" fmla="*/ 111 w 189"/>
              <a:gd name="T45" fmla="*/ 11 h 363"/>
              <a:gd name="T46" fmla="*/ 129 w 189"/>
              <a:gd name="T47" fmla="*/ 27 h 363"/>
              <a:gd name="T48" fmla="*/ 125 w 189"/>
              <a:gd name="T49" fmla="*/ 37 h 363"/>
              <a:gd name="T50" fmla="*/ 102 w 189"/>
              <a:gd name="T51" fmla="*/ 49 h 363"/>
              <a:gd name="T52" fmla="*/ 102 w 189"/>
              <a:gd name="T53" fmla="*/ 66 h 363"/>
              <a:gd name="T54" fmla="*/ 101 w 189"/>
              <a:gd name="T55" fmla="*/ 106 h 363"/>
              <a:gd name="T56" fmla="*/ 92 w 189"/>
              <a:gd name="T57" fmla="*/ 114 h 363"/>
              <a:gd name="T58" fmla="*/ 81 w 189"/>
              <a:gd name="T59" fmla="*/ 118 h 363"/>
              <a:gd name="T60" fmla="*/ 96 w 189"/>
              <a:gd name="T61" fmla="*/ 139 h 363"/>
              <a:gd name="T62" fmla="*/ 92 w 189"/>
              <a:gd name="T63" fmla="*/ 150 h 363"/>
              <a:gd name="T64" fmla="*/ 82 w 189"/>
              <a:gd name="T65" fmla="*/ 172 h 363"/>
              <a:gd name="T66" fmla="*/ 102 w 189"/>
              <a:gd name="T67" fmla="*/ 182 h 363"/>
              <a:gd name="T68" fmla="*/ 83 w 189"/>
              <a:gd name="T69" fmla="*/ 201 h 363"/>
              <a:gd name="T70" fmla="*/ 78 w 189"/>
              <a:gd name="T71" fmla="*/ 220 h 3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9" h="363">
                <a:moveTo>
                  <a:pt x="114" y="348"/>
                </a:moveTo>
                <a:lnTo>
                  <a:pt x="107" y="352"/>
                </a:lnTo>
                <a:lnTo>
                  <a:pt x="95" y="361"/>
                </a:lnTo>
                <a:lnTo>
                  <a:pt x="84" y="363"/>
                </a:lnTo>
                <a:lnTo>
                  <a:pt x="71" y="357"/>
                </a:lnTo>
                <a:lnTo>
                  <a:pt x="56" y="357"/>
                </a:lnTo>
                <a:lnTo>
                  <a:pt x="50" y="355"/>
                </a:lnTo>
                <a:lnTo>
                  <a:pt x="32" y="363"/>
                </a:lnTo>
                <a:lnTo>
                  <a:pt x="30" y="359"/>
                </a:lnTo>
                <a:lnTo>
                  <a:pt x="41" y="327"/>
                </a:lnTo>
                <a:lnTo>
                  <a:pt x="39" y="301"/>
                </a:lnTo>
                <a:lnTo>
                  <a:pt x="34" y="297"/>
                </a:lnTo>
                <a:lnTo>
                  <a:pt x="41" y="279"/>
                </a:lnTo>
                <a:lnTo>
                  <a:pt x="39" y="266"/>
                </a:lnTo>
                <a:lnTo>
                  <a:pt x="43" y="264"/>
                </a:lnTo>
                <a:lnTo>
                  <a:pt x="39" y="260"/>
                </a:lnTo>
                <a:lnTo>
                  <a:pt x="30" y="262"/>
                </a:lnTo>
                <a:lnTo>
                  <a:pt x="17" y="264"/>
                </a:lnTo>
                <a:lnTo>
                  <a:pt x="15" y="251"/>
                </a:lnTo>
                <a:lnTo>
                  <a:pt x="28" y="249"/>
                </a:lnTo>
                <a:lnTo>
                  <a:pt x="34" y="243"/>
                </a:lnTo>
                <a:lnTo>
                  <a:pt x="34" y="236"/>
                </a:lnTo>
                <a:lnTo>
                  <a:pt x="28" y="230"/>
                </a:lnTo>
                <a:lnTo>
                  <a:pt x="22" y="243"/>
                </a:lnTo>
                <a:lnTo>
                  <a:pt x="11" y="247"/>
                </a:lnTo>
                <a:lnTo>
                  <a:pt x="2" y="245"/>
                </a:lnTo>
                <a:lnTo>
                  <a:pt x="0" y="241"/>
                </a:lnTo>
                <a:lnTo>
                  <a:pt x="7" y="228"/>
                </a:lnTo>
                <a:lnTo>
                  <a:pt x="9" y="208"/>
                </a:lnTo>
                <a:lnTo>
                  <a:pt x="9" y="198"/>
                </a:lnTo>
                <a:lnTo>
                  <a:pt x="15" y="193"/>
                </a:lnTo>
                <a:lnTo>
                  <a:pt x="26" y="178"/>
                </a:lnTo>
                <a:lnTo>
                  <a:pt x="37" y="144"/>
                </a:lnTo>
                <a:lnTo>
                  <a:pt x="32" y="140"/>
                </a:lnTo>
                <a:lnTo>
                  <a:pt x="47" y="82"/>
                </a:lnTo>
                <a:lnTo>
                  <a:pt x="39" y="51"/>
                </a:lnTo>
                <a:lnTo>
                  <a:pt x="39" y="36"/>
                </a:lnTo>
                <a:lnTo>
                  <a:pt x="37" y="24"/>
                </a:lnTo>
                <a:lnTo>
                  <a:pt x="41" y="15"/>
                </a:lnTo>
                <a:lnTo>
                  <a:pt x="65" y="6"/>
                </a:lnTo>
                <a:lnTo>
                  <a:pt x="77" y="0"/>
                </a:lnTo>
                <a:lnTo>
                  <a:pt x="90" y="15"/>
                </a:lnTo>
                <a:lnTo>
                  <a:pt x="135" y="17"/>
                </a:lnTo>
                <a:lnTo>
                  <a:pt x="148" y="9"/>
                </a:lnTo>
                <a:lnTo>
                  <a:pt x="157" y="11"/>
                </a:lnTo>
                <a:lnTo>
                  <a:pt x="163" y="17"/>
                </a:lnTo>
                <a:lnTo>
                  <a:pt x="168" y="26"/>
                </a:lnTo>
                <a:lnTo>
                  <a:pt x="189" y="43"/>
                </a:lnTo>
                <a:lnTo>
                  <a:pt x="189" y="49"/>
                </a:lnTo>
                <a:lnTo>
                  <a:pt x="183" y="58"/>
                </a:lnTo>
                <a:lnTo>
                  <a:pt x="152" y="73"/>
                </a:lnTo>
                <a:lnTo>
                  <a:pt x="150" y="77"/>
                </a:lnTo>
                <a:lnTo>
                  <a:pt x="148" y="90"/>
                </a:lnTo>
                <a:lnTo>
                  <a:pt x="150" y="105"/>
                </a:lnTo>
                <a:lnTo>
                  <a:pt x="148" y="137"/>
                </a:lnTo>
                <a:lnTo>
                  <a:pt x="148" y="168"/>
                </a:lnTo>
                <a:lnTo>
                  <a:pt x="148" y="174"/>
                </a:lnTo>
                <a:lnTo>
                  <a:pt x="135" y="180"/>
                </a:lnTo>
                <a:lnTo>
                  <a:pt x="125" y="183"/>
                </a:lnTo>
                <a:lnTo>
                  <a:pt x="118" y="187"/>
                </a:lnTo>
                <a:lnTo>
                  <a:pt x="129" y="202"/>
                </a:lnTo>
                <a:lnTo>
                  <a:pt x="140" y="221"/>
                </a:lnTo>
                <a:lnTo>
                  <a:pt x="144" y="228"/>
                </a:lnTo>
                <a:lnTo>
                  <a:pt x="135" y="238"/>
                </a:lnTo>
                <a:lnTo>
                  <a:pt x="122" y="260"/>
                </a:lnTo>
                <a:lnTo>
                  <a:pt x="120" y="273"/>
                </a:lnTo>
                <a:lnTo>
                  <a:pt x="140" y="277"/>
                </a:lnTo>
                <a:lnTo>
                  <a:pt x="150" y="288"/>
                </a:lnTo>
                <a:lnTo>
                  <a:pt x="127" y="307"/>
                </a:lnTo>
                <a:lnTo>
                  <a:pt x="122" y="318"/>
                </a:lnTo>
                <a:lnTo>
                  <a:pt x="114" y="34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55" name="Freeform 29">
            <a:extLst>
              <a:ext uri="{FF2B5EF4-FFF2-40B4-BE49-F238E27FC236}">
                <a16:creationId xmlns:a16="http://schemas.microsoft.com/office/drawing/2014/main" id="{6DB0599E-2611-E212-341B-18753B93D4BA}"/>
              </a:ext>
            </a:extLst>
          </p:cNvPr>
          <p:cNvSpPr>
            <a:spLocks/>
          </p:cNvSpPr>
          <p:nvPr/>
        </p:nvSpPr>
        <p:spPr bwMode="gray">
          <a:xfrm>
            <a:off x="9050610" y="4370482"/>
            <a:ext cx="814980" cy="532918"/>
          </a:xfrm>
          <a:custGeom>
            <a:avLst/>
            <a:gdLst>
              <a:gd name="T0" fmla="*/ 3 w 515"/>
              <a:gd name="T1" fmla="*/ 110 h 358"/>
              <a:gd name="T2" fmla="*/ 19 w 515"/>
              <a:gd name="T3" fmla="*/ 105 h 358"/>
              <a:gd name="T4" fmla="*/ 38 w 515"/>
              <a:gd name="T5" fmla="*/ 89 h 358"/>
              <a:gd name="T6" fmla="*/ 66 w 515"/>
              <a:gd name="T7" fmla="*/ 37 h 358"/>
              <a:gd name="T8" fmla="*/ 95 w 515"/>
              <a:gd name="T9" fmla="*/ 21 h 358"/>
              <a:gd name="T10" fmla="*/ 105 w 515"/>
              <a:gd name="T11" fmla="*/ 11 h 358"/>
              <a:gd name="T12" fmla="*/ 122 w 515"/>
              <a:gd name="T13" fmla="*/ 12 h 358"/>
              <a:gd name="T14" fmla="*/ 158 w 515"/>
              <a:gd name="T15" fmla="*/ 17 h 358"/>
              <a:gd name="T16" fmla="*/ 163 w 515"/>
              <a:gd name="T17" fmla="*/ 21 h 358"/>
              <a:gd name="T18" fmla="*/ 172 w 515"/>
              <a:gd name="T19" fmla="*/ 27 h 358"/>
              <a:gd name="T20" fmla="*/ 182 w 515"/>
              <a:gd name="T21" fmla="*/ 23 h 358"/>
              <a:gd name="T22" fmla="*/ 219 w 515"/>
              <a:gd name="T23" fmla="*/ 13 h 358"/>
              <a:gd name="T24" fmla="*/ 227 w 515"/>
              <a:gd name="T25" fmla="*/ 3 h 358"/>
              <a:gd name="T26" fmla="*/ 240 w 515"/>
              <a:gd name="T27" fmla="*/ 0 h 358"/>
              <a:gd name="T28" fmla="*/ 263 w 515"/>
              <a:gd name="T29" fmla="*/ 31 h 358"/>
              <a:gd name="T30" fmla="*/ 291 w 515"/>
              <a:gd name="T31" fmla="*/ 64 h 358"/>
              <a:gd name="T32" fmla="*/ 297 w 515"/>
              <a:gd name="T33" fmla="*/ 92 h 358"/>
              <a:gd name="T34" fmla="*/ 294 w 515"/>
              <a:gd name="T35" fmla="*/ 128 h 358"/>
              <a:gd name="T36" fmla="*/ 291 w 515"/>
              <a:gd name="T37" fmla="*/ 134 h 358"/>
              <a:gd name="T38" fmla="*/ 295 w 515"/>
              <a:gd name="T39" fmla="*/ 142 h 358"/>
              <a:gd name="T40" fmla="*/ 299 w 515"/>
              <a:gd name="T41" fmla="*/ 142 h 358"/>
              <a:gd name="T42" fmla="*/ 308 w 515"/>
              <a:gd name="T43" fmla="*/ 150 h 358"/>
              <a:gd name="T44" fmla="*/ 319 w 515"/>
              <a:gd name="T45" fmla="*/ 148 h 358"/>
              <a:gd name="T46" fmla="*/ 337 w 515"/>
              <a:gd name="T47" fmla="*/ 142 h 358"/>
              <a:gd name="T48" fmla="*/ 352 w 515"/>
              <a:gd name="T49" fmla="*/ 146 h 358"/>
              <a:gd name="T50" fmla="*/ 349 w 515"/>
              <a:gd name="T51" fmla="*/ 162 h 358"/>
              <a:gd name="T52" fmla="*/ 337 w 515"/>
              <a:gd name="T53" fmla="*/ 170 h 358"/>
              <a:gd name="T54" fmla="*/ 324 w 515"/>
              <a:gd name="T55" fmla="*/ 176 h 358"/>
              <a:gd name="T56" fmla="*/ 311 w 515"/>
              <a:gd name="T57" fmla="*/ 205 h 358"/>
              <a:gd name="T58" fmla="*/ 308 w 515"/>
              <a:gd name="T59" fmla="*/ 226 h 358"/>
              <a:gd name="T60" fmla="*/ 273 w 515"/>
              <a:gd name="T61" fmla="*/ 215 h 358"/>
              <a:gd name="T62" fmla="*/ 260 w 515"/>
              <a:gd name="T63" fmla="*/ 210 h 358"/>
              <a:gd name="T64" fmla="*/ 240 w 515"/>
              <a:gd name="T65" fmla="*/ 202 h 358"/>
              <a:gd name="T66" fmla="*/ 197 w 515"/>
              <a:gd name="T67" fmla="*/ 222 h 358"/>
              <a:gd name="T68" fmla="*/ 167 w 515"/>
              <a:gd name="T69" fmla="*/ 217 h 358"/>
              <a:gd name="T70" fmla="*/ 150 w 515"/>
              <a:gd name="T71" fmla="*/ 222 h 358"/>
              <a:gd name="T72" fmla="*/ 125 w 515"/>
              <a:gd name="T73" fmla="*/ 214 h 358"/>
              <a:gd name="T74" fmla="*/ 103 w 515"/>
              <a:gd name="T75" fmla="*/ 218 h 358"/>
              <a:gd name="T76" fmla="*/ 99 w 515"/>
              <a:gd name="T77" fmla="*/ 214 h 358"/>
              <a:gd name="T78" fmla="*/ 96 w 515"/>
              <a:gd name="T79" fmla="*/ 206 h 358"/>
              <a:gd name="T80" fmla="*/ 82 w 515"/>
              <a:gd name="T81" fmla="*/ 196 h 358"/>
              <a:gd name="T82" fmla="*/ 86 w 515"/>
              <a:gd name="T83" fmla="*/ 186 h 358"/>
              <a:gd name="T84" fmla="*/ 90 w 515"/>
              <a:gd name="T85" fmla="*/ 183 h 358"/>
              <a:gd name="T86" fmla="*/ 75 w 515"/>
              <a:gd name="T87" fmla="*/ 180 h 358"/>
              <a:gd name="T88" fmla="*/ 68 w 515"/>
              <a:gd name="T89" fmla="*/ 188 h 358"/>
              <a:gd name="T90" fmla="*/ 58 w 515"/>
              <a:gd name="T91" fmla="*/ 180 h 358"/>
              <a:gd name="T92" fmla="*/ 47 w 515"/>
              <a:gd name="T93" fmla="*/ 175 h 358"/>
              <a:gd name="T94" fmla="*/ 40 w 515"/>
              <a:gd name="T95" fmla="*/ 175 h 358"/>
              <a:gd name="T96" fmla="*/ 41 w 515"/>
              <a:gd name="T97" fmla="*/ 168 h 358"/>
              <a:gd name="T98" fmla="*/ 42 w 515"/>
              <a:gd name="T99" fmla="*/ 165 h 358"/>
              <a:gd name="T100" fmla="*/ 41 w 515"/>
              <a:gd name="T101" fmla="*/ 161 h 358"/>
              <a:gd name="T102" fmla="*/ 42 w 515"/>
              <a:gd name="T103" fmla="*/ 155 h 358"/>
              <a:gd name="T104" fmla="*/ 29 w 515"/>
              <a:gd name="T105" fmla="*/ 149 h 358"/>
              <a:gd name="T106" fmla="*/ 18 w 515"/>
              <a:gd name="T107" fmla="*/ 137 h 358"/>
              <a:gd name="T108" fmla="*/ 18 w 515"/>
              <a:gd name="T109" fmla="*/ 126 h 358"/>
              <a:gd name="T110" fmla="*/ 10 w 515"/>
              <a:gd name="T111" fmla="*/ 121 h 358"/>
              <a:gd name="T112" fmla="*/ 0 w 515"/>
              <a:gd name="T113" fmla="*/ 108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15" h="358">
                <a:moveTo>
                  <a:pt x="0" y="171"/>
                </a:moveTo>
                <a:lnTo>
                  <a:pt x="4" y="174"/>
                </a:lnTo>
                <a:lnTo>
                  <a:pt x="11" y="169"/>
                </a:lnTo>
                <a:lnTo>
                  <a:pt x="28" y="167"/>
                </a:lnTo>
                <a:lnTo>
                  <a:pt x="39" y="161"/>
                </a:lnTo>
                <a:lnTo>
                  <a:pt x="56" y="141"/>
                </a:lnTo>
                <a:lnTo>
                  <a:pt x="71" y="111"/>
                </a:lnTo>
                <a:lnTo>
                  <a:pt x="97" y="58"/>
                </a:lnTo>
                <a:lnTo>
                  <a:pt x="110" y="42"/>
                </a:lnTo>
                <a:lnTo>
                  <a:pt x="138" y="34"/>
                </a:lnTo>
                <a:lnTo>
                  <a:pt x="148" y="21"/>
                </a:lnTo>
                <a:lnTo>
                  <a:pt x="153" y="17"/>
                </a:lnTo>
                <a:lnTo>
                  <a:pt x="172" y="23"/>
                </a:lnTo>
                <a:lnTo>
                  <a:pt x="178" y="19"/>
                </a:lnTo>
                <a:lnTo>
                  <a:pt x="202" y="25"/>
                </a:lnTo>
                <a:lnTo>
                  <a:pt x="230" y="27"/>
                </a:lnTo>
                <a:lnTo>
                  <a:pt x="238" y="25"/>
                </a:lnTo>
                <a:lnTo>
                  <a:pt x="238" y="34"/>
                </a:lnTo>
                <a:lnTo>
                  <a:pt x="247" y="34"/>
                </a:lnTo>
                <a:lnTo>
                  <a:pt x="251" y="42"/>
                </a:lnTo>
                <a:lnTo>
                  <a:pt x="260" y="40"/>
                </a:lnTo>
                <a:lnTo>
                  <a:pt x="266" y="36"/>
                </a:lnTo>
                <a:lnTo>
                  <a:pt x="271" y="27"/>
                </a:lnTo>
                <a:lnTo>
                  <a:pt x="320" y="21"/>
                </a:lnTo>
                <a:lnTo>
                  <a:pt x="326" y="15"/>
                </a:lnTo>
                <a:lnTo>
                  <a:pt x="331" y="4"/>
                </a:lnTo>
                <a:lnTo>
                  <a:pt x="346" y="0"/>
                </a:lnTo>
                <a:lnTo>
                  <a:pt x="350" y="0"/>
                </a:lnTo>
                <a:lnTo>
                  <a:pt x="367" y="6"/>
                </a:lnTo>
                <a:lnTo>
                  <a:pt x="384" y="49"/>
                </a:lnTo>
                <a:lnTo>
                  <a:pt x="410" y="90"/>
                </a:lnTo>
                <a:lnTo>
                  <a:pt x="425" y="101"/>
                </a:lnTo>
                <a:lnTo>
                  <a:pt x="434" y="131"/>
                </a:lnTo>
                <a:lnTo>
                  <a:pt x="434" y="146"/>
                </a:lnTo>
                <a:lnTo>
                  <a:pt x="425" y="180"/>
                </a:lnTo>
                <a:lnTo>
                  <a:pt x="429" y="202"/>
                </a:lnTo>
                <a:lnTo>
                  <a:pt x="429" y="210"/>
                </a:lnTo>
                <a:lnTo>
                  <a:pt x="425" y="212"/>
                </a:lnTo>
                <a:lnTo>
                  <a:pt x="429" y="217"/>
                </a:lnTo>
                <a:lnTo>
                  <a:pt x="431" y="225"/>
                </a:lnTo>
                <a:lnTo>
                  <a:pt x="434" y="225"/>
                </a:lnTo>
                <a:lnTo>
                  <a:pt x="436" y="225"/>
                </a:lnTo>
                <a:lnTo>
                  <a:pt x="440" y="234"/>
                </a:lnTo>
                <a:lnTo>
                  <a:pt x="449" y="238"/>
                </a:lnTo>
                <a:lnTo>
                  <a:pt x="464" y="240"/>
                </a:lnTo>
                <a:lnTo>
                  <a:pt x="466" y="234"/>
                </a:lnTo>
                <a:lnTo>
                  <a:pt x="476" y="234"/>
                </a:lnTo>
                <a:lnTo>
                  <a:pt x="492" y="225"/>
                </a:lnTo>
                <a:lnTo>
                  <a:pt x="511" y="229"/>
                </a:lnTo>
                <a:lnTo>
                  <a:pt x="513" y="232"/>
                </a:lnTo>
                <a:lnTo>
                  <a:pt x="515" y="240"/>
                </a:lnTo>
                <a:lnTo>
                  <a:pt x="509" y="257"/>
                </a:lnTo>
                <a:lnTo>
                  <a:pt x="502" y="268"/>
                </a:lnTo>
                <a:lnTo>
                  <a:pt x="492" y="270"/>
                </a:lnTo>
                <a:lnTo>
                  <a:pt x="481" y="270"/>
                </a:lnTo>
                <a:lnTo>
                  <a:pt x="472" y="279"/>
                </a:lnTo>
                <a:lnTo>
                  <a:pt x="459" y="300"/>
                </a:lnTo>
                <a:lnTo>
                  <a:pt x="453" y="324"/>
                </a:lnTo>
                <a:lnTo>
                  <a:pt x="451" y="350"/>
                </a:lnTo>
                <a:lnTo>
                  <a:pt x="449" y="358"/>
                </a:lnTo>
                <a:lnTo>
                  <a:pt x="434" y="354"/>
                </a:lnTo>
                <a:lnTo>
                  <a:pt x="399" y="341"/>
                </a:lnTo>
                <a:lnTo>
                  <a:pt x="386" y="335"/>
                </a:lnTo>
                <a:lnTo>
                  <a:pt x="380" y="333"/>
                </a:lnTo>
                <a:lnTo>
                  <a:pt x="363" y="320"/>
                </a:lnTo>
                <a:lnTo>
                  <a:pt x="350" y="320"/>
                </a:lnTo>
                <a:lnTo>
                  <a:pt x="335" y="326"/>
                </a:lnTo>
                <a:lnTo>
                  <a:pt x="288" y="352"/>
                </a:lnTo>
                <a:lnTo>
                  <a:pt x="277" y="354"/>
                </a:lnTo>
                <a:lnTo>
                  <a:pt x="243" y="343"/>
                </a:lnTo>
                <a:lnTo>
                  <a:pt x="236" y="343"/>
                </a:lnTo>
                <a:lnTo>
                  <a:pt x="219" y="352"/>
                </a:lnTo>
                <a:lnTo>
                  <a:pt x="210" y="352"/>
                </a:lnTo>
                <a:lnTo>
                  <a:pt x="183" y="339"/>
                </a:lnTo>
                <a:lnTo>
                  <a:pt x="170" y="339"/>
                </a:lnTo>
                <a:lnTo>
                  <a:pt x="150" y="346"/>
                </a:lnTo>
                <a:lnTo>
                  <a:pt x="144" y="346"/>
                </a:lnTo>
                <a:lnTo>
                  <a:pt x="144" y="339"/>
                </a:lnTo>
                <a:lnTo>
                  <a:pt x="148" y="328"/>
                </a:lnTo>
                <a:lnTo>
                  <a:pt x="140" y="326"/>
                </a:lnTo>
                <a:lnTo>
                  <a:pt x="131" y="318"/>
                </a:lnTo>
                <a:lnTo>
                  <a:pt x="120" y="311"/>
                </a:lnTo>
                <a:lnTo>
                  <a:pt x="116" y="300"/>
                </a:lnTo>
                <a:lnTo>
                  <a:pt x="125" y="294"/>
                </a:lnTo>
                <a:lnTo>
                  <a:pt x="133" y="294"/>
                </a:lnTo>
                <a:lnTo>
                  <a:pt x="131" y="290"/>
                </a:lnTo>
                <a:lnTo>
                  <a:pt x="116" y="281"/>
                </a:lnTo>
                <a:lnTo>
                  <a:pt x="110" y="285"/>
                </a:lnTo>
                <a:lnTo>
                  <a:pt x="103" y="294"/>
                </a:lnTo>
                <a:lnTo>
                  <a:pt x="99" y="298"/>
                </a:lnTo>
                <a:lnTo>
                  <a:pt x="90" y="292"/>
                </a:lnTo>
                <a:lnTo>
                  <a:pt x="84" y="285"/>
                </a:lnTo>
                <a:lnTo>
                  <a:pt x="71" y="283"/>
                </a:lnTo>
                <a:lnTo>
                  <a:pt x="69" y="277"/>
                </a:lnTo>
                <a:lnTo>
                  <a:pt x="65" y="277"/>
                </a:lnTo>
                <a:lnTo>
                  <a:pt x="58" y="277"/>
                </a:lnTo>
                <a:lnTo>
                  <a:pt x="56" y="270"/>
                </a:lnTo>
                <a:lnTo>
                  <a:pt x="60" y="266"/>
                </a:lnTo>
                <a:lnTo>
                  <a:pt x="67" y="264"/>
                </a:lnTo>
                <a:lnTo>
                  <a:pt x="62" y="262"/>
                </a:lnTo>
                <a:lnTo>
                  <a:pt x="58" y="260"/>
                </a:lnTo>
                <a:lnTo>
                  <a:pt x="60" y="255"/>
                </a:lnTo>
                <a:lnTo>
                  <a:pt x="65" y="251"/>
                </a:lnTo>
                <a:lnTo>
                  <a:pt x="62" y="245"/>
                </a:lnTo>
                <a:lnTo>
                  <a:pt x="56" y="240"/>
                </a:lnTo>
                <a:lnTo>
                  <a:pt x="43" y="236"/>
                </a:lnTo>
                <a:lnTo>
                  <a:pt x="24" y="219"/>
                </a:lnTo>
                <a:lnTo>
                  <a:pt x="26" y="217"/>
                </a:lnTo>
                <a:lnTo>
                  <a:pt x="24" y="212"/>
                </a:lnTo>
                <a:lnTo>
                  <a:pt x="26" y="199"/>
                </a:lnTo>
                <a:lnTo>
                  <a:pt x="19" y="197"/>
                </a:lnTo>
                <a:lnTo>
                  <a:pt x="15" y="191"/>
                </a:lnTo>
                <a:lnTo>
                  <a:pt x="2" y="184"/>
                </a:lnTo>
                <a:lnTo>
                  <a:pt x="0" y="171"/>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57" name="Freeform 30">
            <a:extLst>
              <a:ext uri="{FF2B5EF4-FFF2-40B4-BE49-F238E27FC236}">
                <a16:creationId xmlns:a16="http://schemas.microsoft.com/office/drawing/2014/main" id="{E0A1F425-1892-31B5-050F-33FE009172AB}"/>
              </a:ext>
            </a:extLst>
          </p:cNvPr>
          <p:cNvSpPr>
            <a:spLocks noEditPoints="1"/>
          </p:cNvSpPr>
          <p:nvPr/>
        </p:nvSpPr>
        <p:spPr bwMode="gray">
          <a:xfrm>
            <a:off x="9006744" y="-1260524"/>
            <a:ext cx="4324243" cy="6442173"/>
          </a:xfrm>
          <a:custGeom>
            <a:avLst/>
            <a:gdLst>
              <a:gd name="T0" fmla="*/ 87 w 2738"/>
              <a:gd name="T1" fmla="*/ 2008 h 4326"/>
              <a:gd name="T2" fmla="*/ 5 w 2738"/>
              <a:gd name="T3" fmla="*/ 2020 h 4326"/>
              <a:gd name="T4" fmla="*/ 1196 w 2738"/>
              <a:gd name="T5" fmla="*/ 634 h 4326"/>
              <a:gd name="T6" fmla="*/ 1318 w 2738"/>
              <a:gd name="T7" fmla="*/ 802 h 4326"/>
              <a:gd name="T8" fmla="*/ 1358 w 2738"/>
              <a:gd name="T9" fmla="*/ 496 h 4326"/>
              <a:gd name="T10" fmla="*/ 1463 w 2738"/>
              <a:gd name="T11" fmla="*/ 356 h 4326"/>
              <a:gd name="T12" fmla="*/ 1826 w 2738"/>
              <a:gd name="T13" fmla="*/ 80 h 4326"/>
              <a:gd name="T14" fmla="*/ 1528 w 2738"/>
              <a:gd name="T15" fmla="*/ 152 h 4326"/>
              <a:gd name="T16" fmla="*/ 1350 w 2738"/>
              <a:gd name="T17" fmla="*/ 392 h 4326"/>
              <a:gd name="T18" fmla="*/ 1835 w 2738"/>
              <a:gd name="T19" fmla="*/ 633 h 4326"/>
              <a:gd name="T20" fmla="*/ 1796 w 2738"/>
              <a:gd name="T21" fmla="*/ 901 h 4326"/>
              <a:gd name="T22" fmla="*/ 1634 w 2738"/>
              <a:gd name="T23" fmla="*/ 901 h 4326"/>
              <a:gd name="T24" fmla="*/ 1472 w 2738"/>
              <a:gd name="T25" fmla="*/ 1014 h 4326"/>
              <a:gd name="T26" fmla="*/ 1305 w 2738"/>
              <a:gd name="T27" fmla="*/ 1044 h 4326"/>
              <a:gd name="T28" fmla="*/ 1216 w 2738"/>
              <a:gd name="T29" fmla="*/ 999 h 4326"/>
              <a:gd name="T30" fmla="*/ 938 w 2738"/>
              <a:gd name="T31" fmla="*/ 1113 h 4326"/>
              <a:gd name="T32" fmla="*/ 915 w 2738"/>
              <a:gd name="T33" fmla="*/ 1132 h 4326"/>
              <a:gd name="T34" fmla="*/ 770 w 2738"/>
              <a:gd name="T35" fmla="*/ 1324 h 4326"/>
              <a:gd name="T36" fmla="*/ 683 w 2738"/>
              <a:gd name="T37" fmla="*/ 1393 h 4326"/>
              <a:gd name="T38" fmla="*/ 558 w 2738"/>
              <a:gd name="T39" fmla="*/ 1260 h 4326"/>
              <a:gd name="T40" fmla="*/ 598 w 2738"/>
              <a:gd name="T41" fmla="*/ 1206 h 4326"/>
              <a:gd name="T42" fmla="*/ 706 w 2738"/>
              <a:gd name="T43" fmla="*/ 1037 h 4326"/>
              <a:gd name="T44" fmla="*/ 460 w 2738"/>
              <a:gd name="T45" fmla="*/ 869 h 4326"/>
              <a:gd name="T46" fmla="*/ 373 w 2738"/>
              <a:gd name="T47" fmla="*/ 1108 h 4326"/>
              <a:gd name="T48" fmla="*/ 432 w 2738"/>
              <a:gd name="T49" fmla="*/ 1474 h 4326"/>
              <a:gd name="T50" fmla="*/ 387 w 2738"/>
              <a:gd name="T51" fmla="*/ 1701 h 4326"/>
              <a:gd name="T52" fmla="*/ 310 w 2738"/>
              <a:gd name="T53" fmla="*/ 1727 h 4326"/>
              <a:gd name="T54" fmla="*/ 288 w 2738"/>
              <a:gd name="T55" fmla="*/ 1813 h 4326"/>
              <a:gd name="T56" fmla="*/ 288 w 2738"/>
              <a:gd name="T57" fmla="*/ 1853 h 4326"/>
              <a:gd name="T58" fmla="*/ 292 w 2738"/>
              <a:gd name="T59" fmla="*/ 1896 h 4326"/>
              <a:gd name="T60" fmla="*/ 313 w 2738"/>
              <a:gd name="T61" fmla="*/ 1939 h 4326"/>
              <a:gd name="T62" fmla="*/ 357 w 2738"/>
              <a:gd name="T63" fmla="*/ 1965 h 4326"/>
              <a:gd name="T64" fmla="*/ 415 w 2738"/>
              <a:gd name="T65" fmla="*/ 1977 h 4326"/>
              <a:gd name="T66" fmla="*/ 423 w 2738"/>
              <a:gd name="T67" fmla="*/ 2032 h 4326"/>
              <a:gd name="T68" fmla="*/ 470 w 2738"/>
              <a:gd name="T69" fmla="*/ 2086 h 4326"/>
              <a:gd name="T70" fmla="*/ 433 w 2738"/>
              <a:gd name="T71" fmla="*/ 2118 h 4326"/>
              <a:gd name="T72" fmla="*/ 454 w 2738"/>
              <a:gd name="T73" fmla="*/ 2181 h 4326"/>
              <a:gd name="T74" fmla="*/ 536 w 2738"/>
              <a:gd name="T75" fmla="*/ 2204 h 4326"/>
              <a:gd name="T76" fmla="*/ 605 w 2738"/>
              <a:gd name="T77" fmla="*/ 2272 h 4326"/>
              <a:gd name="T78" fmla="*/ 683 w 2738"/>
              <a:gd name="T79" fmla="*/ 2301 h 4326"/>
              <a:gd name="T80" fmla="*/ 757 w 2738"/>
              <a:gd name="T81" fmla="*/ 2321 h 4326"/>
              <a:gd name="T82" fmla="*/ 749 w 2738"/>
              <a:gd name="T83" fmla="*/ 2375 h 4326"/>
              <a:gd name="T84" fmla="*/ 689 w 2738"/>
              <a:gd name="T85" fmla="*/ 2441 h 4326"/>
              <a:gd name="T86" fmla="*/ 668 w 2738"/>
              <a:gd name="T87" fmla="*/ 2536 h 4326"/>
              <a:gd name="T88" fmla="*/ 772 w 2738"/>
              <a:gd name="T89" fmla="*/ 2622 h 4326"/>
              <a:gd name="T90" fmla="*/ 874 w 2738"/>
              <a:gd name="T91" fmla="*/ 2644 h 4326"/>
              <a:gd name="T92" fmla="*/ 941 w 2738"/>
              <a:gd name="T93" fmla="*/ 2662 h 4326"/>
              <a:gd name="T94" fmla="*/ 999 w 2738"/>
              <a:gd name="T95" fmla="*/ 2697 h 4326"/>
              <a:gd name="T96" fmla="*/ 1076 w 2738"/>
              <a:gd name="T97" fmla="*/ 2713 h 4326"/>
              <a:gd name="T98" fmla="*/ 1044 w 2738"/>
              <a:gd name="T99" fmla="*/ 2608 h 4326"/>
              <a:gd name="T100" fmla="*/ 1034 w 2738"/>
              <a:gd name="T101" fmla="*/ 2544 h 4326"/>
              <a:gd name="T102" fmla="*/ 1103 w 2738"/>
              <a:gd name="T103" fmla="*/ 2489 h 4326"/>
              <a:gd name="T104" fmla="*/ 1027 w 2738"/>
              <a:gd name="T105" fmla="*/ 2397 h 4326"/>
              <a:gd name="T106" fmla="*/ 1090 w 2738"/>
              <a:gd name="T107" fmla="*/ 2286 h 4326"/>
              <a:gd name="T108" fmla="*/ 1224 w 2738"/>
              <a:gd name="T109" fmla="*/ 2202 h 4326"/>
              <a:gd name="T110" fmla="*/ 1359 w 2738"/>
              <a:gd name="T111" fmla="*/ 2260 h 4326"/>
              <a:gd name="T112" fmla="*/ 1521 w 2738"/>
              <a:gd name="T113" fmla="*/ 2258 h 4326"/>
              <a:gd name="T114" fmla="*/ 1540 w 2738"/>
              <a:gd name="T115" fmla="*/ 2152 h 4326"/>
              <a:gd name="T116" fmla="*/ 1632 w 2738"/>
              <a:gd name="T117" fmla="*/ 2056 h 4326"/>
              <a:gd name="T118" fmla="*/ 1869 w 2738"/>
              <a:gd name="T119" fmla="*/ 1989 h 4326"/>
              <a:gd name="T120" fmla="*/ 1873 w 2738"/>
              <a:gd name="T121" fmla="*/ 1200 h 43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38" h="4326">
                <a:moveTo>
                  <a:pt x="9" y="3239"/>
                </a:moveTo>
                <a:lnTo>
                  <a:pt x="30" y="3239"/>
                </a:lnTo>
                <a:lnTo>
                  <a:pt x="84" y="3243"/>
                </a:lnTo>
                <a:lnTo>
                  <a:pt x="157" y="3239"/>
                </a:lnTo>
                <a:lnTo>
                  <a:pt x="157" y="3237"/>
                </a:lnTo>
                <a:lnTo>
                  <a:pt x="157" y="3232"/>
                </a:lnTo>
                <a:lnTo>
                  <a:pt x="157" y="3224"/>
                </a:lnTo>
                <a:lnTo>
                  <a:pt x="157" y="3215"/>
                </a:lnTo>
                <a:lnTo>
                  <a:pt x="159" y="3209"/>
                </a:lnTo>
                <a:lnTo>
                  <a:pt x="166" y="3205"/>
                </a:lnTo>
                <a:lnTo>
                  <a:pt x="163" y="3198"/>
                </a:lnTo>
                <a:lnTo>
                  <a:pt x="163" y="3194"/>
                </a:lnTo>
                <a:lnTo>
                  <a:pt x="159" y="3189"/>
                </a:lnTo>
                <a:lnTo>
                  <a:pt x="155" y="3189"/>
                </a:lnTo>
                <a:lnTo>
                  <a:pt x="153" y="3185"/>
                </a:lnTo>
                <a:lnTo>
                  <a:pt x="150" y="3179"/>
                </a:lnTo>
                <a:lnTo>
                  <a:pt x="144" y="3179"/>
                </a:lnTo>
                <a:lnTo>
                  <a:pt x="127" y="3179"/>
                </a:lnTo>
                <a:lnTo>
                  <a:pt x="120" y="3181"/>
                </a:lnTo>
                <a:lnTo>
                  <a:pt x="118" y="3177"/>
                </a:lnTo>
                <a:lnTo>
                  <a:pt x="105" y="3174"/>
                </a:lnTo>
                <a:lnTo>
                  <a:pt x="101" y="3170"/>
                </a:lnTo>
                <a:lnTo>
                  <a:pt x="95" y="3166"/>
                </a:lnTo>
                <a:lnTo>
                  <a:pt x="88" y="3166"/>
                </a:lnTo>
                <a:lnTo>
                  <a:pt x="86" y="3164"/>
                </a:lnTo>
                <a:lnTo>
                  <a:pt x="86" y="3157"/>
                </a:lnTo>
                <a:lnTo>
                  <a:pt x="82" y="3157"/>
                </a:lnTo>
                <a:lnTo>
                  <a:pt x="73" y="3162"/>
                </a:lnTo>
                <a:lnTo>
                  <a:pt x="78" y="3172"/>
                </a:lnTo>
                <a:lnTo>
                  <a:pt x="71" y="3174"/>
                </a:lnTo>
                <a:lnTo>
                  <a:pt x="75" y="3187"/>
                </a:lnTo>
                <a:lnTo>
                  <a:pt x="73" y="3198"/>
                </a:lnTo>
                <a:lnTo>
                  <a:pt x="65" y="3202"/>
                </a:lnTo>
                <a:lnTo>
                  <a:pt x="54" y="3200"/>
                </a:lnTo>
                <a:lnTo>
                  <a:pt x="17" y="3198"/>
                </a:lnTo>
                <a:lnTo>
                  <a:pt x="7" y="3198"/>
                </a:lnTo>
                <a:lnTo>
                  <a:pt x="2" y="3207"/>
                </a:lnTo>
                <a:lnTo>
                  <a:pt x="0" y="3228"/>
                </a:lnTo>
                <a:lnTo>
                  <a:pt x="5" y="3228"/>
                </a:lnTo>
                <a:lnTo>
                  <a:pt x="7" y="3222"/>
                </a:lnTo>
                <a:lnTo>
                  <a:pt x="11" y="3226"/>
                </a:lnTo>
                <a:lnTo>
                  <a:pt x="22" y="3224"/>
                </a:lnTo>
                <a:lnTo>
                  <a:pt x="28" y="3226"/>
                </a:lnTo>
                <a:lnTo>
                  <a:pt x="20" y="3228"/>
                </a:lnTo>
                <a:lnTo>
                  <a:pt x="9" y="3239"/>
                </a:lnTo>
                <a:close/>
                <a:moveTo>
                  <a:pt x="1796" y="883"/>
                </a:moveTo>
                <a:lnTo>
                  <a:pt x="1820" y="905"/>
                </a:lnTo>
                <a:lnTo>
                  <a:pt x="1828" y="905"/>
                </a:lnTo>
                <a:lnTo>
                  <a:pt x="1822" y="933"/>
                </a:lnTo>
                <a:lnTo>
                  <a:pt x="1794" y="995"/>
                </a:lnTo>
                <a:lnTo>
                  <a:pt x="1781" y="1010"/>
                </a:lnTo>
                <a:lnTo>
                  <a:pt x="1766" y="1010"/>
                </a:lnTo>
                <a:lnTo>
                  <a:pt x="1757" y="1002"/>
                </a:lnTo>
                <a:lnTo>
                  <a:pt x="1749" y="1004"/>
                </a:lnTo>
                <a:lnTo>
                  <a:pt x="1740" y="1021"/>
                </a:lnTo>
                <a:lnTo>
                  <a:pt x="1734" y="1047"/>
                </a:lnTo>
                <a:lnTo>
                  <a:pt x="1736" y="1079"/>
                </a:lnTo>
                <a:lnTo>
                  <a:pt x="1753" y="1109"/>
                </a:lnTo>
                <a:lnTo>
                  <a:pt x="1768" y="1111"/>
                </a:lnTo>
                <a:lnTo>
                  <a:pt x="1785" y="1103"/>
                </a:lnTo>
                <a:lnTo>
                  <a:pt x="1792" y="1090"/>
                </a:lnTo>
                <a:lnTo>
                  <a:pt x="1830" y="1105"/>
                </a:lnTo>
                <a:lnTo>
                  <a:pt x="1865" y="1135"/>
                </a:lnTo>
                <a:lnTo>
                  <a:pt x="1888" y="1156"/>
                </a:lnTo>
                <a:lnTo>
                  <a:pt x="1891" y="1159"/>
                </a:lnTo>
                <a:lnTo>
                  <a:pt x="1888" y="1176"/>
                </a:lnTo>
                <a:lnTo>
                  <a:pt x="1856" y="1204"/>
                </a:lnTo>
                <a:lnTo>
                  <a:pt x="1856" y="1232"/>
                </a:lnTo>
                <a:lnTo>
                  <a:pt x="1873" y="1238"/>
                </a:lnTo>
                <a:lnTo>
                  <a:pt x="1901" y="1232"/>
                </a:lnTo>
                <a:lnTo>
                  <a:pt x="1910" y="1234"/>
                </a:lnTo>
                <a:lnTo>
                  <a:pt x="1927" y="1270"/>
                </a:lnTo>
                <a:lnTo>
                  <a:pt x="1942" y="1266"/>
                </a:lnTo>
                <a:lnTo>
                  <a:pt x="1963" y="1240"/>
                </a:lnTo>
                <a:lnTo>
                  <a:pt x="1985" y="1236"/>
                </a:lnTo>
                <a:lnTo>
                  <a:pt x="2049" y="1242"/>
                </a:lnTo>
                <a:lnTo>
                  <a:pt x="2049" y="1223"/>
                </a:lnTo>
                <a:lnTo>
                  <a:pt x="2021" y="1193"/>
                </a:lnTo>
                <a:lnTo>
                  <a:pt x="2002" y="1169"/>
                </a:lnTo>
                <a:lnTo>
                  <a:pt x="1989" y="1146"/>
                </a:lnTo>
                <a:lnTo>
                  <a:pt x="1966" y="1081"/>
                </a:lnTo>
                <a:lnTo>
                  <a:pt x="1955" y="999"/>
                </a:lnTo>
                <a:lnTo>
                  <a:pt x="1955" y="933"/>
                </a:lnTo>
                <a:lnTo>
                  <a:pt x="1961" y="901"/>
                </a:lnTo>
                <a:lnTo>
                  <a:pt x="1972" y="881"/>
                </a:lnTo>
                <a:lnTo>
                  <a:pt x="1989" y="875"/>
                </a:lnTo>
                <a:lnTo>
                  <a:pt x="1996" y="862"/>
                </a:lnTo>
                <a:lnTo>
                  <a:pt x="2009" y="819"/>
                </a:lnTo>
                <a:lnTo>
                  <a:pt x="2009" y="804"/>
                </a:lnTo>
                <a:lnTo>
                  <a:pt x="1985" y="785"/>
                </a:lnTo>
                <a:lnTo>
                  <a:pt x="1972" y="778"/>
                </a:lnTo>
                <a:lnTo>
                  <a:pt x="1936" y="785"/>
                </a:lnTo>
                <a:lnTo>
                  <a:pt x="1912" y="787"/>
                </a:lnTo>
                <a:lnTo>
                  <a:pt x="1880" y="808"/>
                </a:lnTo>
                <a:lnTo>
                  <a:pt x="1845" y="810"/>
                </a:lnTo>
                <a:lnTo>
                  <a:pt x="1835" y="828"/>
                </a:lnTo>
                <a:lnTo>
                  <a:pt x="1822" y="853"/>
                </a:lnTo>
                <a:lnTo>
                  <a:pt x="1796" y="883"/>
                </a:lnTo>
                <a:close/>
                <a:moveTo>
                  <a:pt x="2034" y="767"/>
                </a:moveTo>
                <a:lnTo>
                  <a:pt x="2054" y="744"/>
                </a:lnTo>
                <a:lnTo>
                  <a:pt x="2081" y="686"/>
                </a:lnTo>
                <a:lnTo>
                  <a:pt x="2079" y="658"/>
                </a:lnTo>
                <a:lnTo>
                  <a:pt x="2058" y="632"/>
                </a:lnTo>
                <a:lnTo>
                  <a:pt x="2073" y="604"/>
                </a:lnTo>
                <a:lnTo>
                  <a:pt x="2092" y="613"/>
                </a:lnTo>
                <a:lnTo>
                  <a:pt x="2101" y="626"/>
                </a:lnTo>
                <a:lnTo>
                  <a:pt x="2131" y="585"/>
                </a:lnTo>
                <a:lnTo>
                  <a:pt x="2139" y="563"/>
                </a:lnTo>
                <a:lnTo>
                  <a:pt x="2124" y="542"/>
                </a:lnTo>
                <a:lnTo>
                  <a:pt x="2127" y="518"/>
                </a:lnTo>
                <a:lnTo>
                  <a:pt x="2137" y="503"/>
                </a:lnTo>
                <a:lnTo>
                  <a:pt x="2189" y="509"/>
                </a:lnTo>
                <a:lnTo>
                  <a:pt x="2202" y="505"/>
                </a:lnTo>
                <a:lnTo>
                  <a:pt x="2223" y="471"/>
                </a:lnTo>
                <a:lnTo>
                  <a:pt x="2234" y="451"/>
                </a:lnTo>
                <a:lnTo>
                  <a:pt x="2219" y="430"/>
                </a:lnTo>
                <a:lnTo>
                  <a:pt x="2225" y="404"/>
                </a:lnTo>
                <a:lnTo>
                  <a:pt x="2249" y="385"/>
                </a:lnTo>
                <a:lnTo>
                  <a:pt x="2300" y="361"/>
                </a:lnTo>
                <a:lnTo>
                  <a:pt x="2345" y="329"/>
                </a:lnTo>
                <a:lnTo>
                  <a:pt x="2399" y="299"/>
                </a:lnTo>
                <a:lnTo>
                  <a:pt x="2453" y="271"/>
                </a:lnTo>
                <a:lnTo>
                  <a:pt x="2560" y="221"/>
                </a:lnTo>
                <a:lnTo>
                  <a:pt x="2624" y="179"/>
                </a:lnTo>
                <a:lnTo>
                  <a:pt x="2656" y="144"/>
                </a:lnTo>
                <a:lnTo>
                  <a:pt x="2669" y="127"/>
                </a:lnTo>
                <a:lnTo>
                  <a:pt x="2691" y="78"/>
                </a:lnTo>
                <a:lnTo>
                  <a:pt x="2686" y="39"/>
                </a:lnTo>
                <a:lnTo>
                  <a:pt x="2676" y="15"/>
                </a:lnTo>
                <a:lnTo>
                  <a:pt x="2663" y="0"/>
                </a:lnTo>
                <a:lnTo>
                  <a:pt x="2616" y="9"/>
                </a:lnTo>
                <a:lnTo>
                  <a:pt x="2553" y="24"/>
                </a:lnTo>
                <a:lnTo>
                  <a:pt x="2545" y="41"/>
                </a:lnTo>
                <a:lnTo>
                  <a:pt x="2526" y="101"/>
                </a:lnTo>
                <a:lnTo>
                  <a:pt x="2478" y="112"/>
                </a:lnTo>
                <a:lnTo>
                  <a:pt x="2425" y="138"/>
                </a:lnTo>
                <a:lnTo>
                  <a:pt x="2401" y="142"/>
                </a:lnTo>
                <a:lnTo>
                  <a:pt x="2354" y="176"/>
                </a:lnTo>
                <a:lnTo>
                  <a:pt x="2343" y="181"/>
                </a:lnTo>
                <a:lnTo>
                  <a:pt x="2300" y="151"/>
                </a:lnTo>
                <a:lnTo>
                  <a:pt x="2279" y="166"/>
                </a:lnTo>
                <a:lnTo>
                  <a:pt x="2272" y="163"/>
                </a:lnTo>
                <a:lnTo>
                  <a:pt x="2253" y="226"/>
                </a:lnTo>
                <a:lnTo>
                  <a:pt x="2234" y="241"/>
                </a:lnTo>
                <a:lnTo>
                  <a:pt x="2204" y="237"/>
                </a:lnTo>
                <a:lnTo>
                  <a:pt x="2172" y="247"/>
                </a:lnTo>
                <a:lnTo>
                  <a:pt x="2146" y="262"/>
                </a:lnTo>
                <a:lnTo>
                  <a:pt x="2122" y="288"/>
                </a:lnTo>
                <a:lnTo>
                  <a:pt x="2101" y="323"/>
                </a:lnTo>
                <a:lnTo>
                  <a:pt x="2075" y="374"/>
                </a:lnTo>
                <a:lnTo>
                  <a:pt x="2054" y="374"/>
                </a:lnTo>
                <a:lnTo>
                  <a:pt x="2049" y="365"/>
                </a:lnTo>
                <a:lnTo>
                  <a:pt x="2036" y="378"/>
                </a:lnTo>
                <a:lnTo>
                  <a:pt x="1998" y="464"/>
                </a:lnTo>
                <a:lnTo>
                  <a:pt x="2011" y="486"/>
                </a:lnTo>
                <a:lnTo>
                  <a:pt x="2017" y="501"/>
                </a:lnTo>
                <a:lnTo>
                  <a:pt x="1996" y="518"/>
                </a:lnTo>
                <a:lnTo>
                  <a:pt x="1978" y="520"/>
                </a:lnTo>
                <a:lnTo>
                  <a:pt x="1970" y="533"/>
                </a:lnTo>
                <a:lnTo>
                  <a:pt x="1961" y="559"/>
                </a:lnTo>
                <a:lnTo>
                  <a:pt x="1978" y="589"/>
                </a:lnTo>
                <a:lnTo>
                  <a:pt x="1974" y="621"/>
                </a:lnTo>
                <a:lnTo>
                  <a:pt x="1938" y="621"/>
                </a:lnTo>
                <a:lnTo>
                  <a:pt x="1921" y="630"/>
                </a:lnTo>
                <a:lnTo>
                  <a:pt x="1891" y="669"/>
                </a:lnTo>
                <a:lnTo>
                  <a:pt x="1873" y="694"/>
                </a:lnTo>
                <a:lnTo>
                  <a:pt x="1899" y="737"/>
                </a:lnTo>
                <a:lnTo>
                  <a:pt x="1908" y="746"/>
                </a:lnTo>
                <a:lnTo>
                  <a:pt x="1927" y="733"/>
                </a:lnTo>
                <a:lnTo>
                  <a:pt x="1951" y="731"/>
                </a:lnTo>
                <a:lnTo>
                  <a:pt x="1968" y="727"/>
                </a:lnTo>
                <a:lnTo>
                  <a:pt x="1996" y="737"/>
                </a:lnTo>
                <a:lnTo>
                  <a:pt x="2019" y="757"/>
                </a:lnTo>
                <a:lnTo>
                  <a:pt x="2034" y="767"/>
                </a:lnTo>
                <a:close/>
                <a:moveTo>
                  <a:pt x="2738" y="1840"/>
                </a:moveTo>
                <a:lnTo>
                  <a:pt x="2738" y="879"/>
                </a:lnTo>
                <a:lnTo>
                  <a:pt x="2721" y="873"/>
                </a:lnTo>
                <a:lnTo>
                  <a:pt x="2712" y="866"/>
                </a:lnTo>
                <a:lnTo>
                  <a:pt x="2697" y="903"/>
                </a:lnTo>
                <a:lnTo>
                  <a:pt x="2682" y="1002"/>
                </a:lnTo>
                <a:lnTo>
                  <a:pt x="2669" y="1051"/>
                </a:lnTo>
                <a:lnTo>
                  <a:pt x="2656" y="1083"/>
                </a:lnTo>
                <a:lnTo>
                  <a:pt x="2629" y="1120"/>
                </a:lnTo>
                <a:lnTo>
                  <a:pt x="2592" y="1152"/>
                </a:lnTo>
                <a:lnTo>
                  <a:pt x="2584" y="1156"/>
                </a:lnTo>
                <a:lnTo>
                  <a:pt x="2573" y="1174"/>
                </a:lnTo>
                <a:lnTo>
                  <a:pt x="2566" y="1214"/>
                </a:lnTo>
                <a:lnTo>
                  <a:pt x="2571" y="1236"/>
                </a:lnTo>
                <a:lnTo>
                  <a:pt x="2599" y="1240"/>
                </a:lnTo>
                <a:lnTo>
                  <a:pt x="2605" y="1260"/>
                </a:lnTo>
                <a:lnTo>
                  <a:pt x="2607" y="1320"/>
                </a:lnTo>
                <a:lnTo>
                  <a:pt x="2605" y="1333"/>
                </a:lnTo>
                <a:lnTo>
                  <a:pt x="2599" y="1346"/>
                </a:lnTo>
                <a:lnTo>
                  <a:pt x="2581" y="1363"/>
                </a:lnTo>
                <a:lnTo>
                  <a:pt x="2575" y="1384"/>
                </a:lnTo>
                <a:lnTo>
                  <a:pt x="2573" y="1397"/>
                </a:lnTo>
                <a:lnTo>
                  <a:pt x="2577" y="1416"/>
                </a:lnTo>
                <a:lnTo>
                  <a:pt x="2626" y="1427"/>
                </a:lnTo>
                <a:lnTo>
                  <a:pt x="2644" y="1447"/>
                </a:lnTo>
                <a:lnTo>
                  <a:pt x="2644" y="1492"/>
                </a:lnTo>
                <a:lnTo>
                  <a:pt x="2652" y="1522"/>
                </a:lnTo>
                <a:lnTo>
                  <a:pt x="2667" y="1537"/>
                </a:lnTo>
                <a:lnTo>
                  <a:pt x="2676" y="1541"/>
                </a:lnTo>
                <a:lnTo>
                  <a:pt x="2699" y="1539"/>
                </a:lnTo>
                <a:lnTo>
                  <a:pt x="2693" y="1558"/>
                </a:lnTo>
                <a:lnTo>
                  <a:pt x="2665" y="1629"/>
                </a:lnTo>
                <a:lnTo>
                  <a:pt x="2659" y="1636"/>
                </a:lnTo>
                <a:lnTo>
                  <a:pt x="2650" y="1633"/>
                </a:lnTo>
                <a:lnTo>
                  <a:pt x="2629" y="1608"/>
                </a:lnTo>
                <a:lnTo>
                  <a:pt x="2592" y="1567"/>
                </a:lnTo>
                <a:lnTo>
                  <a:pt x="2560" y="1530"/>
                </a:lnTo>
                <a:lnTo>
                  <a:pt x="2536" y="1513"/>
                </a:lnTo>
                <a:lnTo>
                  <a:pt x="2493" y="1485"/>
                </a:lnTo>
                <a:lnTo>
                  <a:pt x="2468" y="1479"/>
                </a:lnTo>
                <a:lnTo>
                  <a:pt x="2416" y="1442"/>
                </a:lnTo>
                <a:lnTo>
                  <a:pt x="2388" y="1427"/>
                </a:lnTo>
                <a:lnTo>
                  <a:pt x="2356" y="1416"/>
                </a:lnTo>
                <a:lnTo>
                  <a:pt x="2326" y="1404"/>
                </a:lnTo>
                <a:lnTo>
                  <a:pt x="2272" y="1399"/>
                </a:lnTo>
                <a:lnTo>
                  <a:pt x="2257" y="1397"/>
                </a:lnTo>
                <a:lnTo>
                  <a:pt x="2247" y="1401"/>
                </a:lnTo>
                <a:lnTo>
                  <a:pt x="2232" y="1429"/>
                </a:lnTo>
                <a:lnTo>
                  <a:pt x="2221" y="1440"/>
                </a:lnTo>
                <a:lnTo>
                  <a:pt x="2255" y="1513"/>
                </a:lnTo>
                <a:lnTo>
                  <a:pt x="2251" y="1541"/>
                </a:lnTo>
                <a:lnTo>
                  <a:pt x="2242" y="1563"/>
                </a:lnTo>
                <a:lnTo>
                  <a:pt x="2227" y="1575"/>
                </a:lnTo>
                <a:lnTo>
                  <a:pt x="2204" y="1571"/>
                </a:lnTo>
                <a:lnTo>
                  <a:pt x="2197" y="1575"/>
                </a:lnTo>
                <a:lnTo>
                  <a:pt x="2195" y="1603"/>
                </a:lnTo>
                <a:lnTo>
                  <a:pt x="2187" y="1618"/>
                </a:lnTo>
                <a:lnTo>
                  <a:pt x="2174" y="1621"/>
                </a:lnTo>
                <a:lnTo>
                  <a:pt x="2157" y="1612"/>
                </a:lnTo>
                <a:lnTo>
                  <a:pt x="2152" y="1606"/>
                </a:lnTo>
                <a:lnTo>
                  <a:pt x="2148" y="1588"/>
                </a:lnTo>
                <a:lnTo>
                  <a:pt x="2165" y="1558"/>
                </a:lnTo>
                <a:lnTo>
                  <a:pt x="2157" y="1548"/>
                </a:lnTo>
                <a:lnTo>
                  <a:pt x="2133" y="1535"/>
                </a:lnTo>
                <a:lnTo>
                  <a:pt x="2114" y="1539"/>
                </a:lnTo>
                <a:lnTo>
                  <a:pt x="2088" y="1558"/>
                </a:lnTo>
                <a:lnTo>
                  <a:pt x="2064" y="1591"/>
                </a:lnTo>
                <a:lnTo>
                  <a:pt x="2056" y="1595"/>
                </a:lnTo>
                <a:lnTo>
                  <a:pt x="2036" y="1597"/>
                </a:lnTo>
                <a:lnTo>
                  <a:pt x="2011" y="1580"/>
                </a:lnTo>
                <a:lnTo>
                  <a:pt x="1991" y="1578"/>
                </a:lnTo>
                <a:lnTo>
                  <a:pt x="1966" y="1584"/>
                </a:lnTo>
                <a:lnTo>
                  <a:pt x="1944" y="1591"/>
                </a:lnTo>
                <a:lnTo>
                  <a:pt x="1933" y="1603"/>
                </a:lnTo>
                <a:lnTo>
                  <a:pt x="1927" y="1631"/>
                </a:lnTo>
                <a:lnTo>
                  <a:pt x="1921" y="1646"/>
                </a:lnTo>
                <a:lnTo>
                  <a:pt x="1912" y="1655"/>
                </a:lnTo>
                <a:lnTo>
                  <a:pt x="1908" y="1653"/>
                </a:lnTo>
                <a:lnTo>
                  <a:pt x="1903" y="1640"/>
                </a:lnTo>
                <a:lnTo>
                  <a:pt x="1893" y="1640"/>
                </a:lnTo>
                <a:lnTo>
                  <a:pt x="1865" y="1651"/>
                </a:lnTo>
                <a:lnTo>
                  <a:pt x="1852" y="1655"/>
                </a:lnTo>
                <a:lnTo>
                  <a:pt x="1835" y="1642"/>
                </a:lnTo>
                <a:lnTo>
                  <a:pt x="1835" y="1629"/>
                </a:lnTo>
                <a:lnTo>
                  <a:pt x="1839" y="1618"/>
                </a:lnTo>
                <a:lnTo>
                  <a:pt x="1860" y="1612"/>
                </a:lnTo>
                <a:lnTo>
                  <a:pt x="1860" y="1573"/>
                </a:lnTo>
                <a:lnTo>
                  <a:pt x="1865" y="1545"/>
                </a:lnTo>
                <a:lnTo>
                  <a:pt x="1845" y="1541"/>
                </a:lnTo>
                <a:lnTo>
                  <a:pt x="1826" y="1550"/>
                </a:lnTo>
                <a:lnTo>
                  <a:pt x="1818" y="1560"/>
                </a:lnTo>
                <a:lnTo>
                  <a:pt x="1813" y="1593"/>
                </a:lnTo>
                <a:lnTo>
                  <a:pt x="1803" y="1610"/>
                </a:lnTo>
                <a:lnTo>
                  <a:pt x="1788" y="1618"/>
                </a:lnTo>
                <a:lnTo>
                  <a:pt x="1781" y="1614"/>
                </a:lnTo>
                <a:lnTo>
                  <a:pt x="1777" y="1582"/>
                </a:lnTo>
                <a:lnTo>
                  <a:pt x="1753" y="1601"/>
                </a:lnTo>
                <a:lnTo>
                  <a:pt x="1715" y="1623"/>
                </a:lnTo>
                <a:lnTo>
                  <a:pt x="1680" y="1640"/>
                </a:lnTo>
                <a:lnTo>
                  <a:pt x="1633" y="1672"/>
                </a:lnTo>
                <a:lnTo>
                  <a:pt x="1607" y="1687"/>
                </a:lnTo>
                <a:lnTo>
                  <a:pt x="1577" y="1713"/>
                </a:lnTo>
                <a:lnTo>
                  <a:pt x="1547" y="1726"/>
                </a:lnTo>
                <a:lnTo>
                  <a:pt x="1541" y="1752"/>
                </a:lnTo>
                <a:lnTo>
                  <a:pt x="1534" y="1790"/>
                </a:lnTo>
                <a:lnTo>
                  <a:pt x="1528" y="1823"/>
                </a:lnTo>
                <a:lnTo>
                  <a:pt x="1519" y="1831"/>
                </a:lnTo>
                <a:lnTo>
                  <a:pt x="1487" y="1838"/>
                </a:lnTo>
                <a:lnTo>
                  <a:pt x="1455" y="1846"/>
                </a:lnTo>
                <a:lnTo>
                  <a:pt x="1438" y="1840"/>
                </a:lnTo>
                <a:lnTo>
                  <a:pt x="1418" y="1827"/>
                </a:lnTo>
                <a:lnTo>
                  <a:pt x="1399" y="1793"/>
                </a:lnTo>
                <a:lnTo>
                  <a:pt x="1378" y="1773"/>
                </a:lnTo>
                <a:lnTo>
                  <a:pt x="1371" y="1762"/>
                </a:lnTo>
                <a:lnTo>
                  <a:pt x="1384" y="1730"/>
                </a:lnTo>
                <a:lnTo>
                  <a:pt x="1403" y="1715"/>
                </a:lnTo>
                <a:lnTo>
                  <a:pt x="1442" y="1709"/>
                </a:lnTo>
                <a:lnTo>
                  <a:pt x="1468" y="1707"/>
                </a:lnTo>
                <a:lnTo>
                  <a:pt x="1457" y="1676"/>
                </a:lnTo>
                <a:lnTo>
                  <a:pt x="1442" y="1646"/>
                </a:lnTo>
                <a:lnTo>
                  <a:pt x="1427" y="1606"/>
                </a:lnTo>
                <a:lnTo>
                  <a:pt x="1410" y="1597"/>
                </a:lnTo>
                <a:lnTo>
                  <a:pt x="1361" y="1606"/>
                </a:lnTo>
                <a:lnTo>
                  <a:pt x="1324" y="1591"/>
                </a:lnTo>
                <a:lnTo>
                  <a:pt x="1316" y="1593"/>
                </a:lnTo>
                <a:lnTo>
                  <a:pt x="1316" y="1614"/>
                </a:lnTo>
                <a:lnTo>
                  <a:pt x="1333" y="1649"/>
                </a:lnTo>
                <a:lnTo>
                  <a:pt x="1339" y="1687"/>
                </a:lnTo>
                <a:lnTo>
                  <a:pt x="1337" y="1704"/>
                </a:lnTo>
                <a:lnTo>
                  <a:pt x="1309" y="1769"/>
                </a:lnTo>
                <a:lnTo>
                  <a:pt x="1316" y="1784"/>
                </a:lnTo>
                <a:lnTo>
                  <a:pt x="1337" y="1793"/>
                </a:lnTo>
                <a:lnTo>
                  <a:pt x="1343" y="1818"/>
                </a:lnTo>
                <a:lnTo>
                  <a:pt x="1346" y="1861"/>
                </a:lnTo>
                <a:lnTo>
                  <a:pt x="1331" y="1909"/>
                </a:lnTo>
                <a:lnTo>
                  <a:pt x="1326" y="1939"/>
                </a:lnTo>
                <a:lnTo>
                  <a:pt x="1326" y="1943"/>
                </a:lnTo>
                <a:lnTo>
                  <a:pt x="1318" y="1943"/>
                </a:lnTo>
                <a:lnTo>
                  <a:pt x="1283" y="1911"/>
                </a:lnTo>
                <a:lnTo>
                  <a:pt x="1238" y="1891"/>
                </a:lnTo>
                <a:lnTo>
                  <a:pt x="1225" y="1887"/>
                </a:lnTo>
                <a:lnTo>
                  <a:pt x="1221" y="1891"/>
                </a:lnTo>
                <a:lnTo>
                  <a:pt x="1193" y="1934"/>
                </a:lnTo>
                <a:lnTo>
                  <a:pt x="1180" y="1949"/>
                </a:lnTo>
                <a:lnTo>
                  <a:pt x="1142" y="1971"/>
                </a:lnTo>
                <a:lnTo>
                  <a:pt x="1107" y="1997"/>
                </a:lnTo>
                <a:lnTo>
                  <a:pt x="1103" y="1999"/>
                </a:lnTo>
                <a:lnTo>
                  <a:pt x="1095" y="2018"/>
                </a:lnTo>
                <a:lnTo>
                  <a:pt x="1103" y="2057"/>
                </a:lnTo>
                <a:lnTo>
                  <a:pt x="1125" y="2096"/>
                </a:lnTo>
                <a:lnTo>
                  <a:pt x="1131" y="2108"/>
                </a:lnTo>
                <a:lnTo>
                  <a:pt x="1129" y="2132"/>
                </a:lnTo>
                <a:lnTo>
                  <a:pt x="1122" y="2145"/>
                </a:lnTo>
                <a:lnTo>
                  <a:pt x="1105" y="2134"/>
                </a:lnTo>
                <a:lnTo>
                  <a:pt x="1084" y="2143"/>
                </a:lnTo>
                <a:lnTo>
                  <a:pt x="1060" y="2139"/>
                </a:lnTo>
                <a:lnTo>
                  <a:pt x="1009" y="2115"/>
                </a:lnTo>
                <a:lnTo>
                  <a:pt x="974" y="2096"/>
                </a:lnTo>
                <a:lnTo>
                  <a:pt x="946" y="2068"/>
                </a:lnTo>
                <a:lnTo>
                  <a:pt x="934" y="2068"/>
                </a:lnTo>
                <a:lnTo>
                  <a:pt x="916" y="2106"/>
                </a:lnTo>
                <a:lnTo>
                  <a:pt x="940" y="2151"/>
                </a:lnTo>
                <a:lnTo>
                  <a:pt x="955" y="2164"/>
                </a:lnTo>
                <a:lnTo>
                  <a:pt x="966" y="2166"/>
                </a:lnTo>
                <a:lnTo>
                  <a:pt x="977" y="2160"/>
                </a:lnTo>
                <a:lnTo>
                  <a:pt x="989" y="2164"/>
                </a:lnTo>
                <a:lnTo>
                  <a:pt x="998" y="2188"/>
                </a:lnTo>
                <a:lnTo>
                  <a:pt x="998" y="2205"/>
                </a:lnTo>
                <a:lnTo>
                  <a:pt x="994" y="2222"/>
                </a:lnTo>
                <a:lnTo>
                  <a:pt x="974" y="2229"/>
                </a:lnTo>
                <a:lnTo>
                  <a:pt x="964" y="2235"/>
                </a:lnTo>
                <a:lnTo>
                  <a:pt x="955" y="2231"/>
                </a:lnTo>
                <a:lnTo>
                  <a:pt x="940" y="2225"/>
                </a:lnTo>
                <a:lnTo>
                  <a:pt x="910" y="2220"/>
                </a:lnTo>
                <a:lnTo>
                  <a:pt x="899" y="2214"/>
                </a:lnTo>
                <a:lnTo>
                  <a:pt x="886" y="2179"/>
                </a:lnTo>
                <a:lnTo>
                  <a:pt x="865" y="2171"/>
                </a:lnTo>
                <a:lnTo>
                  <a:pt x="835" y="2166"/>
                </a:lnTo>
                <a:lnTo>
                  <a:pt x="824" y="2158"/>
                </a:lnTo>
                <a:lnTo>
                  <a:pt x="822" y="2145"/>
                </a:lnTo>
                <a:lnTo>
                  <a:pt x="820" y="2117"/>
                </a:lnTo>
                <a:lnTo>
                  <a:pt x="801" y="2063"/>
                </a:lnTo>
                <a:lnTo>
                  <a:pt x="794" y="2031"/>
                </a:lnTo>
                <a:lnTo>
                  <a:pt x="792" y="2025"/>
                </a:lnTo>
                <a:lnTo>
                  <a:pt x="809" y="2012"/>
                </a:lnTo>
                <a:lnTo>
                  <a:pt x="816" y="1995"/>
                </a:lnTo>
                <a:lnTo>
                  <a:pt x="816" y="1971"/>
                </a:lnTo>
                <a:lnTo>
                  <a:pt x="807" y="1943"/>
                </a:lnTo>
                <a:lnTo>
                  <a:pt x="790" y="1928"/>
                </a:lnTo>
                <a:lnTo>
                  <a:pt x="768" y="1919"/>
                </a:lnTo>
                <a:lnTo>
                  <a:pt x="747" y="1902"/>
                </a:lnTo>
                <a:lnTo>
                  <a:pt x="721" y="1863"/>
                </a:lnTo>
                <a:lnTo>
                  <a:pt x="708" y="1855"/>
                </a:lnTo>
                <a:lnTo>
                  <a:pt x="691" y="1820"/>
                </a:lnTo>
                <a:lnTo>
                  <a:pt x="687" y="1818"/>
                </a:lnTo>
                <a:lnTo>
                  <a:pt x="678" y="1808"/>
                </a:lnTo>
                <a:lnTo>
                  <a:pt x="702" y="1799"/>
                </a:lnTo>
                <a:lnTo>
                  <a:pt x="721" y="1808"/>
                </a:lnTo>
                <a:lnTo>
                  <a:pt x="730" y="1818"/>
                </a:lnTo>
                <a:lnTo>
                  <a:pt x="747" y="1848"/>
                </a:lnTo>
                <a:lnTo>
                  <a:pt x="758" y="1851"/>
                </a:lnTo>
                <a:lnTo>
                  <a:pt x="786" y="1857"/>
                </a:lnTo>
                <a:lnTo>
                  <a:pt x="841" y="1887"/>
                </a:lnTo>
                <a:lnTo>
                  <a:pt x="874" y="1909"/>
                </a:lnTo>
                <a:lnTo>
                  <a:pt x="914" y="1921"/>
                </a:lnTo>
                <a:lnTo>
                  <a:pt x="964" y="1932"/>
                </a:lnTo>
                <a:lnTo>
                  <a:pt x="998" y="1943"/>
                </a:lnTo>
                <a:lnTo>
                  <a:pt x="1039" y="1943"/>
                </a:lnTo>
                <a:lnTo>
                  <a:pt x="1060" y="1939"/>
                </a:lnTo>
                <a:lnTo>
                  <a:pt x="1103" y="1917"/>
                </a:lnTo>
                <a:lnTo>
                  <a:pt x="1125" y="1900"/>
                </a:lnTo>
                <a:lnTo>
                  <a:pt x="1150" y="1868"/>
                </a:lnTo>
                <a:lnTo>
                  <a:pt x="1167" y="1838"/>
                </a:lnTo>
                <a:lnTo>
                  <a:pt x="1174" y="1814"/>
                </a:lnTo>
                <a:lnTo>
                  <a:pt x="1172" y="1797"/>
                </a:lnTo>
                <a:lnTo>
                  <a:pt x="1161" y="1777"/>
                </a:lnTo>
                <a:lnTo>
                  <a:pt x="1157" y="1758"/>
                </a:lnTo>
                <a:lnTo>
                  <a:pt x="1159" y="1730"/>
                </a:lnTo>
                <a:lnTo>
                  <a:pt x="1150" y="1713"/>
                </a:lnTo>
                <a:lnTo>
                  <a:pt x="1101" y="1672"/>
                </a:lnTo>
                <a:lnTo>
                  <a:pt x="1069" y="1657"/>
                </a:lnTo>
                <a:lnTo>
                  <a:pt x="1032" y="1642"/>
                </a:lnTo>
                <a:lnTo>
                  <a:pt x="1017" y="1627"/>
                </a:lnTo>
                <a:lnTo>
                  <a:pt x="979" y="1569"/>
                </a:lnTo>
                <a:lnTo>
                  <a:pt x="955" y="1545"/>
                </a:lnTo>
                <a:lnTo>
                  <a:pt x="886" y="1509"/>
                </a:lnTo>
                <a:lnTo>
                  <a:pt x="856" y="1490"/>
                </a:lnTo>
                <a:lnTo>
                  <a:pt x="828" y="1490"/>
                </a:lnTo>
                <a:lnTo>
                  <a:pt x="816" y="1487"/>
                </a:lnTo>
                <a:lnTo>
                  <a:pt x="794" y="1487"/>
                </a:lnTo>
                <a:lnTo>
                  <a:pt x="766" y="1483"/>
                </a:lnTo>
                <a:lnTo>
                  <a:pt x="756" y="1481"/>
                </a:lnTo>
                <a:lnTo>
                  <a:pt x="738" y="1502"/>
                </a:lnTo>
                <a:lnTo>
                  <a:pt x="736" y="1459"/>
                </a:lnTo>
                <a:lnTo>
                  <a:pt x="723" y="1453"/>
                </a:lnTo>
                <a:lnTo>
                  <a:pt x="700" y="1447"/>
                </a:lnTo>
                <a:lnTo>
                  <a:pt x="687" y="1434"/>
                </a:lnTo>
                <a:lnTo>
                  <a:pt x="678" y="1412"/>
                </a:lnTo>
                <a:lnTo>
                  <a:pt x="672" y="1386"/>
                </a:lnTo>
                <a:lnTo>
                  <a:pt x="672" y="1376"/>
                </a:lnTo>
                <a:lnTo>
                  <a:pt x="655" y="1393"/>
                </a:lnTo>
                <a:lnTo>
                  <a:pt x="631" y="1410"/>
                </a:lnTo>
                <a:lnTo>
                  <a:pt x="616" y="1414"/>
                </a:lnTo>
                <a:lnTo>
                  <a:pt x="605" y="1434"/>
                </a:lnTo>
                <a:lnTo>
                  <a:pt x="592" y="1449"/>
                </a:lnTo>
                <a:lnTo>
                  <a:pt x="573" y="1449"/>
                </a:lnTo>
                <a:lnTo>
                  <a:pt x="554" y="1457"/>
                </a:lnTo>
                <a:lnTo>
                  <a:pt x="528" y="1492"/>
                </a:lnTo>
                <a:lnTo>
                  <a:pt x="502" y="1539"/>
                </a:lnTo>
                <a:lnTo>
                  <a:pt x="487" y="1558"/>
                </a:lnTo>
                <a:lnTo>
                  <a:pt x="485" y="1578"/>
                </a:lnTo>
                <a:lnTo>
                  <a:pt x="479" y="1610"/>
                </a:lnTo>
                <a:lnTo>
                  <a:pt x="483" y="1644"/>
                </a:lnTo>
                <a:lnTo>
                  <a:pt x="496" y="1659"/>
                </a:lnTo>
                <a:lnTo>
                  <a:pt x="517" y="1672"/>
                </a:lnTo>
                <a:lnTo>
                  <a:pt x="541" y="1704"/>
                </a:lnTo>
                <a:lnTo>
                  <a:pt x="554" y="1730"/>
                </a:lnTo>
                <a:lnTo>
                  <a:pt x="545" y="1754"/>
                </a:lnTo>
                <a:lnTo>
                  <a:pt x="513" y="1803"/>
                </a:lnTo>
                <a:lnTo>
                  <a:pt x="504" y="1823"/>
                </a:lnTo>
                <a:lnTo>
                  <a:pt x="539" y="1909"/>
                </a:lnTo>
                <a:lnTo>
                  <a:pt x="558" y="1982"/>
                </a:lnTo>
                <a:lnTo>
                  <a:pt x="554" y="2003"/>
                </a:lnTo>
                <a:lnTo>
                  <a:pt x="543" y="2033"/>
                </a:lnTo>
                <a:lnTo>
                  <a:pt x="537" y="2059"/>
                </a:lnTo>
                <a:lnTo>
                  <a:pt x="537" y="2081"/>
                </a:lnTo>
                <a:lnTo>
                  <a:pt x="545" y="2108"/>
                </a:lnTo>
                <a:lnTo>
                  <a:pt x="577" y="2190"/>
                </a:lnTo>
                <a:lnTo>
                  <a:pt x="582" y="2203"/>
                </a:lnTo>
                <a:lnTo>
                  <a:pt x="580" y="2218"/>
                </a:lnTo>
                <a:lnTo>
                  <a:pt x="567" y="2242"/>
                </a:lnTo>
                <a:lnTo>
                  <a:pt x="558" y="2252"/>
                </a:lnTo>
                <a:lnTo>
                  <a:pt x="569" y="2270"/>
                </a:lnTo>
                <a:lnTo>
                  <a:pt x="603" y="2298"/>
                </a:lnTo>
                <a:lnTo>
                  <a:pt x="620" y="2313"/>
                </a:lnTo>
                <a:lnTo>
                  <a:pt x="631" y="2334"/>
                </a:lnTo>
                <a:lnTo>
                  <a:pt x="635" y="2351"/>
                </a:lnTo>
                <a:lnTo>
                  <a:pt x="633" y="2373"/>
                </a:lnTo>
                <a:lnTo>
                  <a:pt x="622" y="2403"/>
                </a:lnTo>
                <a:lnTo>
                  <a:pt x="607" y="2431"/>
                </a:lnTo>
                <a:lnTo>
                  <a:pt x="573" y="2472"/>
                </a:lnTo>
                <a:lnTo>
                  <a:pt x="524" y="2532"/>
                </a:lnTo>
                <a:lnTo>
                  <a:pt x="477" y="2590"/>
                </a:lnTo>
                <a:lnTo>
                  <a:pt x="472" y="2605"/>
                </a:lnTo>
                <a:lnTo>
                  <a:pt x="477" y="2603"/>
                </a:lnTo>
                <a:lnTo>
                  <a:pt x="479" y="2614"/>
                </a:lnTo>
                <a:lnTo>
                  <a:pt x="472" y="2635"/>
                </a:lnTo>
                <a:lnTo>
                  <a:pt x="479" y="2650"/>
                </a:lnTo>
                <a:lnTo>
                  <a:pt x="485" y="2656"/>
                </a:lnTo>
                <a:lnTo>
                  <a:pt x="500" y="2661"/>
                </a:lnTo>
                <a:lnTo>
                  <a:pt x="530" y="2656"/>
                </a:lnTo>
                <a:lnTo>
                  <a:pt x="541" y="2659"/>
                </a:lnTo>
                <a:lnTo>
                  <a:pt x="556" y="2674"/>
                </a:lnTo>
                <a:lnTo>
                  <a:pt x="565" y="2693"/>
                </a:lnTo>
                <a:lnTo>
                  <a:pt x="556" y="2702"/>
                </a:lnTo>
                <a:lnTo>
                  <a:pt x="545" y="2702"/>
                </a:lnTo>
                <a:lnTo>
                  <a:pt x="526" y="2687"/>
                </a:lnTo>
                <a:lnTo>
                  <a:pt x="507" y="2682"/>
                </a:lnTo>
                <a:lnTo>
                  <a:pt x="500" y="2691"/>
                </a:lnTo>
                <a:lnTo>
                  <a:pt x="492" y="2708"/>
                </a:lnTo>
                <a:lnTo>
                  <a:pt x="485" y="2710"/>
                </a:lnTo>
                <a:lnTo>
                  <a:pt x="472" y="2702"/>
                </a:lnTo>
                <a:lnTo>
                  <a:pt x="466" y="2708"/>
                </a:lnTo>
                <a:lnTo>
                  <a:pt x="468" y="2715"/>
                </a:lnTo>
                <a:lnTo>
                  <a:pt x="464" y="2719"/>
                </a:lnTo>
                <a:lnTo>
                  <a:pt x="457" y="2717"/>
                </a:lnTo>
                <a:lnTo>
                  <a:pt x="453" y="2708"/>
                </a:lnTo>
                <a:lnTo>
                  <a:pt x="444" y="2710"/>
                </a:lnTo>
                <a:lnTo>
                  <a:pt x="442" y="2723"/>
                </a:lnTo>
                <a:lnTo>
                  <a:pt x="447" y="2725"/>
                </a:lnTo>
                <a:lnTo>
                  <a:pt x="449" y="2732"/>
                </a:lnTo>
                <a:lnTo>
                  <a:pt x="453" y="2734"/>
                </a:lnTo>
                <a:lnTo>
                  <a:pt x="457" y="2740"/>
                </a:lnTo>
                <a:lnTo>
                  <a:pt x="455" y="2749"/>
                </a:lnTo>
                <a:lnTo>
                  <a:pt x="451" y="2751"/>
                </a:lnTo>
                <a:lnTo>
                  <a:pt x="444" y="2751"/>
                </a:lnTo>
                <a:lnTo>
                  <a:pt x="442" y="2753"/>
                </a:lnTo>
                <a:lnTo>
                  <a:pt x="440" y="2760"/>
                </a:lnTo>
                <a:lnTo>
                  <a:pt x="436" y="2773"/>
                </a:lnTo>
                <a:lnTo>
                  <a:pt x="429" y="2781"/>
                </a:lnTo>
                <a:lnTo>
                  <a:pt x="423" y="2788"/>
                </a:lnTo>
                <a:lnTo>
                  <a:pt x="417" y="2794"/>
                </a:lnTo>
                <a:lnTo>
                  <a:pt x="414" y="2803"/>
                </a:lnTo>
                <a:lnTo>
                  <a:pt x="417" y="2809"/>
                </a:lnTo>
                <a:lnTo>
                  <a:pt x="419" y="2831"/>
                </a:lnTo>
                <a:lnTo>
                  <a:pt x="421" y="2839"/>
                </a:lnTo>
                <a:lnTo>
                  <a:pt x="421" y="2848"/>
                </a:lnTo>
                <a:lnTo>
                  <a:pt x="417" y="2854"/>
                </a:lnTo>
                <a:lnTo>
                  <a:pt x="417" y="2861"/>
                </a:lnTo>
                <a:lnTo>
                  <a:pt x="421" y="2871"/>
                </a:lnTo>
                <a:lnTo>
                  <a:pt x="427" y="2876"/>
                </a:lnTo>
                <a:lnTo>
                  <a:pt x="429" y="2880"/>
                </a:lnTo>
                <a:lnTo>
                  <a:pt x="429" y="2884"/>
                </a:lnTo>
                <a:lnTo>
                  <a:pt x="429" y="2886"/>
                </a:lnTo>
                <a:lnTo>
                  <a:pt x="429" y="2895"/>
                </a:lnTo>
                <a:lnTo>
                  <a:pt x="434" y="2895"/>
                </a:lnTo>
                <a:lnTo>
                  <a:pt x="436" y="2899"/>
                </a:lnTo>
                <a:lnTo>
                  <a:pt x="432" y="2902"/>
                </a:lnTo>
                <a:lnTo>
                  <a:pt x="425" y="2904"/>
                </a:lnTo>
                <a:lnTo>
                  <a:pt x="421" y="2908"/>
                </a:lnTo>
                <a:lnTo>
                  <a:pt x="421" y="2912"/>
                </a:lnTo>
                <a:lnTo>
                  <a:pt x="419" y="2917"/>
                </a:lnTo>
                <a:lnTo>
                  <a:pt x="414" y="2917"/>
                </a:lnTo>
                <a:lnTo>
                  <a:pt x="414" y="2923"/>
                </a:lnTo>
                <a:lnTo>
                  <a:pt x="414" y="2927"/>
                </a:lnTo>
                <a:lnTo>
                  <a:pt x="410" y="2929"/>
                </a:lnTo>
                <a:lnTo>
                  <a:pt x="412" y="2934"/>
                </a:lnTo>
                <a:lnTo>
                  <a:pt x="421" y="2934"/>
                </a:lnTo>
                <a:lnTo>
                  <a:pt x="421" y="2940"/>
                </a:lnTo>
                <a:lnTo>
                  <a:pt x="421" y="2944"/>
                </a:lnTo>
                <a:lnTo>
                  <a:pt x="427" y="2949"/>
                </a:lnTo>
                <a:lnTo>
                  <a:pt x="432" y="2951"/>
                </a:lnTo>
                <a:lnTo>
                  <a:pt x="434" y="2955"/>
                </a:lnTo>
                <a:lnTo>
                  <a:pt x="440" y="2957"/>
                </a:lnTo>
                <a:lnTo>
                  <a:pt x="438" y="2962"/>
                </a:lnTo>
                <a:lnTo>
                  <a:pt x="438" y="2968"/>
                </a:lnTo>
                <a:lnTo>
                  <a:pt x="438" y="2970"/>
                </a:lnTo>
                <a:lnTo>
                  <a:pt x="436" y="2975"/>
                </a:lnTo>
                <a:lnTo>
                  <a:pt x="434" y="2975"/>
                </a:lnTo>
                <a:lnTo>
                  <a:pt x="432" y="2977"/>
                </a:lnTo>
                <a:lnTo>
                  <a:pt x="434" y="2981"/>
                </a:lnTo>
                <a:lnTo>
                  <a:pt x="432" y="2985"/>
                </a:lnTo>
                <a:lnTo>
                  <a:pt x="434" y="2992"/>
                </a:lnTo>
                <a:lnTo>
                  <a:pt x="432" y="2996"/>
                </a:lnTo>
                <a:lnTo>
                  <a:pt x="429" y="2998"/>
                </a:lnTo>
                <a:lnTo>
                  <a:pt x="427" y="3003"/>
                </a:lnTo>
                <a:lnTo>
                  <a:pt x="432" y="3000"/>
                </a:lnTo>
                <a:lnTo>
                  <a:pt x="436" y="3000"/>
                </a:lnTo>
                <a:lnTo>
                  <a:pt x="440" y="3003"/>
                </a:lnTo>
                <a:lnTo>
                  <a:pt x="442" y="3005"/>
                </a:lnTo>
                <a:lnTo>
                  <a:pt x="442" y="3007"/>
                </a:lnTo>
                <a:lnTo>
                  <a:pt x="442" y="3009"/>
                </a:lnTo>
                <a:lnTo>
                  <a:pt x="440" y="3013"/>
                </a:lnTo>
                <a:lnTo>
                  <a:pt x="444" y="3018"/>
                </a:lnTo>
                <a:lnTo>
                  <a:pt x="447" y="3020"/>
                </a:lnTo>
                <a:lnTo>
                  <a:pt x="447" y="3028"/>
                </a:lnTo>
                <a:lnTo>
                  <a:pt x="451" y="3033"/>
                </a:lnTo>
                <a:lnTo>
                  <a:pt x="455" y="3035"/>
                </a:lnTo>
                <a:lnTo>
                  <a:pt x="453" y="3039"/>
                </a:lnTo>
                <a:lnTo>
                  <a:pt x="457" y="3043"/>
                </a:lnTo>
                <a:lnTo>
                  <a:pt x="457" y="3052"/>
                </a:lnTo>
                <a:lnTo>
                  <a:pt x="459" y="3063"/>
                </a:lnTo>
                <a:lnTo>
                  <a:pt x="457" y="3067"/>
                </a:lnTo>
                <a:lnTo>
                  <a:pt x="457" y="3071"/>
                </a:lnTo>
                <a:lnTo>
                  <a:pt x="455" y="3073"/>
                </a:lnTo>
                <a:lnTo>
                  <a:pt x="459" y="3080"/>
                </a:lnTo>
                <a:lnTo>
                  <a:pt x="466" y="3082"/>
                </a:lnTo>
                <a:lnTo>
                  <a:pt x="470" y="3078"/>
                </a:lnTo>
                <a:lnTo>
                  <a:pt x="474" y="3078"/>
                </a:lnTo>
                <a:lnTo>
                  <a:pt x="483" y="3080"/>
                </a:lnTo>
                <a:lnTo>
                  <a:pt x="485" y="3086"/>
                </a:lnTo>
                <a:lnTo>
                  <a:pt x="487" y="3093"/>
                </a:lnTo>
                <a:lnTo>
                  <a:pt x="492" y="3091"/>
                </a:lnTo>
                <a:lnTo>
                  <a:pt x="498" y="3088"/>
                </a:lnTo>
                <a:lnTo>
                  <a:pt x="507" y="3086"/>
                </a:lnTo>
                <a:lnTo>
                  <a:pt x="515" y="3088"/>
                </a:lnTo>
                <a:lnTo>
                  <a:pt x="522" y="3091"/>
                </a:lnTo>
                <a:lnTo>
                  <a:pt x="526" y="3091"/>
                </a:lnTo>
                <a:lnTo>
                  <a:pt x="526" y="3097"/>
                </a:lnTo>
                <a:lnTo>
                  <a:pt x="522" y="3101"/>
                </a:lnTo>
                <a:lnTo>
                  <a:pt x="522" y="3106"/>
                </a:lnTo>
                <a:lnTo>
                  <a:pt x="522" y="3112"/>
                </a:lnTo>
                <a:lnTo>
                  <a:pt x="526" y="3119"/>
                </a:lnTo>
                <a:lnTo>
                  <a:pt x="532" y="3119"/>
                </a:lnTo>
                <a:lnTo>
                  <a:pt x="537" y="3110"/>
                </a:lnTo>
                <a:lnTo>
                  <a:pt x="543" y="3108"/>
                </a:lnTo>
                <a:lnTo>
                  <a:pt x="547" y="3108"/>
                </a:lnTo>
                <a:lnTo>
                  <a:pt x="552" y="3104"/>
                </a:lnTo>
                <a:lnTo>
                  <a:pt x="556" y="3101"/>
                </a:lnTo>
                <a:lnTo>
                  <a:pt x="560" y="3104"/>
                </a:lnTo>
                <a:lnTo>
                  <a:pt x="562" y="3106"/>
                </a:lnTo>
                <a:lnTo>
                  <a:pt x="569" y="3104"/>
                </a:lnTo>
                <a:lnTo>
                  <a:pt x="582" y="3108"/>
                </a:lnTo>
                <a:lnTo>
                  <a:pt x="586" y="3114"/>
                </a:lnTo>
                <a:lnTo>
                  <a:pt x="592" y="3119"/>
                </a:lnTo>
                <a:lnTo>
                  <a:pt x="595" y="3123"/>
                </a:lnTo>
                <a:lnTo>
                  <a:pt x="599" y="3127"/>
                </a:lnTo>
                <a:lnTo>
                  <a:pt x="603" y="3127"/>
                </a:lnTo>
                <a:lnTo>
                  <a:pt x="605" y="3127"/>
                </a:lnTo>
                <a:lnTo>
                  <a:pt x="607" y="3131"/>
                </a:lnTo>
                <a:lnTo>
                  <a:pt x="605" y="3136"/>
                </a:lnTo>
                <a:lnTo>
                  <a:pt x="605" y="3140"/>
                </a:lnTo>
                <a:lnTo>
                  <a:pt x="605" y="3147"/>
                </a:lnTo>
                <a:lnTo>
                  <a:pt x="601" y="3155"/>
                </a:lnTo>
                <a:lnTo>
                  <a:pt x="605" y="3166"/>
                </a:lnTo>
                <a:lnTo>
                  <a:pt x="610" y="3170"/>
                </a:lnTo>
                <a:lnTo>
                  <a:pt x="612" y="3177"/>
                </a:lnTo>
                <a:lnTo>
                  <a:pt x="610" y="3183"/>
                </a:lnTo>
                <a:lnTo>
                  <a:pt x="607" y="3183"/>
                </a:lnTo>
                <a:lnTo>
                  <a:pt x="607" y="3185"/>
                </a:lnTo>
                <a:lnTo>
                  <a:pt x="603" y="3189"/>
                </a:lnTo>
                <a:lnTo>
                  <a:pt x="601" y="3192"/>
                </a:lnTo>
                <a:lnTo>
                  <a:pt x="601" y="3198"/>
                </a:lnTo>
                <a:lnTo>
                  <a:pt x="599" y="3205"/>
                </a:lnTo>
                <a:lnTo>
                  <a:pt x="607" y="3207"/>
                </a:lnTo>
                <a:lnTo>
                  <a:pt x="612" y="3215"/>
                </a:lnTo>
                <a:lnTo>
                  <a:pt x="614" y="3220"/>
                </a:lnTo>
                <a:lnTo>
                  <a:pt x="618" y="3217"/>
                </a:lnTo>
                <a:lnTo>
                  <a:pt x="620" y="3220"/>
                </a:lnTo>
                <a:lnTo>
                  <a:pt x="618" y="3224"/>
                </a:lnTo>
                <a:lnTo>
                  <a:pt x="616" y="3230"/>
                </a:lnTo>
                <a:lnTo>
                  <a:pt x="618" y="3232"/>
                </a:lnTo>
                <a:lnTo>
                  <a:pt x="622" y="3235"/>
                </a:lnTo>
                <a:lnTo>
                  <a:pt x="627" y="3245"/>
                </a:lnTo>
                <a:lnTo>
                  <a:pt x="629" y="3256"/>
                </a:lnTo>
                <a:lnTo>
                  <a:pt x="640" y="3265"/>
                </a:lnTo>
                <a:lnTo>
                  <a:pt x="646" y="3267"/>
                </a:lnTo>
                <a:lnTo>
                  <a:pt x="653" y="3271"/>
                </a:lnTo>
                <a:lnTo>
                  <a:pt x="657" y="3275"/>
                </a:lnTo>
                <a:lnTo>
                  <a:pt x="659" y="3280"/>
                </a:lnTo>
                <a:lnTo>
                  <a:pt x="657" y="3288"/>
                </a:lnTo>
                <a:lnTo>
                  <a:pt x="655" y="3297"/>
                </a:lnTo>
                <a:lnTo>
                  <a:pt x="659" y="3299"/>
                </a:lnTo>
                <a:lnTo>
                  <a:pt x="668" y="3297"/>
                </a:lnTo>
                <a:lnTo>
                  <a:pt x="676" y="3299"/>
                </a:lnTo>
                <a:lnTo>
                  <a:pt x="687" y="3303"/>
                </a:lnTo>
                <a:lnTo>
                  <a:pt x="693" y="3306"/>
                </a:lnTo>
                <a:lnTo>
                  <a:pt x="691" y="3310"/>
                </a:lnTo>
                <a:lnTo>
                  <a:pt x="689" y="3312"/>
                </a:lnTo>
                <a:lnTo>
                  <a:pt x="691" y="3318"/>
                </a:lnTo>
                <a:lnTo>
                  <a:pt x="698" y="3325"/>
                </a:lnTo>
                <a:lnTo>
                  <a:pt x="704" y="3327"/>
                </a:lnTo>
                <a:lnTo>
                  <a:pt x="706" y="3333"/>
                </a:lnTo>
                <a:lnTo>
                  <a:pt x="704" y="3340"/>
                </a:lnTo>
                <a:lnTo>
                  <a:pt x="698" y="3340"/>
                </a:lnTo>
                <a:lnTo>
                  <a:pt x="693" y="3344"/>
                </a:lnTo>
                <a:lnTo>
                  <a:pt x="691" y="3346"/>
                </a:lnTo>
                <a:lnTo>
                  <a:pt x="680" y="3357"/>
                </a:lnTo>
                <a:lnTo>
                  <a:pt x="668" y="3361"/>
                </a:lnTo>
                <a:lnTo>
                  <a:pt x="655" y="3359"/>
                </a:lnTo>
                <a:lnTo>
                  <a:pt x="650" y="3355"/>
                </a:lnTo>
                <a:lnTo>
                  <a:pt x="642" y="3353"/>
                </a:lnTo>
                <a:lnTo>
                  <a:pt x="633" y="3353"/>
                </a:lnTo>
                <a:lnTo>
                  <a:pt x="631" y="3359"/>
                </a:lnTo>
                <a:lnTo>
                  <a:pt x="627" y="3366"/>
                </a:lnTo>
                <a:lnTo>
                  <a:pt x="629" y="3372"/>
                </a:lnTo>
                <a:lnTo>
                  <a:pt x="635" y="3383"/>
                </a:lnTo>
                <a:lnTo>
                  <a:pt x="642" y="3389"/>
                </a:lnTo>
                <a:lnTo>
                  <a:pt x="642" y="3396"/>
                </a:lnTo>
                <a:lnTo>
                  <a:pt x="640" y="3398"/>
                </a:lnTo>
                <a:lnTo>
                  <a:pt x="642" y="3404"/>
                </a:lnTo>
                <a:lnTo>
                  <a:pt x="646" y="3411"/>
                </a:lnTo>
                <a:lnTo>
                  <a:pt x="644" y="3415"/>
                </a:lnTo>
                <a:lnTo>
                  <a:pt x="644" y="3422"/>
                </a:lnTo>
                <a:lnTo>
                  <a:pt x="644" y="3430"/>
                </a:lnTo>
                <a:lnTo>
                  <a:pt x="644" y="3434"/>
                </a:lnTo>
                <a:lnTo>
                  <a:pt x="648" y="3437"/>
                </a:lnTo>
                <a:lnTo>
                  <a:pt x="650" y="3443"/>
                </a:lnTo>
                <a:lnTo>
                  <a:pt x="655" y="3445"/>
                </a:lnTo>
                <a:lnTo>
                  <a:pt x="655" y="3450"/>
                </a:lnTo>
                <a:lnTo>
                  <a:pt x="663" y="3454"/>
                </a:lnTo>
                <a:lnTo>
                  <a:pt x="674" y="3456"/>
                </a:lnTo>
                <a:lnTo>
                  <a:pt x="683" y="3450"/>
                </a:lnTo>
                <a:lnTo>
                  <a:pt x="687" y="3437"/>
                </a:lnTo>
                <a:lnTo>
                  <a:pt x="689" y="3426"/>
                </a:lnTo>
                <a:lnTo>
                  <a:pt x="704" y="3437"/>
                </a:lnTo>
                <a:lnTo>
                  <a:pt x="717" y="3434"/>
                </a:lnTo>
                <a:lnTo>
                  <a:pt x="732" y="3426"/>
                </a:lnTo>
                <a:lnTo>
                  <a:pt x="749" y="3430"/>
                </a:lnTo>
                <a:lnTo>
                  <a:pt x="762" y="3426"/>
                </a:lnTo>
                <a:lnTo>
                  <a:pt x="768" y="3437"/>
                </a:lnTo>
                <a:lnTo>
                  <a:pt x="775" y="3441"/>
                </a:lnTo>
                <a:lnTo>
                  <a:pt x="781" y="3456"/>
                </a:lnTo>
                <a:lnTo>
                  <a:pt x="786" y="3462"/>
                </a:lnTo>
                <a:lnTo>
                  <a:pt x="790" y="3469"/>
                </a:lnTo>
                <a:lnTo>
                  <a:pt x="798" y="3475"/>
                </a:lnTo>
                <a:lnTo>
                  <a:pt x="798" y="3486"/>
                </a:lnTo>
                <a:lnTo>
                  <a:pt x="790" y="3486"/>
                </a:lnTo>
                <a:lnTo>
                  <a:pt x="783" y="3490"/>
                </a:lnTo>
                <a:lnTo>
                  <a:pt x="786" y="3503"/>
                </a:lnTo>
                <a:lnTo>
                  <a:pt x="790" y="3516"/>
                </a:lnTo>
                <a:lnTo>
                  <a:pt x="796" y="3527"/>
                </a:lnTo>
                <a:lnTo>
                  <a:pt x="811" y="3527"/>
                </a:lnTo>
                <a:lnTo>
                  <a:pt x="816" y="3533"/>
                </a:lnTo>
                <a:lnTo>
                  <a:pt x="828" y="3529"/>
                </a:lnTo>
                <a:lnTo>
                  <a:pt x="837" y="3531"/>
                </a:lnTo>
                <a:lnTo>
                  <a:pt x="837" y="3542"/>
                </a:lnTo>
                <a:lnTo>
                  <a:pt x="848" y="3542"/>
                </a:lnTo>
                <a:lnTo>
                  <a:pt x="848" y="3557"/>
                </a:lnTo>
                <a:lnTo>
                  <a:pt x="852" y="3568"/>
                </a:lnTo>
                <a:lnTo>
                  <a:pt x="854" y="3576"/>
                </a:lnTo>
                <a:lnTo>
                  <a:pt x="852" y="3585"/>
                </a:lnTo>
                <a:lnTo>
                  <a:pt x="854" y="3594"/>
                </a:lnTo>
                <a:lnTo>
                  <a:pt x="859" y="3596"/>
                </a:lnTo>
                <a:lnTo>
                  <a:pt x="867" y="3606"/>
                </a:lnTo>
                <a:lnTo>
                  <a:pt x="874" y="3600"/>
                </a:lnTo>
                <a:lnTo>
                  <a:pt x="884" y="3598"/>
                </a:lnTo>
                <a:lnTo>
                  <a:pt x="891" y="3600"/>
                </a:lnTo>
                <a:lnTo>
                  <a:pt x="904" y="3611"/>
                </a:lnTo>
                <a:lnTo>
                  <a:pt x="908" y="3609"/>
                </a:lnTo>
                <a:lnTo>
                  <a:pt x="912" y="3611"/>
                </a:lnTo>
                <a:lnTo>
                  <a:pt x="916" y="3615"/>
                </a:lnTo>
                <a:lnTo>
                  <a:pt x="927" y="3611"/>
                </a:lnTo>
                <a:lnTo>
                  <a:pt x="936" y="3606"/>
                </a:lnTo>
                <a:lnTo>
                  <a:pt x="942" y="3606"/>
                </a:lnTo>
                <a:lnTo>
                  <a:pt x="955" y="3602"/>
                </a:lnTo>
                <a:lnTo>
                  <a:pt x="964" y="3600"/>
                </a:lnTo>
                <a:lnTo>
                  <a:pt x="966" y="3606"/>
                </a:lnTo>
                <a:lnTo>
                  <a:pt x="972" y="3613"/>
                </a:lnTo>
                <a:lnTo>
                  <a:pt x="972" y="3617"/>
                </a:lnTo>
                <a:lnTo>
                  <a:pt x="979" y="3624"/>
                </a:lnTo>
                <a:lnTo>
                  <a:pt x="979" y="3630"/>
                </a:lnTo>
                <a:lnTo>
                  <a:pt x="987" y="3632"/>
                </a:lnTo>
                <a:lnTo>
                  <a:pt x="994" y="3639"/>
                </a:lnTo>
                <a:lnTo>
                  <a:pt x="998" y="3643"/>
                </a:lnTo>
                <a:lnTo>
                  <a:pt x="1004" y="3637"/>
                </a:lnTo>
                <a:lnTo>
                  <a:pt x="1007" y="3632"/>
                </a:lnTo>
                <a:lnTo>
                  <a:pt x="1011" y="3628"/>
                </a:lnTo>
                <a:lnTo>
                  <a:pt x="1019" y="3639"/>
                </a:lnTo>
                <a:lnTo>
                  <a:pt x="1030" y="3641"/>
                </a:lnTo>
                <a:lnTo>
                  <a:pt x="1041" y="3645"/>
                </a:lnTo>
                <a:lnTo>
                  <a:pt x="1047" y="3649"/>
                </a:lnTo>
                <a:lnTo>
                  <a:pt x="1056" y="3647"/>
                </a:lnTo>
                <a:lnTo>
                  <a:pt x="1062" y="3654"/>
                </a:lnTo>
                <a:lnTo>
                  <a:pt x="1069" y="3658"/>
                </a:lnTo>
                <a:lnTo>
                  <a:pt x="1079" y="3658"/>
                </a:lnTo>
                <a:lnTo>
                  <a:pt x="1084" y="3667"/>
                </a:lnTo>
                <a:lnTo>
                  <a:pt x="1092" y="3673"/>
                </a:lnTo>
                <a:lnTo>
                  <a:pt x="1099" y="3673"/>
                </a:lnTo>
                <a:lnTo>
                  <a:pt x="1101" y="3671"/>
                </a:lnTo>
                <a:lnTo>
                  <a:pt x="1107" y="3669"/>
                </a:lnTo>
                <a:lnTo>
                  <a:pt x="1110" y="3671"/>
                </a:lnTo>
                <a:lnTo>
                  <a:pt x="1107" y="3675"/>
                </a:lnTo>
                <a:lnTo>
                  <a:pt x="1107" y="3682"/>
                </a:lnTo>
                <a:lnTo>
                  <a:pt x="1110" y="3686"/>
                </a:lnTo>
                <a:lnTo>
                  <a:pt x="1112" y="3692"/>
                </a:lnTo>
                <a:lnTo>
                  <a:pt x="1112" y="3701"/>
                </a:lnTo>
                <a:lnTo>
                  <a:pt x="1107" y="3705"/>
                </a:lnTo>
                <a:lnTo>
                  <a:pt x="1103" y="3707"/>
                </a:lnTo>
                <a:lnTo>
                  <a:pt x="1095" y="3714"/>
                </a:lnTo>
                <a:lnTo>
                  <a:pt x="1086" y="3716"/>
                </a:lnTo>
                <a:lnTo>
                  <a:pt x="1092" y="3727"/>
                </a:lnTo>
                <a:lnTo>
                  <a:pt x="1099" y="3729"/>
                </a:lnTo>
                <a:lnTo>
                  <a:pt x="1105" y="3731"/>
                </a:lnTo>
                <a:lnTo>
                  <a:pt x="1103" y="3738"/>
                </a:lnTo>
                <a:lnTo>
                  <a:pt x="1088" y="3738"/>
                </a:lnTo>
                <a:lnTo>
                  <a:pt x="1088" y="3744"/>
                </a:lnTo>
                <a:lnTo>
                  <a:pt x="1086" y="3753"/>
                </a:lnTo>
                <a:lnTo>
                  <a:pt x="1090" y="3755"/>
                </a:lnTo>
                <a:lnTo>
                  <a:pt x="1095" y="3757"/>
                </a:lnTo>
                <a:lnTo>
                  <a:pt x="1095" y="3761"/>
                </a:lnTo>
                <a:lnTo>
                  <a:pt x="1097" y="3768"/>
                </a:lnTo>
                <a:lnTo>
                  <a:pt x="1099" y="3776"/>
                </a:lnTo>
                <a:lnTo>
                  <a:pt x="1101" y="3778"/>
                </a:lnTo>
                <a:lnTo>
                  <a:pt x="1097" y="3796"/>
                </a:lnTo>
                <a:lnTo>
                  <a:pt x="1092" y="3806"/>
                </a:lnTo>
                <a:lnTo>
                  <a:pt x="1092" y="3813"/>
                </a:lnTo>
                <a:lnTo>
                  <a:pt x="1084" y="3817"/>
                </a:lnTo>
                <a:lnTo>
                  <a:pt x="1064" y="3813"/>
                </a:lnTo>
                <a:lnTo>
                  <a:pt x="1047" y="3813"/>
                </a:lnTo>
                <a:lnTo>
                  <a:pt x="1041" y="3813"/>
                </a:lnTo>
                <a:lnTo>
                  <a:pt x="1039" y="3821"/>
                </a:lnTo>
                <a:lnTo>
                  <a:pt x="1034" y="3828"/>
                </a:lnTo>
                <a:lnTo>
                  <a:pt x="1024" y="3832"/>
                </a:lnTo>
                <a:lnTo>
                  <a:pt x="1015" y="3832"/>
                </a:lnTo>
                <a:lnTo>
                  <a:pt x="1011" y="3836"/>
                </a:lnTo>
                <a:lnTo>
                  <a:pt x="1009" y="3856"/>
                </a:lnTo>
                <a:lnTo>
                  <a:pt x="1009" y="3862"/>
                </a:lnTo>
                <a:lnTo>
                  <a:pt x="1007" y="3866"/>
                </a:lnTo>
                <a:lnTo>
                  <a:pt x="1007" y="3871"/>
                </a:lnTo>
                <a:lnTo>
                  <a:pt x="1039" y="3864"/>
                </a:lnTo>
                <a:lnTo>
                  <a:pt x="1060" y="3862"/>
                </a:lnTo>
                <a:lnTo>
                  <a:pt x="1060" y="3864"/>
                </a:lnTo>
                <a:lnTo>
                  <a:pt x="1067" y="3877"/>
                </a:lnTo>
                <a:lnTo>
                  <a:pt x="1034" y="3894"/>
                </a:lnTo>
                <a:lnTo>
                  <a:pt x="1017" y="3905"/>
                </a:lnTo>
                <a:lnTo>
                  <a:pt x="998" y="3909"/>
                </a:lnTo>
                <a:lnTo>
                  <a:pt x="989" y="3912"/>
                </a:lnTo>
                <a:lnTo>
                  <a:pt x="983" y="3916"/>
                </a:lnTo>
                <a:lnTo>
                  <a:pt x="994" y="3929"/>
                </a:lnTo>
                <a:lnTo>
                  <a:pt x="1011" y="3937"/>
                </a:lnTo>
                <a:lnTo>
                  <a:pt x="1022" y="3957"/>
                </a:lnTo>
                <a:lnTo>
                  <a:pt x="1009" y="3961"/>
                </a:lnTo>
                <a:lnTo>
                  <a:pt x="996" y="3963"/>
                </a:lnTo>
                <a:lnTo>
                  <a:pt x="989" y="3980"/>
                </a:lnTo>
                <a:lnTo>
                  <a:pt x="979" y="3995"/>
                </a:lnTo>
                <a:lnTo>
                  <a:pt x="977" y="4015"/>
                </a:lnTo>
                <a:lnTo>
                  <a:pt x="966" y="4017"/>
                </a:lnTo>
                <a:lnTo>
                  <a:pt x="953" y="4017"/>
                </a:lnTo>
                <a:lnTo>
                  <a:pt x="938" y="4023"/>
                </a:lnTo>
                <a:lnTo>
                  <a:pt x="959" y="4047"/>
                </a:lnTo>
                <a:lnTo>
                  <a:pt x="968" y="4066"/>
                </a:lnTo>
                <a:lnTo>
                  <a:pt x="974" y="4066"/>
                </a:lnTo>
                <a:lnTo>
                  <a:pt x="983" y="4062"/>
                </a:lnTo>
                <a:lnTo>
                  <a:pt x="989" y="4064"/>
                </a:lnTo>
                <a:lnTo>
                  <a:pt x="1002" y="4081"/>
                </a:lnTo>
                <a:lnTo>
                  <a:pt x="1011" y="4086"/>
                </a:lnTo>
                <a:lnTo>
                  <a:pt x="1026" y="4090"/>
                </a:lnTo>
                <a:lnTo>
                  <a:pt x="1047" y="4103"/>
                </a:lnTo>
                <a:lnTo>
                  <a:pt x="1075" y="4131"/>
                </a:lnTo>
                <a:lnTo>
                  <a:pt x="1110" y="4165"/>
                </a:lnTo>
                <a:lnTo>
                  <a:pt x="1114" y="4154"/>
                </a:lnTo>
                <a:lnTo>
                  <a:pt x="1120" y="4150"/>
                </a:lnTo>
                <a:lnTo>
                  <a:pt x="1127" y="4150"/>
                </a:lnTo>
                <a:lnTo>
                  <a:pt x="1129" y="4152"/>
                </a:lnTo>
                <a:lnTo>
                  <a:pt x="1137" y="4154"/>
                </a:lnTo>
                <a:lnTo>
                  <a:pt x="1150" y="4154"/>
                </a:lnTo>
                <a:lnTo>
                  <a:pt x="1157" y="4157"/>
                </a:lnTo>
                <a:lnTo>
                  <a:pt x="1163" y="4163"/>
                </a:lnTo>
                <a:lnTo>
                  <a:pt x="1167" y="4165"/>
                </a:lnTo>
                <a:lnTo>
                  <a:pt x="1172" y="4167"/>
                </a:lnTo>
                <a:lnTo>
                  <a:pt x="1187" y="4167"/>
                </a:lnTo>
                <a:lnTo>
                  <a:pt x="1191" y="4174"/>
                </a:lnTo>
                <a:lnTo>
                  <a:pt x="1197" y="4176"/>
                </a:lnTo>
                <a:lnTo>
                  <a:pt x="1206" y="4178"/>
                </a:lnTo>
                <a:lnTo>
                  <a:pt x="1215" y="4180"/>
                </a:lnTo>
                <a:lnTo>
                  <a:pt x="1221" y="4180"/>
                </a:lnTo>
                <a:lnTo>
                  <a:pt x="1232" y="4176"/>
                </a:lnTo>
                <a:lnTo>
                  <a:pt x="1245" y="4176"/>
                </a:lnTo>
                <a:lnTo>
                  <a:pt x="1255" y="4182"/>
                </a:lnTo>
                <a:lnTo>
                  <a:pt x="1260" y="4182"/>
                </a:lnTo>
                <a:lnTo>
                  <a:pt x="1266" y="4180"/>
                </a:lnTo>
                <a:lnTo>
                  <a:pt x="1277" y="4187"/>
                </a:lnTo>
                <a:lnTo>
                  <a:pt x="1279" y="4191"/>
                </a:lnTo>
                <a:lnTo>
                  <a:pt x="1285" y="4197"/>
                </a:lnTo>
                <a:lnTo>
                  <a:pt x="1298" y="4202"/>
                </a:lnTo>
                <a:lnTo>
                  <a:pt x="1307" y="4204"/>
                </a:lnTo>
                <a:lnTo>
                  <a:pt x="1313" y="4208"/>
                </a:lnTo>
                <a:lnTo>
                  <a:pt x="1320" y="4212"/>
                </a:lnTo>
                <a:lnTo>
                  <a:pt x="1318" y="4217"/>
                </a:lnTo>
                <a:lnTo>
                  <a:pt x="1316" y="4221"/>
                </a:lnTo>
                <a:lnTo>
                  <a:pt x="1322" y="4225"/>
                </a:lnTo>
                <a:lnTo>
                  <a:pt x="1326" y="4228"/>
                </a:lnTo>
                <a:lnTo>
                  <a:pt x="1333" y="4223"/>
                </a:lnTo>
                <a:lnTo>
                  <a:pt x="1341" y="4223"/>
                </a:lnTo>
                <a:lnTo>
                  <a:pt x="1348" y="4215"/>
                </a:lnTo>
                <a:lnTo>
                  <a:pt x="1352" y="4212"/>
                </a:lnTo>
                <a:lnTo>
                  <a:pt x="1361" y="4212"/>
                </a:lnTo>
                <a:lnTo>
                  <a:pt x="1367" y="4215"/>
                </a:lnTo>
                <a:lnTo>
                  <a:pt x="1371" y="4219"/>
                </a:lnTo>
                <a:lnTo>
                  <a:pt x="1376" y="4215"/>
                </a:lnTo>
                <a:lnTo>
                  <a:pt x="1378" y="4210"/>
                </a:lnTo>
                <a:lnTo>
                  <a:pt x="1380" y="4210"/>
                </a:lnTo>
                <a:lnTo>
                  <a:pt x="1386" y="4215"/>
                </a:lnTo>
                <a:lnTo>
                  <a:pt x="1391" y="4219"/>
                </a:lnTo>
                <a:lnTo>
                  <a:pt x="1395" y="4219"/>
                </a:lnTo>
                <a:lnTo>
                  <a:pt x="1399" y="4223"/>
                </a:lnTo>
                <a:lnTo>
                  <a:pt x="1406" y="4228"/>
                </a:lnTo>
                <a:lnTo>
                  <a:pt x="1414" y="4228"/>
                </a:lnTo>
                <a:lnTo>
                  <a:pt x="1423" y="4230"/>
                </a:lnTo>
                <a:lnTo>
                  <a:pt x="1427" y="4234"/>
                </a:lnTo>
                <a:lnTo>
                  <a:pt x="1423" y="4240"/>
                </a:lnTo>
                <a:lnTo>
                  <a:pt x="1421" y="4249"/>
                </a:lnTo>
                <a:lnTo>
                  <a:pt x="1429" y="4260"/>
                </a:lnTo>
                <a:lnTo>
                  <a:pt x="1436" y="4264"/>
                </a:lnTo>
                <a:lnTo>
                  <a:pt x="1442" y="4268"/>
                </a:lnTo>
                <a:lnTo>
                  <a:pt x="1449" y="4271"/>
                </a:lnTo>
                <a:lnTo>
                  <a:pt x="1455" y="4268"/>
                </a:lnTo>
                <a:lnTo>
                  <a:pt x="1461" y="4271"/>
                </a:lnTo>
                <a:lnTo>
                  <a:pt x="1464" y="4277"/>
                </a:lnTo>
                <a:lnTo>
                  <a:pt x="1470" y="4277"/>
                </a:lnTo>
                <a:lnTo>
                  <a:pt x="1470" y="4281"/>
                </a:lnTo>
                <a:lnTo>
                  <a:pt x="1476" y="4281"/>
                </a:lnTo>
                <a:lnTo>
                  <a:pt x="1481" y="4281"/>
                </a:lnTo>
                <a:lnTo>
                  <a:pt x="1483" y="4288"/>
                </a:lnTo>
                <a:lnTo>
                  <a:pt x="1496" y="4296"/>
                </a:lnTo>
                <a:lnTo>
                  <a:pt x="1498" y="4301"/>
                </a:lnTo>
                <a:lnTo>
                  <a:pt x="1500" y="4301"/>
                </a:lnTo>
                <a:lnTo>
                  <a:pt x="1509" y="4309"/>
                </a:lnTo>
                <a:lnTo>
                  <a:pt x="1509" y="4320"/>
                </a:lnTo>
                <a:lnTo>
                  <a:pt x="1521" y="4322"/>
                </a:lnTo>
                <a:lnTo>
                  <a:pt x="1534" y="4326"/>
                </a:lnTo>
                <a:lnTo>
                  <a:pt x="1543" y="4326"/>
                </a:lnTo>
                <a:lnTo>
                  <a:pt x="1547" y="4320"/>
                </a:lnTo>
                <a:lnTo>
                  <a:pt x="1554" y="4307"/>
                </a:lnTo>
                <a:lnTo>
                  <a:pt x="1562" y="4305"/>
                </a:lnTo>
                <a:lnTo>
                  <a:pt x="1573" y="4296"/>
                </a:lnTo>
                <a:lnTo>
                  <a:pt x="1582" y="4281"/>
                </a:lnTo>
                <a:lnTo>
                  <a:pt x="1579" y="4275"/>
                </a:lnTo>
                <a:lnTo>
                  <a:pt x="1571" y="4275"/>
                </a:lnTo>
                <a:lnTo>
                  <a:pt x="1567" y="4262"/>
                </a:lnTo>
                <a:lnTo>
                  <a:pt x="1556" y="4247"/>
                </a:lnTo>
                <a:lnTo>
                  <a:pt x="1552" y="4238"/>
                </a:lnTo>
                <a:lnTo>
                  <a:pt x="1541" y="4225"/>
                </a:lnTo>
                <a:lnTo>
                  <a:pt x="1534" y="4223"/>
                </a:lnTo>
                <a:lnTo>
                  <a:pt x="1532" y="4206"/>
                </a:lnTo>
                <a:lnTo>
                  <a:pt x="1528" y="4202"/>
                </a:lnTo>
                <a:lnTo>
                  <a:pt x="1519" y="4193"/>
                </a:lnTo>
                <a:lnTo>
                  <a:pt x="1521" y="4180"/>
                </a:lnTo>
                <a:lnTo>
                  <a:pt x="1524" y="4174"/>
                </a:lnTo>
                <a:lnTo>
                  <a:pt x="1521" y="4170"/>
                </a:lnTo>
                <a:lnTo>
                  <a:pt x="1519" y="4157"/>
                </a:lnTo>
                <a:lnTo>
                  <a:pt x="1526" y="4144"/>
                </a:lnTo>
                <a:lnTo>
                  <a:pt x="1528" y="4129"/>
                </a:lnTo>
                <a:lnTo>
                  <a:pt x="1526" y="4129"/>
                </a:lnTo>
                <a:lnTo>
                  <a:pt x="1521" y="4137"/>
                </a:lnTo>
                <a:lnTo>
                  <a:pt x="1519" y="4148"/>
                </a:lnTo>
                <a:lnTo>
                  <a:pt x="1517" y="4157"/>
                </a:lnTo>
                <a:lnTo>
                  <a:pt x="1515" y="4150"/>
                </a:lnTo>
                <a:lnTo>
                  <a:pt x="1517" y="4144"/>
                </a:lnTo>
                <a:lnTo>
                  <a:pt x="1519" y="4131"/>
                </a:lnTo>
                <a:lnTo>
                  <a:pt x="1513" y="4116"/>
                </a:lnTo>
                <a:lnTo>
                  <a:pt x="1506" y="4105"/>
                </a:lnTo>
                <a:lnTo>
                  <a:pt x="1500" y="4103"/>
                </a:lnTo>
                <a:lnTo>
                  <a:pt x="1496" y="4092"/>
                </a:lnTo>
                <a:lnTo>
                  <a:pt x="1489" y="4092"/>
                </a:lnTo>
                <a:lnTo>
                  <a:pt x="1481" y="4084"/>
                </a:lnTo>
                <a:lnTo>
                  <a:pt x="1479" y="4077"/>
                </a:lnTo>
                <a:lnTo>
                  <a:pt x="1481" y="4066"/>
                </a:lnTo>
                <a:lnTo>
                  <a:pt x="1489" y="4058"/>
                </a:lnTo>
                <a:lnTo>
                  <a:pt x="1498" y="4053"/>
                </a:lnTo>
                <a:lnTo>
                  <a:pt x="1502" y="4043"/>
                </a:lnTo>
                <a:lnTo>
                  <a:pt x="1511" y="4028"/>
                </a:lnTo>
                <a:lnTo>
                  <a:pt x="1515" y="4017"/>
                </a:lnTo>
                <a:lnTo>
                  <a:pt x="1519" y="4006"/>
                </a:lnTo>
                <a:lnTo>
                  <a:pt x="1524" y="4000"/>
                </a:lnTo>
                <a:lnTo>
                  <a:pt x="1521" y="3989"/>
                </a:lnTo>
                <a:lnTo>
                  <a:pt x="1524" y="3985"/>
                </a:lnTo>
                <a:lnTo>
                  <a:pt x="1526" y="3983"/>
                </a:lnTo>
                <a:lnTo>
                  <a:pt x="1530" y="3987"/>
                </a:lnTo>
                <a:lnTo>
                  <a:pt x="1536" y="3989"/>
                </a:lnTo>
                <a:lnTo>
                  <a:pt x="1545" y="3987"/>
                </a:lnTo>
                <a:lnTo>
                  <a:pt x="1560" y="3983"/>
                </a:lnTo>
                <a:lnTo>
                  <a:pt x="1569" y="3972"/>
                </a:lnTo>
                <a:lnTo>
                  <a:pt x="1577" y="3965"/>
                </a:lnTo>
                <a:lnTo>
                  <a:pt x="1586" y="3972"/>
                </a:lnTo>
                <a:lnTo>
                  <a:pt x="1588" y="3970"/>
                </a:lnTo>
                <a:lnTo>
                  <a:pt x="1588" y="3957"/>
                </a:lnTo>
                <a:lnTo>
                  <a:pt x="1592" y="3957"/>
                </a:lnTo>
                <a:lnTo>
                  <a:pt x="1601" y="3952"/>
                </a:lnTo>
                <a:lnTo>
                  <a:pt x="1612" y="3942"/>
                </a:lnTo>
                <a:lnTo>
                  <a:pt x="1616" y="3935"/>
                </a:lnTo>
                <a:lnTo>
                  <a:pt x="1601" y="3929"/>
                </a:lnTo>
                <a:lnTo>
                  <a:pt x="1579" y="3916"/>
                </a:lnTo>
                <a:lnTo>
                  <a:pt x="1577" y="3903"/>
                </a:lnTo>
                <a:lnTo>
                  <a:pt x="1586" y="3901"/>
                </a:lnTo>
                <a:lnTo>
                  <a:pt x="1592" y="3903"/>
                </a:lnTo>
                <a:lnTo>
                  <a:pt x="1605" y="3907"/>
                </a:lnTo>
                <a:lnTo>
                  <a:pt x="1607" y="3903"/>
                </a:lnTo>
                <a:lnTo>
                  <a:pt x="1584" y="3862"/>
                </a:lnTo>
                <a:lnTo>
                  <a:pt x="1575" y="3845"/>
                </a:lnTo>
                <a:lnTo>
                  <a:pt x="1564" y="3836"/>
                </a:lnTo>
                <a:lnTo>
                  <a:pt x="1552" y="3821"/>
                </a:lnTo>
                <a:lnTo>
                  <a:pt x="1539" y="3819"/>
                </a:lnTo>
                <a:lnTo>
                  <a:pt x="1530" y="3821"/>
                </a:lnTo>
                <a:lnTo>
                  <a:pt x="1515" y="3813"/>
                </a:lnTo>
                <a:lnTo>
                  <a:pt x="1513" y="3826"/>
                </a:lnTo>
                <a:lnTo>
                  <a:pt x="1500" y="3806"/>
                </a:lnTo>
                <a:lnTo>
                  <a:pt x="1502" y="3796"/>
                </a:lnTo>
                <a:lnTo>
                  <a:pt x="1498" y="3781"/>
                </a:lnTo>
                <a:lnTo>
                  <a:pt x="1466" y="3768"/>
                </a:lnTo>
                <a:lnTo>
                  <a:pt x="1481" y="3725"/>
                </a:lnTo>
                <a:lnTo>
                  <a:pt x="1491" y="3714"/>
                </a:lnTo>
                <a:lnTo>
                  <a:pt x="1498" y="3707"/>
                </a:lnTo>
                <a:lnTo>
                  <a:pt x="1491" y="3697"/>
                </a:lnTo>
                <a:lnTo>
                  <a:pt x="1483" y="3690"/>
                </a:lnTo>
                <a:lnTo>
                  <a:pt x="1489" y="3641"/>
                </a:lnTo>
                <a:lnTo>
                  <a:pt x="1509" y="3634"/>
                </a:lnTo>
                <a:lnTo>
                  <a:pt x="1517" y="3613"/>
                </a:lnTo>
                <a:lnTo>
                  <a:pt x="1519" y="3602"/>
                </a:lnTo>
                <a:lnTo>
                  <a:pt x="1530" y="3600"/>
                </a:lnTo>
                <a:lnTo>
                  <a:pt x="1543" y="3609"/>
                </a:lnTo>
                <a:lnTo>
                  <a:pt x="1554" y="3630"/>
                </a:lnTo>
                <a:lnTo>
                  <a:pt x="1567" y="3645"/>
                </a:lnTo>
                <a:lnTo>
                  <a:pt x="1584" y="3645"/>
                </a:lnTo>
                <a:lnTo>
                  <a:pt x="1592" y="3637"/>
                </a:lnTo>
                <a:lnTo>
                  <a:pt x="1594" y="3619"/>
                </a:lnTo>
                <a:lnTo>
                  <a:pt x="1590" y="3604"/>
                </a:lnTo>
                <a:lnTo>
                  <a:pt x="1588" y="3585"/>
                </a:lnTo>
                <a:lnTo>
                  <a:pt x="1601" y="3578"/>
                </a:lnTo>
                <a:lnTo>
                  <a:pt x="1622" y="3561"/>
                </a:lnTo>
                <a:lnTo>
                  <a:pt x="1627" y="3553"/>
                </a:lnTo>
                <a:lnTo>
                  <a:pt x="1635" y="3540"/>
                </a:lnTo>
                <a:lnTo>
                  <a:pt x="1648" y="3533"/>
                </a:lnTo>
                <a:lnTo>
                  <a:pt x="1661" y="3531"/>
                </a:lnTo>
                <a:lnTo>
                  <a:pt x="1680" y="3516"/>
                </a:lnTo>
                <a:lnTo>
                  <a:pt x="1693" y="3503"/>
                </a:lnTo>
                <a:lnTo>
                  <a:pt x="1706" y="3490"/>
                </a:lnTo>
                <a:lnTo>
                  <a:pt x="1723" y="3493"/>
                </a:lnTo>
                <a:lnTo>
                  <a:pt x="1734" y="3493"/>
                </a:lnTo>
                <a:lnTo>
                  <a:pt x="1742" y="3503"/>
                </a:lnTo>
                <a:lnTo>
                  <a:pt x="1757" y="3499"/>
                </a:lnTo>
                <a:lnTo>
                  <a:pt x="1764" y="3493"/>
                </a:lnTo>
                <a:lnTo>
                  <a:pt x="1779" y="3484"/>
                </a:lnTo>
                <a:lnTo>
                  <a:pt x="1790" y="3486"/>
                </a:lnTo>
                <a:lnTo>
                  <a:pt x="1800" y="3508"/>
                </a:lnTo>
                <a:lnTo>
                  <a:pt x="1820" y="3508"/>
                </a:lnTo>
                <a:lnTo>
                  <a:pt x="1835" y="3505"/>
                </a:lnTo>
                <a:lnTo>
                  <a:pt x="1858" y="3512"/>
                </a:lnTo>
                <a:lnTo>
                  <a:pt x="1858" y="3525"/>
                </a:lnTo>
                <a:lnTo>
                  <a:pt x="1873" y="3533"/>
                </a:lnTo>
                <a:lnTo>
                  <a:pt x="1893" y="3546"/>
                </a:lnTo>
                <a:lnTo>
                  <a:pt x="1903" y="3557"/>
                </a:lnTo>
                <a:lnTo>
                  <a:pt x="1903" y="3581"/>
                </a:lnTo>
                <a:lnTo>
                  <a:pt x="1910" y="3585"/>
                </a:lnTo>
                <a:lnTo>
                  <a:pt x="1916" y="3576"/>
                </a:lnTo>
                <a:lnTo>
                  <a:pt x="1912" y="3557"/>
                </a:lnTo>
                <a:lnTo>
                  <a:pt x="1910" y="3546"/>
                </a:lnTo>
                <a:lnTo>
                  <a:pt x="1929" y="3551"/>
                </a:lnTo>
                <a:lnTo>
                  <a:pt x="1942" y="3572"/>
                </a:lnTo>
                <a:lnTo>
                  <a:pt x="1959" y="3576"/>
                </a:lnTo>
                <a:lnTo>
                  <a:pt x="1970" y="3585"/>
                </a:lnTo>
                <a:lnTo>
                  <a:pt x="1987" y="3578"/>
                </a:lnTo>
                <a:lnTo>
                  <a:pt x="1993" y="3568"/>
                </a:lnTo>
                <a:lnTo>
                  <a:pt x="2002" y="3555"/>
                </a:lnTo>
                <a:lnTo>
                  <a:pt x="2015" y="3540"/>
                </a:lnTo>
                <a:lnTo>
                  <a:pt x="2036" y="3544"/>
                </a:lnTo>
                <a:lnTo>
                  <a:pt x="2051" y="3544"/>
                </a:lnTo>
                <a:lnTo>
                  <a:pt x="2069" y="3561"/>
                </a:lnTo>
                <a:lnTo>
                  <a:pt x="2084" y="3557"/>
                </a:lnTo>
                <a:lnTo>
                  <a:pt x="2086" y="3542"/>
                </a:lnTo>
                <a:lnTo>
                  <a:pt x="2114" y="3538"/>
                </a:lnTo>
                <a:lnTo>
                  <a:pt x="2131" y="3542"/>
                </a:lnTo>
                <a:lnTo>
                  <a:pt x="2137" y="3563"/>
                </a:lnTo>
                <a:lnTo>
                  <a:pt x="2161" y="3576"/>
                </a:lnTo>
                <a:lnTo>
                  <a:pt x="2180" y="3581"/>
                </a:lnTo>
                <a:lnTo>
                  <a:pt x="2189" y="3587"/>
                </a:lnTo>
                <a:lnTo>
                  <a:pt x="2206" y="3574"/>
                </a:lnTo>
                <a:lnTo>
                  <a:pt x="2210" y="3561"/>
                </a:lnTo>
                <a:lnTo>
                  <a:pt x="2217" y="3561"/>
                </a:lnTo>
                <a:lnTo>
                  <a:pt x="2223" y="3576"/>
                </a:lnTo>
                <a:lnTo>
                  <a:pt x="2249" y="3576"/>
                </a:lnTo>
                <a:lnTo>
                  <a:pt x="2287" y="3561"/>
                </a:lnTo>
                <a:lnTo>
                  <a:pt x="2290" y="3548"/>
                </a:lnTo>
                <a:lnTo>
                  <a:pt x="2294" y="3520"/>
                </a:lnTo>
                <a:lnTo>
                  <a:pt x="2287" y="3512"/>
                </a:lnTo>
                <a:lnTo>
                  <a:pt x="2260" y="3505"/>
                </a:lnTo>
                <a:lnTo>
                  <a:pt x="2251" y="3493"/>
                </a:lnTo>
                <a:lnTo>
                  <a:pt x="2236" y="3490"/>
                </a:lnTo>
                <a:lnTo>
                  <a:pt x="2227" y="3484"/>
                </a:lnTo>
                <a:lnTo>
                  <a:pt x="2227" y="3477"/>
                </a:lnTo>
                <a:lnTo>
                  <a:pt x="2219" y="3473"/>
                </a:lnTo>
                <a:lnTo>
                  <a:pt x="2212" y="3473"/>
                </a:lnTo>
                <a:lnTo>
                  <a:pt x="2208" y="3462"/>
                </a:lnTo>
                <a:lnTo>
                  <a:pt x="2221" y="3458"/>
                </a:lnTo>
                <a:lnTo>
                  <a:pt x="2238" y="3443"/>
                </a:lnTo>
                <a:lnTo>
                  <a:pt x="2253" y="3439"/>
                </a:lnTo>
                <a:lnTo>
                  <a:pt x="2262" y="3426"/>
                </a:lnTo>
                <a:lnTo>
                  <a:pt x="2251" y="3407"/>
                </a:lnTo>
                <a:lnTo>
                  <a:pt x="2247" y="3396"/>
                </a:lnTo>
                <a:lnTo>
                  <a:pt x="2264" y="3374"/>
                </a:lnTo>
                <a:lnTo>
                  <a:pt x="2281" y="3368"/>
                </a:lnTo>
                <a:lnTo>
                  <a:pt x="2307" y="3374"/>
                </a:lnTo>
                <a:lnTo>
                  <a:pt x="2320" y="3370"/>
                </a:lnTo>
                <a:lnTo>
                  <a:pt x="2324" y="3359"/>
                </a:lnTo>
                <a:lnTo>
                  <a:pt x="2300" y="3349"/>
                </a:lnTo>
                <a:lnTo>
                  <a:pt x="2272" y="3344"/>
                </a:lnTo>
                <a:lnTo>
                  <a:pt x="2272" y="3329"/>
                </a:lnTo>
                <a:lnTo>
                  <a:pt x="2281" y="3327"/>
                </a:lnTo>
                <a:lnTo>
                  <a:pt x="2272" y="3318"/>
                </a:lnTo>
                <a:lnTo>
                  <a:pt x="2270" y="3299"/>
                </a:lnTo>
                <a:lnTo>
                  <a:pt x="2277" y="3278"/>
                </a:lnTo>
                <a:lnTo>
                  <a:pt x="2283" y="3275"/>
                </a:lnTo>
                <a:lnTo>
                  <a:pt x="2311" y="3280"/>
                </a:lnTo>
                <a:lnTo>
                  <a:pt x="2341" y="3280"/>
                </a:lnTo>
                <a:lnTo>
                  <a:pt x="2352" y="3273"/>
                </a:lnTo>
                <a:lnTo>
                  <a:pt x="2386" y="3256"/>
                </a:lnTo>
                <a:lnTo>
                  <a:pt x="2412" y="3254"/>
                </a:lnTo>
                <a:lnTo>
                  <a:pt x="2429" y="3250"/>
                </a:lnTo>
                <a:lnTo>
                  <a:pt x="2468" y="3245"/>
                </a:lnTo>
                <a:lnTo>
                  <a:pt x="2481" y="3241"/>
                </a:lnTo>
                <a:lnTo>
                  <a:pt x="2489" y="3245"/>
                </a:lnTo>
                <a:lnTo>
                  <a:pt x="2496" y="3230"/>
                </a:lnTo>
                <a:lnTo>
                  <a:pt x="2511" y="3217"/>
                </a:lnTo>
                <a:lnTo>
                  <a:pt x="2538" y="3215"/>
                </a:lnTo>
                <a:lnTo>
                  <a:pt x="2590" y="3198"/>
                </a:lnTo>
                <a:lnTo>
                  <a:pt x="2635" y="3196"/>
                </a:lnTo>
                <a:lnTo>
                  <a:pt x="2650" y="3192"/>
                </a:lnTo>
                <a:lnTo>
                  <a:pt x="2661" y="3177"/>
                </a:lnTo>
                <a:lnTo>
                  <a:pt x="2661" y="3164"/>
                </a:lnTo>
                <a:lnTo>
                  <a:pt x="2674" y="3162"/>
                </a:lnTo>
                <a:lnTo>
                  <a:pt x="2686" y="3153"/>
                </a:lnTo>
                <a:lnTo>
                  <a:pt x="2691" y="3144"/>
                </a:lnTo>
                <a:lnTo>
                  <a:pt x="2708" y="3142"/>
                </a:lnTo>
                <a:lnTo>
                  <a:pt x="2732" y="3149"/>
                </a:lnTo>
                <a:lnTo>
                  <a:pt x="2738" y="3151"/>
                </a:lnTo>
                <a:lnTo>
                  <a:pt x="2738" y="1900"/>
                </a:lnTo>
                <a:lnTo>
                  <a:pt x="2736" y="1900"/>
                </a:lnTo>
                <a:lnTo>
                  <a:pt x="2717" y="1887"/>
                </a:lnTo>
                <a:lnTo>
                  <a:pt x="2704" y="1870"/>
                </a:lnTo>
                <a:lnTo>
                  <a:pt x="2697" y="1851"/>
                </a:lnTo>
                <a:lnTo>
                  <a:pt x="2712" y="1842"/>
                </a:lnTo>
                <a:lnTo>
                  <a:pt x="2736" y="1840"/>
                </a:lnTo>
                <a:lnTo>
                  <a:pt x="2738" y="1840"/>
                </a:lnTo>
                <a:close/>
                <a:moveTo>
                  <a:pt x="2738" y="1900"/>
                </a:moveTo>
                <a:lnTo>
                  <a:pt x="2738" y="1840"/>
                </a:lnTo>
                <a:lnTo>
                  <a:pt x="2736" y="1840"/>
                </a:lnTo>
                <a:lnTo>
                  <a:pt x="2712" y="1842"/>
                </a:lnTo>
                <a:lnTo>
                  <a:pt x="2697" y="1851"/>
                </a:lnTo>
                <a:lnTo>
                  <a:pt x="2704" y="1870"/>
                </a:lnTo>
                <a:lnTo>
                  <a:pt x="2717" y="1887"/>
                </a:lnTo>
                <a:lnTo>
                  <a:pt x="2736" y="1900"/>
                </a:lnTo>
                <a:lnTo>
                  <a:pt x="2738" y="190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59" name="Freeform 31">
            <a:extLst>
              <a:ext uri="{FF2B5EF4-FFF2-40B4-BE49-F238E27FC236}">
                <a16:creationId xmlns:a16="http://schemas.microsoft.com/office/drawing/2014/main" id="{093D5392-8BB9-E618-D926-E91595F2DA64}"/>
              </a:ext>
            </a:extLst>
          </p:cNvPr>
          <p:cNvSpPr>
            <a:spLocks/>
          </p:cNvSpPr>
          <p:nvPr/>
        </p:nvSpPr>
        <p:spPr bwMode="gray">
          <a:xfrm>
            <a:off x="8923630" y="4622793"/>
            <a:ext cx="353235" cy="488114"/>
          </a:xfrm>
          <a:custGeom>
            <a:avLst/>
            <a:gdLst>
              <a:gd name="T0" fmla="*/ 130 w 225"/>
              <a:gd name="T1" fmla="*/ 116 h 329"/>
              <a:gd name="T2" fmla="*/ 147 w 225"/>
              <a:gd name="T3" fmla="*/ 157 h 329"/>
              <a:gd name="T4" fmla="*/ 131 w 225"/>
              <a:gd name="T5" fmla="*/ 186 h 329"/>
              <a:gd name="T6" fmla="*/ 124 w 225"/>
              <a:gd name="T7" fmla="*/ 187 h 329"/>
              <a:gd name="T8" fmla="*/ 116 w 225"/>
              <a:gd name="T9" fmla="*/ 187 h 329"/>
              <a:gd name="T10" fmla="*/ 111 w 225"/>
              <a:gd name="T11" fmla="*/ 188 h 329"/>
              <a:gd name="T12" fmla="*/ 102 w 225"/>
              <a:gd name="T13" fmla="*/ 189 h 329"/>
              <a:gd name="T14" fmla="*/ 92 w 225"/>
              <a:gd name="T15" fmla="*/ 194 h 329"/>
              <a:gd name="T16" fmla="*/ 89 w 225"/>
              <a:gd name="T17" fmla="*/ 195 h 329"/>
              <a:gd name="T18" fmla="*/ 83 w 225"/>
              <a:gd name="T19" fmla="*/ 195 h 329"/>
              <a:gd name="T20" fmla="*/ 73 w 225"/>
              <a:gd name="T21" fmla="*/ 202 h 329"/>
              <a:gd name="T22" fmla="*/ 68 w 225"/>
              <a:gd name="T23" fmla="*/ 207 h 329"/>
              <a:gd name="T24" fmla="*/ 46 w 225"/>
              <a:gd name="T25" fmla="*/ 179 h 329"/>
              <a:gd name="T26" fmla="*/ 46 w 225"/>
              <a:gd name="T27" fmla="*/ 169 h 329"/>
              <a:gd name="T28" fmla="*/ 45 w 225"/>
              <a:gd name="T29" fmla="*/ 165 h 329"/>
              <a:gd name="T30" fmla="*/ 52 w 225"/>
              <a:gd name="T31" fmla="*/ 164 h 329"/>
              <a:gd name="T32" fmla="*/ 56 w 225"/>
              <a:gd name="T33" fmla="*/ 161 h 329"/>
              <a:gd name="T34" fmla="*/ 50 w 225"/>
              <a:gd name="T35" fmla="*/ 155 h 329"/>
              <a:gd name="T36" fmla="*/ 44 w 225"/>
              <a:gd name="T37" fmla="*/ 152 h 329"/>
              <a:gd name="T38" fmla="*/ 39 w 225"/>
              <a:gd name="T39" fmla="*/ 149 h 329"/>
              <a:gd name="T40" fmla="*/ 31 w 225"/>
              <a:gd name="T41" fmla="*/ 145 h 329"/>
              <a:gd name="T42" fmla="*/ 22 w 225"/>
              <a:gd name="T43" fmla="*/ 135 h 329"/>
              <a:gd name="T44" fmla="*/ 17 w 225"/>
              <a:gd name="T45" fmla="*/ 127 h 329"/>
              <a:gd name="T46" fmla="*/ 23 w 225"/>
              <a:gd name="T47" fmla="*/ 127 h 329"/>
              <a:gd name="T48" fmla="*/ 26 w 225"/>
              <a:gd name="T49" fmla="*/ 119 h 329"/>
              <a:gd name="T50" fmla="*/ 16 w 225"/>
              <a:gd name="T51" fmla="*/ 107 h 329"/>
              <a:gd name="T52" fmla="*/ 24 w 225"/>
              <a:gd name="T53" fmla="*/ 109 h 329"/>
              <a:gd name="T54" fmla="*/ 27 w 225"/>
              <a:gd name="T55" fmla="*/ 104 h 329"/>
              <a:gd name="T56" fmla="*/ 20 w 225"/>
              <a:gd name="T57" fmla="*/ 98 h 329"/>
              <a:gd name="T58" fmla="*/ 12 w 225"/>
              <a:gd name="T59" fmla="*/ 92 h 329"/>
              <a:gd name="T60" fmla="*/ 12 w 225"/>
              <a:gd name="T61" fmla="*/ 84 h 329"/>
              <a:gd name="T62" fmla="*/ 16 w 225"/>
              <a:gd name="T63" fmla="*/ 76 h 329"/>
              <a:gd name="T64" fmla="*/ 20 w 225"/>
              <a:gd name="T65" fmla="*/ 64 h 329"/>
              <a:gd name="T66" fmla="*/ 9 w 225"/>
              <a:gd name="T67" fmla="*/ 65 h 329"/>
              <a:gd name="T68" fmla="*/ 12 w 225"/>
              <a:gd name="T69" fmla="*/ 61 h 329"/>
              <a:gd name="T70" fmla="*/ 10 w 225"/>
              <a:gd name="T71" fmla="*/ 55 h 329"/>
              <a:gd name="T72" fmla="*/ 13 w 225"/>
              <a:gd name="T73" fmla="*/ 48 h 329"/>
              <a:gd name="T74" fmla="*/ 17 w 225"/>
              <a:gd name="T75" fmla="*/ 49 h 329"/>
              <a:gd name="T76" fmla="*/ 22 w 225"/>
              <a:gd name="T77" fmla="*/ 49 h 329"/>
              <a:gd name="T78" fmla="*/ 16 w 225"/>
              <a:gd name="T79" fmla="*/ 45 h 329"/>
              <a:gd name="T80" fmla="*/ 10 w 225"/>
              <a:gd name="T81" fmla="*/ 41 h 329"/>
              <a:gd name="T82" fmla="*/ 7 w 225"/>
              <a:gd name="T83" fmla="*/ 38 h 329"/>
              <a:gd name="T84" fmla="*/ 10 w 225"/>
              <a:gd name="T85" fmla="*/ 34 h 329"/>
              <a:gd name="T86" fmla="*/ 3 w 225"/>
              <a:gd name="T87" fmla="*/ 30 h 329"/>
              <a:gd name="T88" fmla="*/ 4 w 225"/>
              <a:gd name="T89" fmla="*/ 23 h 329"/>
              <a:gd name="T90" fmla="*/ 0 w 225"/>
              <a:gd name="T91" fmla="*/ 14 h 329"/>
              <a:gd name="T92" fmla="*/ 56 w 225"/>
              <a:gd name="T93" fmla="*/ 9 h 329"/>
              <a:gd name="T94" fmla="*/ 71 w 225"/>
              <a:gd name="T95" fmla="*/ 27 h 329"/>
              <a:gd name="T96" fmla="*/ 93 w 225"/>
              <a:gd name="T97" fmla="*/ 45 h 329"/>
              <a:gd name="T98" fmla="*/ 95 w 225"/>
              <a:gd name="T99" fmla="*/ 57 h 329"/>
              <a:gd name="T100" fmla="*/ 93 w 225"/>
              <a:gd name="T101" fmla="*/ 64 h 329"/>
              <a:gd name="T102" fmla="*/ 103 w 225"/>
              <a:gd name="T103" fmla="*/ 72 h 329"/>
              <a:gd name="T104" fmla="*/ 125 w 225"/>
              <a:gd name="T105" fmla="*/ 79 h 329"/>
              <a:gd name="T106" fmla="*/ 146 w 225"/>
              <a:gd name="T107" fmla="*/ 79 h 329"/>
              <a:gd name="T108" fmla="*/ 144 w 225"/>
              <a:gd name="T109" fmla="*/ 94 h 3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5" h="329">
                <a:moveTo>
                  <a:pt x="212" y="149"/>
                </a:moveTo>
                <a:lnTo>
                  <a:pt x="203" y="161"/>
                </a:lnTo>
                <a:lnTo>
                  <a:pt x="195" y="174"/>
                </a:lnTo>
                <a:lnTo>
                  <a:pt x="191" y="185"/>
                </a:lnTo>
                <a:lnTo>
                  <a:pt x="191" y="194"/>
                </a:lnTo>
                <a:lnTo>
                  <a:pt x="223" y="232"/>
                </a:lnTo>
                <a:lnTo>
                  <a:pt x="225" y="239"/>
                </a:lnTo>
                <a:lnTo>
                  <a:pt x="216" y="250"/>
                </a:lnTo>
                <a:lnTo>
                  <a:pt x="199" y="260"/>
                </a:lnTo>
                <a:lnTo>
                  <a:pt x="193" y="269"/>
                </a:lnTo>
                <a:lnTo>
                  <a:pt x="193" y="286"/>
                </a:lnTo>
                <a:lnTo>
                  <a:pt x="193" y="295"/>
                </a:lnTo>
                <a:lnTo>
                  <a:pt x="191" y="293"/>
                </a:lnTo>
                <a:lnTo>
                  <a:pt x="188" y="295"/>
                </a:lnTo>
                <a:lnTo>
                  <a:pt x="184" y="295"/>
                </a:lnTo>
                <a:lnTo>
                  <a:pt x="182" y="297"/>
                </a:lnTo>
                <a:lnTo>
                  <a:pt x="178" y="297"/>
                </a:lnTo>
                <a:lnTo>
                  <a:pt x="173" y="295"/>
                </a:lnTo>
                <a:lnTo>
                  <a:pt x="171" y="297"/>
                </a:lnTo>
                <a:lnTo>
                  <a:pt x="169" y="297"/>
                </a:lnTo>
                <a:lnTo>
                  <a:pt x="167" y="297"/>
                </a:lnTo>
                <a:lnTo>
                  <a:pt x="165" y="295"/>
                </a:lnTo>
                <a:lnTo>
                  <a:pt x="163" y="299"/>
                </a:lnTo>
                <a:lnTo>
                  <a:pt x="161" y="301"/>
                </a:lnTo>
                <a:lnTo>
                  <a:pt x="156" y="301"/>
                </a:lnTo>
                <a:lnTo>
                  <a:pt x="152" y="301"/>
                </a:lnTo>
                <a:lnTo>
                  <a:pt x="150" y="301"/>
                </a:lnTo>
                <a:lnTo>
                  <a:pt x="146" y="299"/>
                </a:lnTo>
                <a:lnTo>
                  <a:pt x="141" y="303"/>
                </a:lnTo>
                <a:lnTo>
                  <a:pt x="139" y="305"/>
                </a:lnTo>
                <a:lnTo>
                  <a:pt x="135" y="308"/>
                </a:lnTo>
                <a:lnTo>
                  <a:pt x="137" y="310"/>
                </a:lnTo>
                <a:lnTo>
                  <a:pt x="137" y="312"/>
                </a:lnTo>
                <a:lnTo>
                  <a:pt x="133" y="312"/>
                </a:lnTo>
                <a:lnTo>
                  <a:pt x="131" y="310"/>
                </a:lnTo>
                <a:lnTo>
                  <a:pt x="128" y="308"/>
                </a:lnTo>
                <a:lnTo>
                  <a:pt x="126" y="305"/>
                </a:lnTo>
                <a:lnTo>
                  <a:pt x="124" y="308"/>
                </a:lnTo>
                <a:lnTo>
                  <a:pt x="122" y="310"/>
                </a:lnTo>
                <a:lnTo>
                  <a:pt x="116" y="310"/>
                </a:lnTo>
                <a:lnTo>
                  <a:pt x="109" y="312"/>
                </a:lnTo>
                <a:lnTo>
                  <a:pt x="107" y="314"/>
                </a:lnTo>
                <a:lnTo>
                  <a:pt x="107" y="321"/>
                </a:lnTo>
                <a:lnTo>
                  <a:pt x="107" y="325"/>
                </a:lnTo>
                <a:lnTo>
                  <a:pt x="107" y="327"/>
                </a:lnTo>
                <a:lnTo>
                  <a:pt x="105" y="329"/>
                </a:lnTo>
                <a:lnTo>
                  <a:pt x="100" y="329"/>
                </a:lnTo>
                <a:lnTo>
                  <a:pt x="96" y="329"/>
                </a:lnTo>
                <a:lnTo>
                  <a:pt x="96" y="325"/>
                </a:lnTo>
                <a:lnTo>
                  <a:pt x="77" y="295"/>
                </a:lnTo>
                <a:lnTo>
                  <a:pt x="68" y="284"/>
                </a:lnTo>
                <a:lnTo>
                  <a:pt x="66" y="284"/>
                </a:lnTo>
                <a:lnTo>
                  <a:pt x="68" y="273"/>
                </a:lnTo>
                <a:lnTo>
                  <a:pt x="68" y="271"/>
                </a:lnTo>
                <a:lnTo>
                  <a:pt x="68" y="269"/>
                </a:lnTo>
                <a:lnTo>
                  <a:pt x="64" y="269"/>
                </a:lnTo>
                <a:lnTo>
                  <a:pt x="64" y="267"/>
                </a:lnTo>
                <a:lnTo>
                  <a:pt x="64" y="265"/>
                </a:lnTo>
                <a:lnTo>
                  <a:pt x="66" y="262"/>
                </a:lnTo>
                <a:lnTo>
                  <a:pt x="70" y="262"/>
                </a:lnTo>
                <a:lnTo>
                  <a:pt x="75" y="265"/>
                </a:lnTo>
                <a:lnTo>
                  <a:pt x="77" y="262"/>
                </a:lnTo>
                <a:lnTo>
                  <a:pt x="77" y="260"/>
                </a:lnTo>
                <a:lnTo>
                  <a:pt x="79" y="260"/>
                </a:lnTo>
                <a:lnTo>
                  <a:pt x="81" y="258"/>
                </a:lnTo>
                <a:lnTo>
                  <a:pt x="83" y="258"/>
                </a:lnTo>
                <a:lnTo>
                  <a:pt x="83" y="256"/>
                </a:lnTo>
                <a:lnTo>
                  <a:pt x="81" y="252"/>
                </a:lnTo>
                <a:lnTo>
                  <a:pt x="77" y="250"/>
                </a:lnTo>
                <a:lnTo>
                  <a:pt x="75" y="247"/>
                </a:lnTo>
                <a:lnTo>
                  <a:pt x="73" y="247"/>
                </a:lnTo>
                <a:lnTo>
                  <a:pt x="70" y="247"/>
                </a:lnTo>
                <a:lnTo>
                  <a:pt x="68" y="245"/>
                </a:lnTo>
                <a:lnTo>
                  <a:pt x="66" y="243"/>
                </a:lnTo>
                <a:lnTo>
                  <a:pt x="64" y="241"/>
                </a:lnTo>
                <a:lnTo>
                  <a:pt x="62" y="237"/>
                </a:lnTo>
                <a:lnTo>
                  <a:pt x="60" y="237"/>
                </a:lnTo>
                <a:lnTo>
                  <a:pt x="60" y="239"/>
                </a:lnTo>
                <a:lnTo>
                  <a:pt x="58" y="237"/>
                </a:lnTo>
                <a:lnTo>
                  <a:pt x="55" y="235"/>
                </a:lnTo>
                <a:lnTo>
                  <a:pt x="47" y="232"/>
                </a:lnTo>
                <a:lnTo>
                  <a:pt x="45" y="232"/>
                </a:lnTo>
                <a:lnTo>
                  <a:pt x="45" y="230"/>
                </a:lnTo>
                <a:lnTo>
                  <a:pt x="40" y="226"/>
                </a:lnTo>
                <a:lnTo>
                  <a:pt x="38" y="222"/>
                </a:lnTo>
                <a:lnTo>
                  <a:pt x="34" y="217"/>
                </a:lnTo>
                <a:lnTo>
                  <a:pt x="32" y="215"/>
                </a:lnTo>
                <a:lnTo>
                  <a:pt x="28" y="211"/>
                </a:lnTo>
                <a:lnTo>
                  <a:pt x="21" y="211"/>
                </a:lnTo>
                <a:lnTo>
                  <a:pt x="21" y="207"/>
                </a:lnTo>
                <a:lnTo>
                  <a:pt x="25" y="202"/>
                </a:lnTo>
                <a:lnTo>
                  <a:pt x="28" y="200"/>
                </a:lnTo>
                <a:lnTo>
                  <a:pt x="30" y="198"/>
                </a:lnTo>
                <a:lnTo>
                  <a:pt x="32" y="200"/>
                </a:lnTo>
                <a:lnTo>
                  <a:pt x="34" y="202"/>
                </a:lnTo>
                <a:lnTo>
                  <a:pt x="36" y="202"/>
                </a:lnTo>
                <a:lnTo>
                  <a:pt x="38" y="196"/>
                </a:lnTo>
                <a:lnTo>
                  <a:pt x="38" y="189"/>
                </a:lnTo>
                <a:lnTo>
                  <a:pt x="34" y="185"/>
                </a:lnTo>
                <a:lnTo>
                  <a:pt x="30" y="179"/>
                </a:lnTo>
                <a:lnTo>
                  <a:pt x="25" y="174"/>
                </a:lnTo>
                <a:lnTo>
                  <a:pt x="23" y="170"/>
                </a:lnTo>
                <a:lnTo>
                  <a:pt x="25" y="170"/>
                </a:lnTo>
                <a:lnTo>
                  <a:pt x="28" y="170"/>
                </a:lnTo>
                <a:lnTo>
                  <a:pt x="32" y="172"/>
                </a:lnTo>
                <a:lnTo>
                  <a:pt x="36" y="174"/>
                </a:lnTo>
                <a:lnTo>
                  <a:pt x="40" y="172"/>
                </a:lnTo>
                <a:lnTo>
                  <a:pt x="43" y="170"/>
                </a:lnTo>
                <a:lnTo>
                  <a:pt x="43" y="166"/>
                </a:lnTo>
                <a:lnTo>
                  <a:pt x="40" y="166"/>
                </a:lnTo>
                <a:lnTo>
                  <a:pt x="38" y="164"/>
                </a:lnTo>
                <a:lnTo>
                  <a:pt x="36" y="161"/>
                </a:lnTo>
                <a:lnTo>
                  <a:pt x="32" y="159"/>
                </a:lnTo>
                <a:lnTo>
                  <a:pt x="30" y="155"/>
                </a:lnTo>
                <a:lnTo>
                  <a:pt x="28" y="153"/>
                </a:lnTo>
                <a:lnTo>
                  <a:pt x="28" y="149"/>
                </a:lnTo>
                <a:lnTo>
                  <a:pt x="21" y="149"/>
                </a:lnTo>
                <a:lnTo>
                  <a:pt x="17" y="146"/>
                </a:lnTo>
                <a:lnTo>
                  <a:pt x="15" y="144"/>
                </a:lnTo>
                <a:lnTo>
                  <a:pt x="15" y="140"/>
                </a:lnTo>
                <a:lnTo>
                  <a:pt x="17" y="136"/>
                </a:lnTo>
                <a:lnTo>
                  <a:pt x="17" y="134"/>
                </a:lnTo>
                <a:lnTo>
                  <a:pt x="17" y="129"/>
                </a:lnTo>
                <a:lnTo>
                  <a:pt x="19" y="125"/>
                </a:lnTo>
                <a:lnTo>
                  <a:pt x="23" y="121"/>
                </a:lnTo>
                <a:lnTo>
                  <a:pt x="28" y="112"/>
                </a:lnTo>
                <a:lnTo>
                  <a:pt x="28" y="106"/>
                </a:lnTo>
                <a:lnTo>
                  <a:pt x="30" y="103"/>
                </a:lnTo>
                <a:lnTo>
                  <a:pt x="30" y="101"/>
                </a:lnTo>
                <a:lnTo>
                  <a:pt x="25" y="99"/>
                </a:lnTo>
                <a:lnTo>
                  <a:pt x="21" y="99"/>
                </a:lnTo>
                <a:lnTo>
                  <a:pt x="17" y="99"/>
                </a:lnTo>
                <a:lnTo>
                  <a:pt x="13" y="103"/>
                </a:lnTo>
                <a:lnTo>
                  <a:pt x="10" y="101"/>
                </a:lnTo>
                <a:lnTo>
                  <a:pt x="13" y="97"/>
                </a:lnTo>
                <a:lnTo>
                  <a:pt x="15" y="99"/>
                </a:lnTo>
                <a:lnTo>
                  <a:pt x="17" y="97"/>
                </a:lnTo>
                <a:lnTo>
                  <a:pt x="15" y="95"/>
                </a:lnTo>
                <a:lnTo>
                  <a:pt x="15" y="93"/>
                </a:lnTo>
                <a:lnTo>
                  <a:pt x="17" y="91"/>
                </a:lnTo>
                <a:lnTo>
                  <a:pt x="15" y="88"/>
                </a:lnTo>
                <a:lnTo>
                  <a:pt x="15" y="82"/>
                </a:lnTo>
                <a:lnTo>
                  <a:pt x="17" y="82"/>
                </a:lnTo>
                <a:lnTo>
                  <a:pt x="19" y="80"/>
                </a:lnTo>
                <a:lnTo>
                  <a:pt x="19" y="76"/>
                </a:lnTo>
                <a:lnTo>
                  <a:pt x="21" y="76"/>
                </a:lnTo>
                <a:lnTo>
                  <a:pt x="23" y="78"/>
                </a:lnTo>
                <a:lnTo>
                  <a:pt x="25" y="78"/>
                </a:lnTo>
                <a:lnTo>
                  <a:pt x="28" y="80"/>
                </a:lnTo>
                <a:lnTo>
                  <a:pt x="32" y="80"/>
                </a:lnTo>
                <a:lnTo>
                  <a:pt x="32" y="78"/>
                </a:lnTo>
                <a:lnTo>
                  <a:pt x="32" y="76"/>
                </a:lnTo>
                <a:lnTo>
                  <a:pt x="30" y="76"/>
                </a:lnTo>
                <a:lnTo>
                  <a:pt x="25" y="73"/>
                </a:lnTo>
                <a:lnTo>
                  <a:pt x="23" y="71"/>
                </a:lnTo>
                <a:lnTo>
                  <a:pt x="21" y="71"/>
                </a:lnTo>
                <a:lnTo>
                  <a:pt x="19" y="71"/>
                </a:lnTo>
                <a:lnTo>
                  <a:pt x="15" y="67"/>
                </a:lnTo>
                <a:lnTo>
                  <a:pt x="15" y="65"/>
                </a:lnTo>
                <a:lnTo>
                  <a:pt x="10" y="67"/>
                </a:lnTo>
                <a:lnTo>
                  <a:pt x="8" y="63"/>
                </a:lnTo>
                <a:lnTo>
                  <a:pt x="10" y="60"/>
                </a:lnTo>
                <a:lnTo>
                  <a:pt x="10" y="56"/>
                </a:lnTo>
                <a:lnTo>
                  <a:pt x="10" y="54"/>
                </a:lnTo>
                <a:lnTo>
                  <a:pt x="13" y="54"/>
                </a:lnTo>
                <a:lnTo>
                  <a:pt x="15" y="54"/>
                </a:lnTo>
                <a:lnTo>
                  <a:pt x="13" y="52"/>
                </a:lnTo>
                <a:lnTo>
                  <a:pt x="10" y="50"/>
                </a:lnTo>
                <a:lnTo>
                  <a:pt x="6" y="52"/>
                </a:lnTo>
                <a:lnTo>
                  <a:pt x="4" y="48"/>
                </a:lnTo>
                <a:lnTo>
                  <a:pt x="4" y="43"/>
                </a:lnTo>
                <a:lnTo>
                  <a:pt x="6" y="41"/>
                </a:lnTo>
                <a:lnTo>
                  <a:pt x="6" y="39"/>
                </a:lnTo>
                <a:lnTo>
                  <a:pt x="6" y="37"/>
                </a:lnTo>
                <a:lnTo>
                  <a:pt x="6" y="35"/>
                </a:lnTo>
                <a:lnTo>
                  <a:pt x="6" y="30"/>
                </a:lnTo>
                <a:lnTo>
                  <a:pt x="4" y="28"/>
                </a:lnTo>
                <a:lnTo>
                  <a:pt x="0" y="22"/>
                </a:lnTo>
                <a:lnTo>
                  <a:pt x="36" y="5"/>
                </a:lnTo>
                <a:lnTo>
                  <a:pt x="60" y="0"/>
                </a:lnTo>
                <a:lnTo>
                  <a:pt x="81" y="2"/>
                </a:lnTo>
                <a:lnTo>
                  <a:pt x="83" y="15"/>
                </a:lnTo>
                <a:lnTo>
                  <a:pt x="96" y="22"/>
                </a:lnTo>
                <a:lnTo>
                  <a:pt x="100" y="28"/>
                </a:lnTo>
                <a:lnTo>
                  <a:pt x="107" y="30"/>
                </a:lnTo>
                <a:lnTo>
                  <a:pt x="105" y="43"/>
                </a:lnTo>
                <a:lnTo>
                  <a:pt x="107" y="48"/>
                </a:lnTo>
                <a:lnTo>
                  <a:pt x="105" y="50"/>
                </a:lnTo>
                <a:lnTo>
                  <a:pt x="124" y="67"/>
                </a:lnTo>
                <a:lnTo>
                  <a:pt x="137" y="71"/>
                </a:lnTo>
                <a:lnTo>
                  <a:pt x="143" y="76"/>
                </a:lnTo>
                <a:lnTo>
                  <a:pt x="146" y="82"/>
                </a:lnTo>
                <a:lnTo>
                  <a:pt x="141" y="86"/>
                </a:lnTo>
                <a:lnTo>
                  <a:pt x="139" y="91"/>
                </a:lnTo>
                <a:lnTo>
                  <a:pt x="143" y="93"/>
                </a:lnTo>
                <a:lnTo>
                  <a:pt x="148" y="95"/>
                </a:lnTo>
                <a:lnTo>
                  <a:pt x="141" y="97"/>
                </a:lnTo>
                <a:lnTo>
                  <a:pt x="137" y="101"/>
                </a:lnTo>
                <a:lnTo>
                  <a:pt x="139" y="108"/>
                </a:lnTo>
                <a:lnTo>
                  <a:pt x="146" y="108"/>
                </a:lnTo>
                <a:lnTo>
                  <a:pt x="150" y="108"/>
                </a:lnTo>
                <a:lnTo>
                  <a:pt x="152" y="114"/>
                </a:lnTo>
                <a:lnTo>
                  <a:pt x="165" y="116"/>
                </a:lnTo>
                <a:lnTo>
                  <a:pt x="171" y="123"/>
                </a:lnTo>
                <a:lnTo>
                  <a:pt x="180" y="129"/>
                </a:lnTo>
                <a:lnTo>
                  <a:pt x="184" y="125"/>
                </a:lnTo>
                <a:lnTo>
                  <a:pt x="191" y="116"/>
                </a:lnTo>
                <a:lnTo>
                  <a:pt x="197" y="112"/>
                </a:lnTo>
                <a:lnTo>
                  <a:pt x="212" y="121"/>
                </a:lnTo>
                <a:lnTo>
                  <a:pt x="214" y="125"/>
                </a:lnTo>
                <a:lnTo>
                  <a:pt x="206" y="125"/>
                </a:lnTo>
                <a:lnTo>
                  <a:pt x="197" y="131"/>
                </a:lnTo>
                <a:lnTo>
                  <a:pt x="201" y="142"/>
                </a:lnTo>
                <a:lnTo>
                  <a:pt x="212" y="149"/>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61" name="Freeform 32">
            <a:extLst>
              <a:ext uri="{FF2B5EF4-FFF2-40B4-BE49-F238E27FC236}">
                <a16:creationId xmlns:a16="http://schemas.microsoft.com/office/drawing/2014/main" id="{0F04C656-E8A9-BE91-2F5F-735E7E98D878}"/>
              </a:ext>
            </a:extLst>
          </p:cNvPr>
          <p:cNvSpPr>
            <a:spLocks/>
          </p:cNvSpPr>
          <p:nvPr/>
        </p:nvSpPr>
        <p:spPr bwMode="gray">
          <a:xfrm>
            <a:off x="8757402" y="4200704"/>
            <a:ext cx="489450" cy="216940"/>
          </a:xfrm>
          <a:custGeom>
            <a:avLst/>
            <a:gdLst>
              <a:gd name="T0" fmla="*/ 1 w 311"/>
              <a:gd name="T1" fmla="*/ 50 h 146"/>
              <a:gd name="T2" fmla="*/ 3 w 311"/>
              <a:gd name="T3" fmla="*/ 45 h 146"/>
              <a:gd name="T4" fmla="*/ 7 w 311"/>
              <a:gd name="T5" fmla="*/ 40 h 146"/>
              <a:gd name="T6" fmla="*/ 10 w 311"/>
              <a:gd name="T7" fmla="*/ 38 h 146"/>
              <a:gd name="T8" fmla="*/ 13 w 311"/>
              <a:gd name="T9" fmla="*/ 39 h 146"/>
              <a:gd name="T10" fmla="*/ 18 w 311"/>
              <a:gd name="T11" fmla="*/ 40 h 146"/>
              <a:gd name="T12" fmla="*/ 20 w 311"/>
              <a:gd name="T13" fmla="*/ 39 h 146"/>
              <a:gd name="T14" fmla="*/ 23 w 311"/>
              <a:gd name="T15" fmla="*/ 40 h 146"/>
              <a:gd name="T16" fmla="*/ 27 w 311"/>
              <a:gd name="T17" fmla="*/ 39 h 146"/>
              <a:gd name="T18" fmla="*/ 32 w 311"/>
              <a:gd name="T19" fmla="*/ 38 h 146"/>
              <a:gd name="T20" fmla="*/ 33 w 311"/>
              <a:gd name="T21" fmla="*/ 37 h 146"/>
              <a:gd name="T22" fmla="*/ 36 w 311"/>
              <a:gd name="T23" fmla="*/ 35 h 146"/>
              <a:gd name="T24" fmla="*/ 37 w 311"/>
              <a:gd name="T25" fmla="*/ 31 h 146"/>
              <a:gd name="T26" fmla="*/ 41 w 311"/>
              <a:gd name="T27" fmla="*/ 30 h 146"/>
              <a:gd name="T28" fmla="*/ 45 w 311"/>
              <a:gd name="T29" fmla="*/ 27 h 146"/>
              <a:gd name="T30" fmla="*/ 46 w 311"/>
              <a:gd name="T31" fmla="*/ 23 h 146"/>
              <a:gd name="T32" fmla="*/ 48 w 311"/>
              <a:gd name="T33" fmla="*/ 18 h 146"/>
              <a:gd name="T34" fmla="*/ 51 w 311"/>
              <a:gd name="T35" fmla="*/ 14 h 146"/>
              <a:gd name="T36" fmla="*/ 54 w 311"/>
              <a:gd name="T37" fmla="*/ 13 h 146"/>
              <a:gd name="T38" fmla="*/ 58 w 311"/>
              <a:gd name="T39" fmla="*/ 9 h 146"/>
              <a:gd name="T40" fmla="*/ 61 w 311"/>
              <a:gd name="T41" fmla="*/ 6 h 146"/>
              <a:gd name="T42" fmla="*/ 64 w 311"/>
              <a:gd name="T43" fmla="*/ 5 h 146"/>
              <a:gd name="T44" fmla="*/ 68 w 311"/>
              <a:gd name="T45" fmla="*/ 5 h 146"/>
              <a:gd name="T46" fmla="*/ 72 w 311"/>
              <a:gd name="T47" fmla="*/ 4 h 146"/>
              <a:gd name="T48" fmla="*/ 77 w 311"/>
              <a:gd name="T49" fmla="*/ 4 h 146"/>
              <a:gd name="T50" fmla="*/ 85 w 311"/>
              <a:gd name="T51" fmla="*/ 9 h 146"/>
              <a:gd name="T52" fmla="*/ 91 w 311"/>
              <a:gd name="T53" fmla="*/ 4 h 146"/>
              <a:gd name="T54" fmla="*/ 96 w 311"/>
              <a:gd name="T55" fmla="*/ 0 h 146"/>
              <a:gd name="T56" fmla="*/ 101 w 311"/>
              <a:gd name="T57" fmla="*/ 11 h 146"/>
              <a:gd name="T58" fmla="*/ 108 w 311"/>
              <a:gd name="T59" fmla="*/ 13 h 146"/>
              <a:gd name="T60" fmla="*/ 106 w 311"/>
              <a:gd name="T61" fmla="*/ 20 h 146"/>
              <a:gd name="T62" fmla="*/ 117 w 311"/>
              <a:gd name="T63" fmla="*/ 21 h 146"/>
              <a:gd name="T64" fmla="*/ 121 w 311"/>
              <a:gd name="T65" fmla="*/ 13 h 146"/>
              <a:gd name="T66" fmla="*/ 133 w 311"/>
              <a:gd name="T67" fmla="*/ 11 h 146"/>
              <a:gd name="T68" fmla="*/ 149 w 311"/>
              <a:gd name="T69" fmla="*/ 16 h 146"/>
              <a:gd name="T70" fmla="*/ 156 w 311"/>
              <a:gd name="T71" fmla="*/ 8 h 146"/>
              <a:gd name="T72" fmla="*/ 174 w 311"/>
              <a:gd name="T73" fmla="*/ 6 h 146"/>
              <a:gd name="T74" fmla="*/ 188 w 311"/>
              <a:gd name="T75" fmla="*/ 14 h 146"/>
              <a:gd name="T76" fmla="*/ 197 w 311"/>
              <a:gd name="T77" fmla="*/ 21 h 146"/>
              <a:gd name="T78" fmla="*/ 194 w 311"/>
              <a:gd name="T79" fmla="*/ 65 h 146"/>
              <a:gd name="T80" fmla="*/ 175 w 311"/>
              <a:gd name="T81" fmla="*/ 64 h 146"/>
              <a:gd name="T82" fmla="*/ 149 w 311"/>
              <a:gd name="T83" fmla="*/ 55 h 146"/>
              <a:gd name="T84" fmla="*/ 119 w 311"/>
              <a:gd name="T85" fmla="*/ 74 h 146"/>
              <a:gd name="T86" fmla="*/ 102 w 311"/>
              <a:gd name="T87" fmla="*/ 74 h 146"/>
              <a:gd name="T88" fmla="*/ 82 w 311"/>
              <a:gd name="T89" fmla="*/ 78 h 146"/>
              <a:gd name="T90" fmla="*/ 72 w 311"/>
              <a:gd name="T91" fmla="*/ 92 h 146"/>
              <a:gd name="T92" fmla="*/ 36 w 311"/>
              <a:gd name="T93" fmla="*/ 91 h 146"/>
              <a:gd name="T94" fmla="*/ 20 w 311"/>
              <a:gd name="T95" fmla="*/ 83 h 146"/>
              <a:gd name="T96" fmla="*/ 3 w 311"/>
              <a:gd name="T97" fmla="*/ 73 h 146"/>
              <a:gd name="T98" fmla="*/ 1 w 311"/>
              <a:gd name="T99" fmla="*/ 54 h 1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1" h="146">
                <a:moveTo>
                  <a:pt x="2" y="81"/>
                </a:moveTo>
                <a:lnTo>
                  <a:pt x="2" y="79"/>
                </a:lnTo>
                <a:lnTo>
                  <a:pt x="4" y="75"/>
                </a:lnTo>
                <a:lnTo>
                  <a:pt x="4" y="71"/>
                </a:lnTo>
                <a:lnTo>
                  <a:pt x="6" y="68"/>
                </a:lnTo>
                <a:lnTo>
                  <a:pt x="10" y="64"/>
                </a:lnTo>
                <a:lnTo>
                  <a:pt x="10" y="62"/>
                </a:lnTo>
                <a:lnTo>
                  <a:pt x="15" y="60"/>
                </a:lnTo>
                <a:lnTo>
                  <a:pt x="17" y="60"/>
                </a:lnTo>
                <a:lnTo>
                  <a:pt x="19" y="62"/>
                </a:lnTo>
                <a:lnTo>
                  <a:pt x="23" y="64"/>
                </a:lnTo>
                <a:lnTo>
                  <a:pt x="27" y="64"/>
                </a:lnTo>
                <a:lnTo>
                  <a:pt x="27" y="62"/>
                </a:lnTo>
                <a:lnTo>
                  <a:pt x="30" y="62"/>
                </a:lnTo>
                <a:lnTo>
                  <a:pt x="32" y="64"/>
                </a:lnTo>
                <a:lnTo>
                  <a:pt x="34" y="64"/>
                </a:lnTo>
                <a:lnTo>
                  <a:pt x="36" y="64"/>
                </a:lnTo>
                <a:lnTo>
                  <a:pt x="40" y="62"/>
                </a:lnTo>
                <a:lnTo>
                  <a:pt x="42" y="62"/>
                </a:lnTo>
                <a:lnTo>
                  <a:pt x="47" y="60"/>
                </a:lnTo>
                <a:lnTo>
                  <a:pt x="49" y="58"/>
                </a:lnTo>
                <a:lnTo>
                  <a:pt x="51" y="55"/>
                </a:lnTo>
                <a:lnTo>
                  <a:pt x="53" y="55"/>
                </a:lnTo>
                <a:lnTo>
                  <a:pt x="55" y="53"/>
                </a:lnTo>
                <a:lnTo>
                  <a:pt x="55" y="49"/>
                </a:lnTo>
                <a:lnTo>
                  <a:pt x="57" y="47"/>
                </a:lnTo>
                <a:lnTo>
                  <a:pt x="60" y="47"/>
                </a:lnTo>
                <a:lnTo>
                  <a:pt x="62" y="47"/>
                </a:lnTo>
                <a:lnTo>
                  <a:pt x="66" y="43"/>
                </a:lnTo>
                <a:lnTo>
                  <a:pt x="66" y="40"/>
                </a:lnTo>
                <a:lnTo>
                  <a:pt x="68" y="36"/>
                </a:lnTo>
                <a:lnTo>
                  <a:pt x="68" y="32"/>
                </a:lnTo>
                <a:lnTo>
                  <a:pt x="70" y="28"/>
                </a:lnTo>
                <a:lnTo>
                  <a:pt x="70" y="25"/>
                </a:lnTo>
                <a:lnTo>
                  <a:pt x="75" y="23"/>
                </a:lnTo>
                <a:lnTo>
                  <a:pt x="77" y="23"/>
                </a:lnTo>
                <a:lnTo>
                  <a:pt x="79" y="21"/>
                </a:lnTo>
                <a:lnTo>
                  <a:pt x="83" y="19"/>
                </a:lnTo>
                <a:lnTo>
                  <a:pt x="85" y="15"/>
                </a:lnTo>
                <a:lnTo>
                  <a:pt x="87" y="12"/>
                </a:lnTo>
                <a:lnTo>
                  <a:pt x="90" y="10"/>
                </a:lnTo>
                <a:lnTo>
                  <a:pt x="92" y="8"/>
                </a:lnTo>
                <a:lnTo>
                  <a:pt x="94" y="8"/>
                </a:lnTo>
                <a:lnTo>
                  <a:pt x="98" y="8"/>
                </a:lnTo>
                <a:lnTo>
                  <a:pt x="100" y="8"/>
                </a:lnTo>
                <a:lnTo>
                  <a:pt x="103" y="8"/>
                </a:lnTo>
                <a:lnTo>
                  <a:pt x="105" y="6"/>
                </a:lnTo>
                <a:lnTo>
                  <a:pt x="107" y="6"/>
                </a:lnTo>
                <a:lnTo>
                  <a:pt x="113" y="6"/>
                </a:lnTo>
                <a:lnTo>
                  <a:pt x="113" y="17"/>
                </a:lnTo>
                <a:lnTo>
                  <a:pt x="124" y="15"/>
                </a:lnTo>
                <a:lnTo>
                  <a:pt x="128" y="4"/>
                </a:lnTo>
                <a:lnTo>
                  <a:pt x="133" y="6"/>
                </a:lnTo>
                <a:lnTo>
                  <a:pt x="135" y="2"/>
                </a:lnTo>
                <a:lnTo>
                  <a:pt x="141" y="0"/>
                </a:lnTo>
                <a:lnTo>
                  <a:pt x="145" y="10"/>
                </a:lnTo>
                <a:lnTo>
                  <a:pt x="148" y="17"/>
                </a:lnTo>
                <a:lnTo>
                  <a:pt x="156" y="15"/>
                </a:lnTo>
                <a:lnTo>
                  <a:pt x="158" y="21"/>
                </a:lnTo>
                <a:lnTo>
                  <a:pt x="156" y="25"/>
                </a:lnTo>
                <a:lnTo>
                  <a:pt x="156" y="32"/>
                </a:lnTo>
                <a:lnTo>
                  <a:pt x="167" y="30"/>
                </a:lnTo>
                <a:lnTo>
                  <a:pt x="171" y="34"/>
                </a:lnTo>
                <a:lnTo>
                  <a:pt x="175" y="30"/>
                </a:lnTo>
                <a:lnTo>
                  <a:pt x="178" y="21"/>
                </a:lnTo>
                <a:lnTo>
                  <a:pt x="190" y="15"/>
                </a:lnTo>
                <a:lnTo>
                  <a:pt x="195" y="17"/>
                </a:lnTo>
                <a:lnTo>
                  <a:pt x="208" y="15"/>
                </a:lnTo>
                <a:lnTo>
                  <a:pt x="218" y="25"/>
                </a:lnTo>
                <a:lnTo>
                  <a:pt x="227" y="17"/>
                </a:lnTo>
                <a:lnTo>
                  <a:pt x="229" y="12"/>
                </a:lnTo>
                <a:lnTo>
                  <a:pt x="242" y="15"/>
                </a:lnTo>
                <a:lnTo>
                  <a:pt x="255" y="10"/>
                </a:lnTo>
                <a:lnTo>
                  <a:pt x="259" y="17"/>
                </a:lnTo>
                <a:lnTo>
                  <a:pt x="276" y="23"/>
                </a:lnTo>
                <a:lnTo>
                  <a:pt x="278" y="32"/>
                </a:lnTo>
                <a:lnTo>
                  <a:pt x="289" y="34"/>
                </a:lnTo>
                <a:lnTo>
                  <a:pt x="311" y="47"/>
                </a:lnTo>
                <a:lnTo>
                  <a:pt x="285" y="103"/>
                </a:lnTo>
                <a:lnTo>
                  <a:pt x="268" y="105"/>
                </a:lnTo>
                <a:lnTo>
                  <a:pt x="257" y="101"/>
                </a:lnTo>
                <a:lnTo>
                  <a:pt x="244" y="88"/>
                </a:lnTo>
                <a:lnTo>
                  <a:pt x="218" y="88"/>
                </a:lnTo>
                <a:lnTo>
                  <a:pt x="201" y="90"/>
                </a:lnTo>
                <a:lnTo>
                  <a:pt x="175" y="118"/>
                </a:lnTo>
                <a:lnTo>
                  <a:pt x="165" y="120"/>
                </a:lnTo>
                <a:lnTo>
                  <a:pt x="150" y="118"/>
                </a:lnTo>
                <a:lnTo>
                  <a:pt x="139" y="120"/>
                </a:lnTo>
                <a:lnTo>
                  <a:pt x="120" y="124"/>
                </a:lnTo>
                <a:lnTo>
                  <a:pt x="113" y="124"/>
                </a:lnTo>
                <a:lnTo>
                  <a:pt x="105" y="146"/>
                </a:lnTo>
                <a:lnTo>
                  <a:pt x="64" y="144"/>
                </a:lnTo>
                <a:lnTo>
                  <a:pt x="53" y="144"/>
                </a:lnTo>
                <a:lnTo>
                  <a:pt x="38" y="137"/>
                </a:lnTo>
                <a:lnTo>
                  <a:pt x="30" y="131"/>
                </a:lnTo>
                <a:lnTo>
                  <a:pt x="23" y="137"/>
                </a:lnTo>
                <a:lnTo>
                  <a:pt x="4" y="116"/>
                </a:lnTo>
                <a:lnTo>
                  <a:pt x="0" y="107"/>
                </a:lnTo>
                <a:lnTo>
                  <a:pt x="2" y="86"/>
                </a:lnTo>
                <a:lnTo>
                  <a:pt x="2" y="81"/>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63" name="Freeform 33">
            <a:extLst>
              <a:ext uri="{FF2B5EF4-FFF2-40B4-BE49-F238E27FC236}">
                <a16:creationId xmlns:a16="http://schemas.microsoft.com/office/drawing/2014/main" id="{A8AE0D56-EF87-20A3-63E2-72A0BB647D55}"/>
              </a:ext>
            </a:extLst>
          </p:cNvPr>
          <p:cNvSpPr>
            <a:spLocks/>
          </p:cNvSpPr>
          <p:nvPr/>
        </p:nvSpPr>
        <p:spPr bwMode="gray">
          <a:xfrm>
            <a:off x="8448032" y="4535546"/>
            <a:ext cx="277047" cy="172137"/>
          </a:xfrm>
          <a:custGeom>
            <a:avLst/>
            <a:gdLst>
              <a:gd name="T0" fmla="*/ 29 w 176"/>
              <a:gd name="T1" fmla="*/ 23 h 116"/>
              <a:gd name="T2" fmla="*/ 56 w 176"/>
              <a:gd name="T3" fmla="*/ 15 h 116"/>
              <a:gd name="T4" fmla="*/ 84 w 176"/>
              <a:gd name="T5" fmla="*/ 11 h 116"/>
              <a:gd name="T6" fmla="*/ 110 w 176"/>
              <a:gd name="T7" fmla="*/ 0 h 116"/>
              <a:gd name="T8" fmla="*/ 120 w 176"/>
              <a:gd name="T9" fmla="*/ 22 h 116"/>
              <a:gd name="T10" fmla="*/ 112 w 176"/>
              <a:gd name="T11" fmla="*/ 19 h 116"/>
              <a:gd name="T12" fmla="*/ 110 w 176"/>
              <a:gd name="T13" fmla="*/ 22 h 116"/>
              <a:gd name="T14" fmla="*/ 108 w 176"/>
              <a:gd name="T15" fmla="*/ 26 h 116"/>
              <a:gd name="T16" fmla="*/ 102 w 176"/>
              <a:gd name="T17" fmla="*/ 27 h 116"/>
              <a:gd name="T18" fmla="*/ 100 w 176"/>
              <a:gd name="T19" fmla="*/ 31 h 116"/>
              <a:gd name="T20" fmla="*/ 94 w 176"/>
              <a:gd name="T21" fmla="*/ 33 h 116"/>
              <a:gd name="T22" fmla="*/ 88 w 176"/>
              <a:gd name="T23" fmla="*/ 34 h 116"/>
              <a:gd name="T24" fmla="*/ 85 w 176"/>
              <a:gd name="T25" fmla="*/ 40 h 116"/>
              <a:gd name="T26" fmla="*/ 88 w 176"/>
              <a:gd name="T27" fmla="*/ 43 h 116"/>
              <a:gd name="T28" fmla="*/ 89 w 176"/>
              <a:gd name="T29" fmla="*/ 47 h 116"/>
              <a:gd name="T30" fmla="*/ 88 w 176"/>
              <a:gd name="T31" fmla="*/ 54 h 116"/>
              <a:gd name="T32" fmla="*/ 84 w 176"/>
              <a:gd name="T33" fmla="*/ 54 h 116"/>
              <a:gd name="T34" fmla="*/ 78 w 176"/>
              <a:gd name="T35" fmla="*/ 55 h 116"/>
              <a:gd name="T36" fmla="*/ 74 w 176"/>
              <a:gd name="T37" fmla="*/ 59 h 116"/>
              <a:gd name="T38" fmla="*/ 75 w 176"/>
              <a:gd name="T39" fmla="*/ 60 h 116"/>
              <a:gd name="T40" fmla="*/ 75 w 176"/>
              <a:gd name="T41" fmla="*/ 64 h 116"/>
              <a:gd name="T42" fmla="*/ 74 w 176"/>
              <a:gd name="T43" fmla="*/ 65 h 116"/>
              <a:gd name="T44" fmla="*/ 75 w 176"/>
              <a:gd name="T45" fmla="*/ 72 h 116"/>
              <a:gd name="T46" fmla="*/ 72 w 176"/>
              <a:gd name="T47" fmla="*/ 73 h 116"/>
              <a:gd name="T48" fmla="*/ 66 w 176"/>
              <a:gd name="T49" fmla="*/ 72 h 116"/>
              <a:gd name="T50" fmla="*/ 61 w 176"/>
              <a:gd name="T51" fmla="*/ 70 h 116"/>
              <a:gd name="T52" fmla="*/ 59 w 176"/>
              <a:gd name="T53" fmla="*/ 72 h 116"/>
              <a:gd name="T54" fmla="*/ 55 w 176"/>
              <a:gd name="T55" fmla="*/ 70 h 116"/>
              <a:gd name="T56" fmla="*/ 50 w 176"/>
              <a:gd name="T57" fmla="*/ 68 h 116"/>
              <a:gd name="T58" fmla="*/ 48 w 176"/>
              <a:gd name="T59" fmla="*/ 65 h 116"/>
              <a:gd name="T60" fmla="*/ 47 w 176"/>
              <a:gd name="T61" fmla="*/ 62 h 116"/>
              <a:gd name="T62" fmla="*/ 46 w 176"/>
              <a:gd name="T63" fmla="*/ 65 h 116"/>
              <a:gd name="T64" fmla="*/ 44 w 176"/>
              <a:gd name="T65" fmla="*/ 68 h 116"/>
              <a:gd name="T66" fmla="*/ 41 w 176"/>
              <a:gd name="T67" fmla="*/ 70 h 116"/>
              <a:gd name="T68" fmla="*/ 34 w 176"/>
              <a:gd name="T69" fmla="*/ 70 h 116"/>
              <a:gd name="T70" fmla="*/ 28 w 176"/>
              <a:gd name="T71" fmla="*/ 70 h 116"/>
              <a:gd name="T72" fmla="*/ 25 w 176"/>
              <a:gd name="T73" fmla="*/ 69 h 116"/>
              <a:gd name="T74" fmla="*/ 24 w 176"/>
              <a:gd name="T75" fmla="*/ 72 h 116"/>
              <a:gd name="T76" fmla="*/ 20 w 176"/>
              <a:gd name="T77" fmla="*/ 72 h 116"/>
              <a:gd name="T78" fmla="*/ 16 w 176"/>
              <a:gd name="T79" fmla="*/ 73 h 116"/>
              <a:gd name="T80" fmla="*/ 7 w 176"/>
              <a:gd name="T81" fmla="*/ 72 h 116"/>
              <a:gd name="T82" fmla="*/ 18 w 176"/>
              <a:gd name="T83" fmla="*/ 62 h 116"/>
              <a:gd name="T84" fmla="*/ 9 w 176"/>
              <a:gd name="T85" fmla="*/ 47 h 116"/>
              <a:gd name="T86" fmla="*/ 7 w 176"/>
              <a:gd name="T87" fmla="*/ 34 h 116"/>
              <a:gd name="T88" fmla="*/ 10 w 176"/>
              <a:gd name="T89" fmla="*/ 25 h 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6" h="116">
                <a:moveTo>
                  <a:pt x="13" y="30"/>
                </a:moveTo>
                <a:lnTo>
                  <a:pt x="39" y="35"/>
                </a:lnTo>
                <a:lnTo>
                  <a:pt x="43" y="37"/>
                </a:lnTo>
                <a:lnTo>
                  <a:pt x="58" y="37"/>
                </a:lnTo>
                <a:lnTo>
                  <a:pt x="65" y="43"/>
                </a:lnTo>
                <a:lnTo>
                  <a:pt x="82" y="24"/>
                </a:lnTo>
                <a:lnTo>
                  <a:pt x="95" y="22"/>
                </a:lnTo>
                <a:lnTo>
                  <a:pt x="116" y="24"/>
                </a:lnTo>
                <a:lnTo>
                  <a:pt x="123" y="17"/>
                </a:lnTo>
                <a:lnTo>
                  <a:pt x="144" y="22"/>
                </a:lnTo>
                <a:lnTo>
                  <a:pt x="144" y="7"/>
                </a:lnTo>
                <a:lnTo>
                  <a:pt x="161" y="0"/>
                </a:lnTo>
                <a:lnTo>
                  <a:pt x="168" y="22"/>
                </a:lnTo>
                <a:lnTo>
                  <a:pt x="176" y="35"/>
                </a:lnTo>
                <a:lnTo>
                  <a:pt x="174" y="33"/>
                </a:lnTo>
                <a:lnTo>
                  <a:pt x="170" y="30"/>
                </a:lnTo>
                <a:lnTo>
                  <a:pt x="165" y="30"/>
                </a:lnTo>
                <a:lnTo>
                  <a:pt x="161" y="30"/>
                </a:lnTo>
                <a:lnTo>
                  <a:pt x="161" y="33"/>
                </a:lnTo>
                <a:lnTo>
                  <a:pt x="161" y="35"/>
                </a:lnTo>
                <a:lnTo>
                  <a:pt x="161" y="39"/>
                </a:lnTo>
                <a:lnTo>
                  <a:pt x="161" y="41"/>
                </a:lnTo>
                <a:lnTo>
                  <a:pt x="159" y="41"/>
                </a:lnTo>
                <a:lnTo>
                  <a:pt x="157" y="41"/>
                </a:lnTo>
                <a:lnTo>
                  <a:pt x="153" y="41"/>
                </a:lnTo>
                <a:lnTo>
                  <a:pt x="150" y="43"/>
                </a:lnTo>
                <a:lnTo>
                  <a:pt x="150" y="45"/>
                </a:lnTo>
                <a:lnTo>
                  <a:pt x="148" y="48"/>
                </a:lnTo>
                <a:lnTo>
                  <a:pt x="146" y="50"/>
                </a:lnTo>
                <a:lnTo>
                  <a:pt x="144" y="50"/>
                </a:lnTo>
                <a:lnTo>
                  <a:pt x="140" y="52"/>
                </a:lnTo>
                <a:lnTo>
                  <a:pt x="138" y="52"/>
                </a:lnTo>
                <a:lnTo>
                  <a:pt x="135" y="54"/>
                </a:lnTo>
                <a:lnTo>
                  <a:pt x="133" y="56"/>
                </a:lnTo>
                <a:lnTo>
                  <a:pt x="129" y="54"/>
                </a:lnTo>
                <a:lnTo>
                  <a:pt x="127" y="58"/>
                </a:lnTo>
                <a:lnTo>
                  <a:pt x="125" y="58"/>
                </a:lnTo>
                <a:lnTo>
                  <a:pt x="125" y="63"/>
                </a:lnTo>
                <a:lnTo>
                  <a:pt x="125" y="65"/>
                </a:lnTo>
                <a:lnTo>
                  <a:pt x="127" y="67"/>
                </a:lnTo>
                <a:lnTo>
                  <a:pt x="129" y="69"/>
                </a:lnTo>
                <a:lnTo>
                  <a:pt x="129" y="71"/>
                </a:lnTo>
                <a:lnTo>
                  <a:pt x="131" y="73"/>
                </a:lnTo>
                <a:lnTo>
                  <a:pt x="131" y="75"/>
                </a:lnTo>
                <a:lnTo>
                  <a:pt x="129" y="80"/>
                </a:lnTo>
                <a:lnTo>
                  <a:pt x="129" y="82"/>
                </a:lnTo>
                <a:lnTo>
                  <a:pt x="129" y="86"/>
                </a:lnTo>
                <a:lnTo>
                  <a:pt x="127" y="86"/>
                </a:lnTo>
                <a:lnTo>
                  <a:pt x="125" y="84"/>
                </a:lnTo>
                <a:lnTo>
                  <a:pt x="123" y="86"/>
                </a:lnTo>
                <a:lnTo>
                  <a:pt x="118" y="86"/>
                </a:lnTo>
                <a:lnTo>
                  <a:pt x="116" y="88"/>
                </a:lnTo>
                <a:lnTo>
                  <a:pt x="114" y="88"/>
                </a:lnTo>
                <a:lnTo>
                  <a:pt x="112" y="91"/>
                </a:lnTo>
                <a:lnTo>
                  <a:pt x="110" y="91"/>
                </a:lnTo>
                <a:lnTo>
                  <a:pt x="108" y="93"/>
                </a:lnTo>
                <a:lnTo>
                  <a:pt x="108" y="95"/>
                </a:lnTo>
                <a:lnTo>
                  <a:pt x="110" y="95"/>
                </a:lnTo>
                <a:lnTo>
                  <a:pt x="110" y="97"/>
                </a:lnTo>
                <a:lnTo>
                  <a:pt x="112" y="99"/>
                </a:lnTo>
                <a:lnTo>
                  <a:pt x="110" y="101"/>
                </a:lnTo>
                <a:lnTo>
                  <a:pt x="108" y="103"/>
                </a:lnTo>
                <a:lnTo>
                  <a:pt x="110" y="108"/>
                </a:lnTo>
                <a:lnTo>
                  <a:pt x="110" y="110"/>
                </a:lnTo>
                <a:lnTo>
                  <a:pt x="110" y="114"/>
                </a:lnTo>
                <a:lnTo>
                  <a:pt x="108" y="116"/>
                </a:lnTo>
                <a:lnTo>
                  <a:pt x="108" y="114"/>
                </a:lnTo>
                <a:lnTo>
                  <a:pt x="105" y="116"/>
                </a:lnTo>
                <a:lnTo>
                  <a:pt x="101" y="116"/>
                </a:lnTo>
                <a:lnTo>
                  <a:pt x="99" y="116"/>
                </a:lnTo>
                <a:lnTo>
                  <a:pt x="97" y="114"/>
                </a:lnTo>
                <a:lnTo>
                  <a:pt x="95" y="112"/>
                </a:lnTo>
                <a:lnTo>
                  <a:pt x="93" y="112"/>
                </a:lnTo>
                <a:lnTo>
                  <a:pt x="90" y="112"/>
                </a:lnTo>
                <a:lnTo>
                  <a:pt x="88" y="110"/>
                </a:lnTo>
                <a:lnTo>
                  <a:pt x="86" y="112"/>
                </a:lnTo>
                <a:lnTo>
                  <a:pt x="86" y="114"/>
                </a:lnTo>
                <a:lnTo>
                  <a:pt x="84" y="114"/>
                </a:lnTo>
                <a:lnTo>
                  <a:pt x="80" y="114"/>
                </a:lnTo>
                <a:lnTo>
                  <a:pt x="80" y="112"/>
                </a:lnTo>
                <a:lnTo>
                  <a:pt x="78" y="110"/>
                </a:lnTo>
                <a:lnTo>
                  <a:pt x="73" y="110"/>
                </a:lnTo>
                <a:lnTo>
                  <a:pt x="73" y="108"/>
                </a:lnTo>
                <a:lnTo>
                  <a:pt x="73" y="106"/>
                </a:lnTo>
                <a:lnTo>
                  <a:pt x="71" y="103"/>
                </a:lnTo>
                <a:lnTo>
                  <a:pt x="69" y="101"/>
                </a:lnTo>
                <a:lnTo>
                  <a:pt x="69" y="99"/>
                </a:lnTo>
                <a:lnTo>
                  <a:pt x="67" y="99"/>
                </a:lnTo>
                <a:lnTo>
                  <a:pt x="67" y="101"/>
                </a:lnTo>
                <a:lnTo>
                  <a:pt x="67" y="103"/>
                </a:lnTo>
                <a:lnTo>
                  <a:pt x="65" y="106"/>
                </a:lnTo>
                <a:lnTo>
                  <a:pt x="65" y="108"/>
                </a:lnTo>
                <a:lnTo>
                  <a:pt x="63" y="110"/>
                </a:lnTo>
                <a:lnTo>
                  <a:pt x="60" y="110"/>
                </a:lnTo>
                <a:lnTo>
                  <a:pt x="60" y="112"/>
                </a:lnTo>
                <a:lnTo>
                  <a:pt x="58" y="112"/>
                </a:lnTo>
                <a:lnTo>
                  <a:pt x="52" y="112"/>
                </a:lnTo>
                <a:lnTo>
                  <a:pt x="50" y="112"/>
                </a:lnTo>
                <a:lnTo>
                  <a:pt x="47" y="112"/>
                </a:lnTo>
                <a:lnTo>
                  <a:pt x="43" y="114"/>
                </a:lnTo>
                <a:lnTo>
                  <a:pt x="41" y="112"/>
                </a:lnTo>
                <a:lnTo>
                  <a:pt x="39" y="112"/>
                </a:lnTo>
                <a:lnTo>
                  <a:pt x="37" y="110"/>
                </a:lnTo>
                <a:lnTo>
                  <a:pt x="37" y="112"/>
                </a:lnTo>
                <a:lnTo>
                  <a:pt x="37" y="114"/>
                </a:lnTo>
                <a:lnTo>
                  <a:pt x="35" y="114"/>
                </a:lnTo>
                <a:lnTo>
                  <a:pt x="30" y="114"/>
                </a:lnTo>
                <a:lnTo>
                  <a:pt x="28" y="114"/>
                </a:lnTo>
                <a:lnTo>
                  <a:pt x="26" y="114"/>
                </a:lnTo>
                <a:lnTo>
                  <a:pt x="24" y="116"/>
                </a:lnTo>
                <a:lnTo>
                  <a:pt x="22" y="116"/>
                </a:lnTo>
                <a:lnTo>
                  <a:pt x="20" y="116"/>
                </a:lnTo>
                <a:lnTo>
                  <a:pt x="11" y="114"/>
                </a:lnTo>
                <a:lnTo>
                  <a:pt x="22" y="112"/>
                </a:lnTo>
                <a:lnTo>
                  <a:pt x="26" y="106"/>
                </a:lnTo>
                <a:lnTo>
                  <a:pt x="26" y="99"/>
                </a:lnTo>
                <a:lnTo>
                  <a:pt x="20" y="91"/>
                </a:lnTo>
                <a:lnTo>
                  <a:pt x="11" y="88"/>
                </a:lnTo>
                <a:lnTo>
                  <a:pt x="13" y="75"/>
                </a:lnTo>
                <a:lnTo>
                  <a:pt x="7" y="71"/>
                </a:lnTo>
                <a:lnTo>
                  <a:pt x="15" y="60"/>
                </a:lnTo>
                <a:lnTo>
                  <a:pt x="11" y="54"/>
                </a:lnTo>
                <a:lnTo>
                  <a:pt x="2" y="54"/>
                </a:lnTo>
                <a:lnTo>
                  <a:pt x="0" y="50"/>
                </a:lnTo>
                <a:lnTo>
                  <a:pt x="15" y="39"/>
                </a:lnTo>
                <a:lnTo>
                  <a:pt x="13" y="30"/>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65" name="Freeform 34">
            <a:extLst>
              <a:ext uri="{FF2B5EF4-FFF2-40B4-BE49-F238E27FC236}">
                <a16:creationId xmlns:a16="http://schemas.microsoft.com/office/drawing/2014/main" id="{3B892BE7-A2C6-49BA-DDB6-F7AFB901304A}"/>
              </a:ext>
            </a:extLst>
          </p:cNvPr>
          <p:cNvSpPr>
            <a:spLocks/>
          </p:cNvSpPr>
          <p:nvPr/>
        </p:nvSpPr>
        <p:spPr bwMode="gray">
          <a:xfrm>
            <a:off x="6492542" y="4903401"/>
            <a:ext cx="1073557" cy="825315"/>
          </a:xfrm>
          <a:custGeom>
            <a:avLst/>
            <a:gdLst>
              <a:gd name="T0" fmla="*/ 18 w 680"/>
              <a:gd name="T1" fmla="*/ 73 h 555"/>
              <a:gd name="T2" fmla="*/ 12 w 680"/>
              <a:gd name="T3" fmla="*/ 44 h 555"/>
              <a:gd name="T4" fmla="*/ 0 w 680"/>
              <a:gd name="T5" fmla="*/ 33 h 555"/>
              <a:gd name="T6" fmla="*/ 15 w 680"/>
              <a:gd name="T7" fmla="*/ 20 h 555"/>
              <a:gd name="T8" fmla="*/ 38 w 680"/>
              <a:gd name="T9" fmla="*/ 15 h 555"/>
              <a:gd name="T10" fmla="*/ 60 w 680"/>
              <a:gd name="T11" fmla="*/ 0 h 555"/>
              <a:gd name="T12" fmla="*/ 105 w 680"/>
              <a:gd name="T13" fmla="*/ 8 h 555"/>
              <a:gd name="T14" fmla="*/ 129 w 680"/>
              <a:gd name="T15" fmla="*/ 2 h 555"/>
              <a:gd name="T16" fmla="*/ 168 w 680"/>
              <a:gd name="T17" fmla="*/ 13 h 555"/>
              <a:gd name="T18" fmla="*/ 219 w 680"/>
              <a:gd name="T19" fmla="*/ 18 h 555"/>
              <a:gd name="T20" fmla="*/ 243 w 680"/>
              <a:gd name="T21" fmla="*/ 9 h 555"/>
              <a:gd name="T22" fmla="*/ 275 w 680"/>
              <a:gd name="T23" fmla="*/ 21 h 555"/>
              <a:gd name="T24" fmla="*/ 292 w 680"/>
              <a:gd name="T25" fmla="*/ 27 h 555"/>
              <a:gd name="T26" fmla="*/ 292 w 680"/>
              <a:gd name="T27" fmla="*/ 35 h 555"/>
              <a:gd name="T28" fmla="*/ 316 w 680"/>
              <a:gd name="T29" fmla="*/ 40 h 555"/>
              <a:gd name="T30" fmla="*/ 329 w 680"/>
              <a:gd name="T31" fmla="*/ 46 h 555"/>
              <a:gd name="T32" fmla="*/ 339 w 680"/>
              <a:gd name="T33" fmla="*/ 49 h 555"/>
              <a:gd name="T34" fmla="*/ 354 w 680"/>
              <a:gd name="T35" fmla="*/ 53 h 555"/>
              <a:gd name="T36" fmla="*/ 369 w 680"/>
              <a:gd name="T37" fmla="*/ 46 h 555"/>
              <a:gd name="T38" fmla="*/ 398 w 680"/>
              <a:gd name="T39" fmla="*/ 57 h 555"/>
              <a:gd name="T40" fmla="*/ 408 w 680"/>
              <a:gd name="T41" fmla="*/ 62 h 555"/>
              <a:gd name="T42" fmla="*/ 417 w 680"/>
              <a:gd name="T43" fmla="*/ 68 h 555"/>
              <a:gd name="T44" fmla="*/ 436 w 680"/>
              <a:gd name="T45" fmla="*/ 68 h 555"/>
              <a:gd name="T46" fmla="*/ 457 w 680"/>
              <a:gd name="T47" fmla="*/ 62 h 555"/>
              <a:gd name="T48" fmla="*/ 462 w 680"/>
              <a:gd name="T49" fmla="*/ 76 h 555"/>
              <a:gd name="T50" fmla="*/ 444 w 680"/>
              <a:gd name="T51" fmla="*/ 99 h 555"/>
              <a:gd name="T52" fmla="*/ 407 w 680"/>
              <a:gd name="T53" fmla="*/ 118 h 555"/>
              <a:gd name="T54" fmla="*/ 374 w 680"/>
              <a:gd name="T55" fmla="*/ 134 h 555"/>
              <a:gd name="T56" fmla="*/ 376 w 680"/>
              <a:gd name="T57" fmla="*/ 144 h 555"/>
              <a:gd name="T58" fmla="*/ 341 w 680"/>
              <a:gd name="T59" fmla="*/ 179 h 555"/>
              <a:gd name="T60" fmla="*/ 332 w 680"/>
              <a:gd name="T61" fmla="*/ 199 h 555"/>
              <a:gd name="T62" fmla="*/ 341 w 680"/>
              <a:gd name="T63" fmla="*/ 221 h 555"/>
              <a:gd name="T64" fmla="*/ 343 w 680"/>
              <a:gd name="T65" fmla="*/ 238 h 555"/>
              <a:gd name="T66" fmla="*/ 326 w 680"/>
              <a:gd name="T67" fmla="*/ 254 h 555"/>
              <a:gd name="T68" fmla="*/ 317 w 680"/>
              <a:gd name="T69" fmla="*/ 279 h 555"/>
              <a:gd name="T70" fmla="*/ 287 w 680"/>
              <a:gd name="T71" fmla="*/ 288 h 555"/>
              <a:gd name="T72" fmla="*/ 263 w 680"/>
              <a:gd name="T73" fmla="*/ 318 h 555"/>
              <a:gd name="T74" fmla="*/ 243 w 680"/>
              <a:gd name="T75" fmla="*/ 320 h 555"/>
              <a:gd name="T76" fmla="*/ 181 w 680"/>
              <a:gd name="T77" fmla="*/ 318 h 555"/>
              <a:gd name="T78" fmla="*/ 146 w 680"/>
              <a:gd name="T79" fmla="*/ 339 h 555"/>
              <a:gd name="T80" fmla="*/ 142 w 680"/>
              <a:gd name="T81" fmla="*/ 343 h 555"/>
              <a:gd name="T82" fmla="*/ 135 w 680"/>
              <a:gd name="T83" fmla="*/ 350 h 555"/>
              <a:gd name="T84" fmla="*/ 110 w 680"/>
              <a:gd name="T85" fmla="*/ 330 h 555"/>
              <a:gd name="T86" fmla="*/ 103 w 680"/>
              <a:gd name="T87" fmla="*/ 318 h 555"/>
              <a:gd name="T88" fmla="*/ 87 w 680"/>
              <a:gd name="T89" fmla="*/ 300 h 555"/>
              <a:gd name="T90" fmla="*/ 66 w 680"/>
              <a:gd name="T91" fmla="*/ 297 h 555"/>
              <a:gd name="T92" fmla="*/ 75 w 680"/>
              <a:gd name="T93" fmla="*/ 271 h 555"/>
              <a:gd name="T94" fmla="*/ 70 w 680"/>
              <a:gd name="T95" fmla="*/ 250 h 555"/>
              <a:gd name="T96" fmla="*/ 87 w 680"/>
              <a:gd name="T97" fmla="*/ 221 h 555"/>
              <a:gd name="T98" fmla="*/ 69 w 680"/>
              <a:gd name="T99" fmla="*/ 195 h 555"/>
              <a:gd name="T100" fmla="*/ 90 w 680"/>
              <a:gd name="T101" fmla="*/ 187 h 555"/>
              <a:gd name="T102" fmla="*/ 91 w 680"/>
              <a:gd name="T103" fmla="*/ 144 h 555"/>
              <a:gd name="T104" fmla="*/ 92 w 680"/>
              <a:gd name="T105" fmla="*/ 124 h 555"/>
              <a:gd name="T106" fmla="*/ 118 w 680"/>
              <a:gd name="T107" fmla="*/ 105 h 555"/>
              <a:gd name="T108" fmla="*/ 96 w 680"/>
              <a:gd name="T109" fmla="*/ 85 h 555"/>
              <a:gd name="T110" fmla="*/ 50 w 680"/>
              <a:gd name="T111" fmla="*/ 87 h 555"/>
              <a:gd name="T112" fmla="*/ 16 w 680"/>
              <a:gd name="T113" fmla="*/ 87 h 5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80" h="555">
                <a:moveTo>
                  <a:pt x="24" y="138"/>
                </a:moveTo>
                <a:lnTo>
                  <a:pt x="22" y="129"/>
                </a:lnTo>
                <a:lnTo>
                  <a:pt x="26" y="116"/>
                </a:lnTo>
                <a:lnTo>
                  <a:pt x="35" y="99"/>
                </a:lnTo>
                <a:lnTo>
                  <a:pt x="24" y="84"/>
                </a:lnTo>
                <a:lnTo>
                  <a:pt x="17" y="69"/>
                </a:lnTo>
                <a:lnTo>
                  <a:pt x="5" y="67"/>
                </a:lnTo>
                <a:lnTo>
                  <a:pt x="0" y="63"/>
                </a:lnTo>
                <a:lnTo>
                  <a:pt x="0" y="52"/>
                </a:lnTo>
                <a:lnTo>
                  <a:pt x="2" y="43"/>
                </a:lnTo>
                <a:lnTo>
                  <a:pt x="13" y="35"/>
                </a:lnTo>
                <a:lnTo>
                  <a:pt x="22" y="31"/>
                </a:lnTo>
                <a:lnTo>
                  <a:pt x="37" y="31"/>
                </a:lnTo>
                <a:lnTo>
                  <a:pt x="52" y="28"/>
                </a:lnTo>
                <a:lnTo>
                  <a:pt x="56" y="24"/>
                </a:lnTo>
                <a:lnTo>
                  <a:pt x="56" y="9"/>
                </a:lnTo>
                <a:lnTo>
                  <a:pt x="71" y="0"/>
                </a:lnTo>
                <a:lnTo>
                  <a:pt x="88" y="0"/>
                </a:lnTo>
                <a:lnTo>
                  <a:pt x="116" y="13"/>
                </a:lnTo>
                <a:lnTo>
                  <a:pt x="133" y="15"/>
                </a:lnTo>
                <a:lnTo>
                  <a:pt x="153" y="13"/>
                </a:lnTo>
                <a:lnTo>
                  <a:pt x="168" y="7"/>
                </a:lnTo>
                <a:lnTo>
                  <a:pt x="181" y="3"/>
                </a:lnTo>
                <a:lnTo>
                  <a:pt x="189" y="3"/>
                </a:lnTo>
                <a:lnTo>
                  <a:pt x="204" y="13"/>
                </a:lnTo>
                <a:lnTo>
                  <a:pt x="221" y="18"/>
                </a:lnTo>
                <a:lnTo>
                  <a:pt x="245" y="20"/>
                </a:lnTo>
                <a:lnTo>
                  <a:pt x="281" y="22"/>
                </a:lnTo>
                <a:lnTo>
                  <a:pt x="296" y="22"/>
                </a:lnTo>
                <a:lnTo>
                  <a:pt x="320" y="28"/>
                </a:lnTo>
                <a:lnTo>
                  <a:pt x="333" y="22"/>
                </a:lnTo>
                <a:lnTo>
                  <a:pt x="344" y="15"/>
                </a:lnTo>
                <a:lnTo>
                  <a:pt x="356" y="15"/>
                </a:lnTo>
                <a:lnTo>
                  <a:pt x="378" y="31"/>
                </a:lnTo>
                <a:lnTo>
                  <a:pt x="395" y="31"/>
                </a:lnTo>
                <a:lnTo>
                  <a:pt x="402" y="33"/>
                </a:lnTo>
                <a:lnTo>
                  <a:pt x="414" y="41"/>
                </a:lnTo>
                <a:lnTo>
                  <a:pt x="425" y="39"/>
                </a:lnTo>
                <a:lnTo>
                  <a:pt x="427" y="43"/>
                </a:lnTo>
                <a:lnTo>
                  <a:pt x="423" y="52"/>
                </a:lnTo>
                <a:lnTo>
                  <a:pt x="425" y="56"/>
                </a:lnTo>
                <a:lnTo>
                  <a:pt x="427" y="56"/>
                </a:lnTo>
                <a:lnTo>
                  <a:pt x="432" y="54"/>
                </a:lnTo>
                <a:lnTo>
                  <a:pt x="457" y="65"/>
                </a:lnTo>
                <a:lnTo>
                  <a:pt x="462" y="63"/>
                </a:lnTo>
                <a:lnTo>
                  <a:pt x="474" y="76"/>
                </a:lnTo>
                <a:lnTo>
                  <a:pt x="474" y="73"/>
                </a:lnTo>
                <a:lnTo>
                  <a:pt x="481" y="73"/>
                </a:lnTo>
                <a:lnTo>
                  <a:pt x="485" y="71"/>
                </a:lnTo>
                <a:lnTo>
                  <a:pt x="496" y="78"/>
                </a:lnTo>
                <a:lnTo>
                  <a:pt x="498" y="82"/>
                </a:lnTo>
                <a:lnTo>
                  <a:pt x="517" y="82"/>
                </a:lnTo>
                <a:lnTo>
                  <a:pt x="517" y="84"/>
                </a:lnTo>
                <a:lnTo>
                  <a:pt x="526" y="84"/>
                </a:lnTo>
                <a:lnTo>
                  <a:pt x="539" y="84"/>
                </a:lnTo>
                <a:lnTo>
                  <a:pt x="539" y="73"/>
                </a:lnTo>
                <a:lnTo>
                  <a:pt x="547" y="73"/>
                </a:lnTo>
                <a:lnTo>
                  <a:pt x="580" y="84"/>
                </a:lnTo>
                <a:lnTo>
                  <a:pt x="582" y="91"/>
                </a:lnTo>
                <a:lnTo>
                  <a:pt x="582" y="99"/>
                </a:lnTo>
                <a:lnTo>
                  <a:pt x="586" y="104"/>
                </a:lnTo>
                <a:lnTo>
                  <a:pt x="597" y="99"/>
                </a:lnTo>
                <a:lnTo>
                  <a:pt x="601" y="99"/>
                </a:lnTo>
                <a:lnTo>
                  <a:pt x="610" y="101"/>
                </a:lnTo>
                <a:lnTo>
                  <a:pt x="610" y="108"/>
                </a:lnTo>
                <a:lnTo>
                  <a:pt x="616" y="108"/>
                </a:lnTo>
                <a:lnTo>
                  <a:pt x="627" y="101"/>
                </a:lnTo>
                <a:lnTo>
                  <a:pt x="638" y="108"/>
                </a:lnTo>
                <a:lnTo>
                  <a:pt x="648" y="110"/>
                </a:lnTo>
                <a:lnTo>
                  <a:pt x="650" y="104"/>
                </a:lnTo>
                <a:lnTo>
                  <a:pt x="668" y="99"/>
                </a:lnTo>
                <a:lnTo>
                  <a:pt x="676" y="104"/>
                </a:lnTo>
                <a:lnTo>
                  <a:pt x="676" y="106"/>
                </a:lnTo>
                <a:lnTo>
                  <a:pt x="676" y="121"/>
                </a:lnTo>
                <a:lnTo>
                  <a:pt x="680" y="125"/>
                </a:lnTo>
                <a:lnTo>
                  <a:pt x="678" y="140"/>
                </a:lnTo>
                <a:lnTo>
                  <a:pt x="650" y="157"/>
                </a:lnTo>
                <a:lnTo>
                  <a:pt x="629" y="170"/>
                </a:lnTo>
                <a:lnTo>
                  <a:pt x="620" y="181"/>
                </a:lnTo>
                <a:lnTo>
                  <a:pt x="595" y="187"/>
                </a:lnTo>
                <a:lnTo>
                  <a:pt x="580" y="192"/>
                </a:lnTo>
                <a:lnTo>
                  <a:pt x="556" y="202"/>
                </a:lnTo>
                <a:lnTo>
                  <a:pt x="547" y="213"/>
                </a:lnTo>
                <a:lnTo>
                  <a:pt x="545" y="220"/>
                </a:lnTo>
                <a:lnTo>
                  <a:pt x="552" y="224"/>
                </a:lnTo>
                <a:lnTo>
                  <a:pt x="550" y="228"/>
                </a:lnTo>
                <a:lnTo>
                  <a:pt x="535" y="233"/>
                </a:lnTo>
                <a:lnTo>
                  <a:pt x="520" y="258"/>
                </a:lnTo>
                <a:lnTo>
                  <a:pt x="498" y="284"/>
                </a:lnTo>
                <a:lnTo>
                  <a:pt x="496" y="291"/>
                </a:lnTo>
                <a:lnTo>
                  <a:pt x="492" y="301"/>
                </a:lnTo>
                <a:lnTo>
                  <a:pt x="485" y="316"/>
                </a:lnTo>
                <a:lnTo>
                  <a:pt x="494" y="342"/>
                </a:lnTo>
                <a:lnTo>
                  <a:pt x="496" y="346"/>
                </a:lnTo>
                <a:lnTo>
                  <a:pt x="498" y="351"/>
                </a:lnTo>
                <a:lnTo>
                  <a:pt x="515" y="359"/>
                </a:lnTo>
                <a:lnTo>
                  <a:pt x="517" y="366"/>
                </a:lnTo>
                <a:lnTo>
                  <a:pt x="502" y="377"/>
                </a:lnTo>
                <a:lnTo>
                  <a:pt x="496" y="379"/>
                </a:lnTo>
                <a:lnTo>
                  <a:pt x="483" y="387"/>
                </a:lnTo>
                <a:lnTo>
                  <a:pt x="477" y="402"/>
                </a:lnTo>
                <a:lnTo>
                  <a:pt x="470" y="404"/>
                </a:lnTo>
                <a:lnTo>
                  <a:pt x="459" y="435"/>
                </a:lnTo>
                <a:lnTo>
                  <a:pt x="464" y="443"/>
                </a:lnTo>
                <a:lnTo>
                  <a:pt x="457" y="447"/>
                </a:lnTo>
                <a:lnTo>
                  <a:pt x="432" y="447"/>
                </a:lnTo>
                <a:lnTo>
                  <a:pt x="419" y="456"/>
                </a:lnTo>
                <a:lnTo>
                  <a:pt x="408" y="467"/>
                </a:lnTo>
                <a:lnTo>
                  <a:pt x="402" y="490"/>
                </a:lnTo>
                <a:lnTo>
                  <a:pt x="384" y="505"/>
                </a:lnTo>
                <a:lnTo>
                  <a:pt x="378" y="499"/>
                </a:lnTo>
                <a:lnTo>
                  <a:pt x="363" y="499"/>
                </a:lnTo>
                <a:lnTo>
                  <a:pt x="356" y="508"/>
                </a:lnTo>
                <a:lnTo>
                  <a:pt x="348" y="508"/>
                </a:lnTo>
                <a:lnTo>
                  <a:pt x="344" y="503"/>
                </a:lnTo>
                <a:lnTo>
                  <a:pt x="264" y="505"/>
                </a:lnTo>
                <a:lnTo>
                  <a:pt x="247" y="521"/>
                </a:lnTo>
                <a:lnTo>
                  <a:pt x="221" y="527"/>
                </a:lnTo>
                <a:lnTo>
                  <a:pt x="213" y="538"/>
                </a:lnTo>
                <a:lnTo>
                  <a:pt x="213" y="546"/>
                </a:lnTo>
                <a:lnTo>
                  <a:pt x="211" y="551"/>
                </a:lnTo>
                <a:lnTo>
                  <a:pt x="208" y="544"/>
                </a:lnTo>
                <a:lnTo>
                  <a:pt x="206" y="542"/>
                </a:lnTo>
                <a:lnTo>
                  <a:pt x="206" y="551"/>
                </a:lnTo>
                <a:lnTo>
                  <a:pt x="198" y="555"/>
                </a:lnTo>
                <a:lnTo>
                  <a:pt x="187" y="551"/>
                </a:lnTo>
                <a:lnTo>
                  <a:pt x="168" y="536"/>
                </a:lnTo>
                <a:lnTo>
                  <a:pt x="161" y="523"/>
                </a:lnTo>
                <a:lnTo>
                  <a:pt x="163" y="516"/>
                </a:lnTo>
                <a:lnTo>
                  <a:pt x="155" y="512"/>
                </a:lnTo>
                <a:lnTo>
                  <a:pt x="151" y="505"/>
                </a:lnTo>
                <a:lnTo>
                  <a:pt x="155" y="501"/>
                </a:lnTo>
                <a:lnTo>
                  <a:pt x="144" y="484"/>
                </a:lnTo>
                <a:lnTo>
                  <a:pt x="127" y="475"/>
                </a:lnTo>
                <a:lnTo>
                  <a:pt x="123" y="475"/>
                </a:lnTo>
                <a:lnTo>
                  <a:pt x="112" y="471"/>
                </a:lnTo>
                <a:lnTo>
                  <a:pt x="97" y="471"/>
                </a:lnTo>
                <a:lnTo>
                  <a:pt x="105" y="441"/>
                </a:lnTo>
                <a:lnTo>
                  <a:pt x="110" y="430"/>
                </a:lnTo>
                <a:lnTo>
                  <a:pt x="133" y="411"/>
                </a:lnTo>
                <a:lnTo>
                  <a:pt x="123" y="400"/>
                </a:lnTo>
                <a:lnTo>
                  <a:pt x="103" y="396"/>
                </a:lnTo>
                <a:lnTo>
                  <a:pt x="105" y="383"/>
                </a:lnTo>
                <a:lnTo>
                  <a:pt x="118" y="361"/>
                </a:lnTo>
                <a:lnTo>
                  <a:pt x="127" y="351"/>
                </a:lnTo>
                <a:lnTo>
                  <a:pt x="123" y="344"/>
                </a:lnTo>
                <a:lnTo>
                  <a:pt x="112" y="325"/>
                </a:lnTo>
                <a:lnTo>
                  <a:pt x="101" y="310"/>
                </a:lnTo>
                <a:lnTo>
                  <a:pt x="108" y="306"/>
                </a:lnTo>
                <a:lnTo>
                  <a:pt x="118" y="303"/>
                </a:lnTo>
                <a:lnTo>
                  <a:pt x="131" y="297"/>
                </a:lnTo>
                <a:lnTo>
                  <a:pt x="131" y="291"/>
                </a:lnTo>
                <a:lnTo>
                  <a:pt x="131" y="260"/>
                </a:lnTo>
                <a:lnTo>
                  <a:pt x="133" y="228"/>
                </a:lnTo>
                <a:lnTo>
                  <a:pt x="131" y="213"/>
                </a:lnTo>
                <a:lnTo>
                  <a:pt x="133" y="200"/>
                </a:lnTo>
                <a:lnTo>
                  <a:pt x="135" y="196"/>
                </a:lnTo>
                <a:lnTo>
                  <a:pt x="166" y="181"/>
                </a:lnTo>
                <a:lnTo>
                  <a:pt x="172" y="172"/>
                </a:lnTo>
                <a:lnTo>
                  <a:pt x="172" y="166"/>
                </a:lnTo>
                <a:lnTo>
                  <a:pt x="151" y="149"/>
                </a:lnTo>
                <a:lnTo>
                  <a:pt x="146" y="140"/>
                </a:lnTo>
                <a:lnTo>
                  <a:pt x="140" y="134"/>
                </a:lnTo>
                <a:lnTo>
                  <a:pt x="131" y="132"/>
                </a:lnTo>
                <a:lnTo>
                  <a:pt x="118" y="140"/>
                </a:lnTo>
                <a:lnTo>
                  <a:pt x="73" y="138"/>
                </a:lnTo>
                <a:lnTo>
                  <a:pt x="60" y="123"/>
                </a:lnTo>
                <a:lnTo>
                  <a:pt x="48" y="129"/>
                </a:lnTo>
                <a:lnTo>
                  <a:pt x="24" y="13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67" name="Freeform 35">
            <a:extLst>
              <a:ext uri="{FF2B5EF4-FFF2-40B4-BE49-F238E27FC236}">
                <a16:creationId xmlns:a16="http://schemas.microsoft.com/office/drawing/2014/main" id="{F3E8714F-79AE-CF0D-770C-9F6D38A80064}"/>
              </a:ext>
            </a:extLst>
          </p:cNvPr>
          <p:cNvSpPr>
            <a:spLocks/>
          </p:cNvSpPr>
          <p:nvPr/>
        </p:nvSpPr>
        <p:spPr bwMode="gray">
          <a:xfrm>
            <a:off x="8249482" y="996124"/>
            <a:ext cx="1117423" cy="2440574"/>
          </a:xfrm>
          <a:custGeom>
            <a:avLst/>
            <a:gdLst>
              <a:gd name="T0" fmla="*/ 456 w 708"/>
              <a:gd name="T1" fmla="*/ 297 h 1640"/>
              <a:gd name="T2" fmla="*/ 418 w 708"/>
              <a:gd name="T3" fmla="*/ 295 h 1640"/>
              <a:gd name="T4" fmla="*/ 384 w 708"/>
              <a:gd name="T5" fmla="*/ 336 h 1640"/>
              <a:gd name="T6" fmla="*/ 371 w 708"/>
              <a:gd name="T7" fmla="*/ 377 h 1640"/>
              <a:gd name="T8" fmla="*/ 375 w 708"/>
              <a:gd name="T9" fmla="*/ 417 h 1640"/>
              <a:gd name="T10" fmla="*/ 324 w 708"/>
              <a:gd name="T11" fmla="*/ 482 h 1640"/>
              <a:gd name="T12" fmla="*/ 291 w 708"/>
              <a:gd name="T13" fmla="*/ 502 h 1640"/>
              <a:gd name="T14" fmla="*/ 259 w 708"/>
              <a:gd name="T15" fmla="*/ 529 h 1640"/>
              <a:gd name="T16" fmla="*/ 234 w 708"/>
              <a:gd name="T17" fmla="*/ 555 h 1640"/>
              <a:gd name="T18" fmla="*/ 230 w 708"/>
              <a:gd name="T19" fmla="*/ 615 h 1640"/>
              <a:gd name="T20" fmla="*/ 236 w 708"/>
              <a:gd name="T21" fmla="*/ 677 h 1640"/>
              <a:gd name="T22" fmla="*/ 258 w 708"/>
              <a:gd name="T23" fmla="*/ 689 h 1640"/>
              <a:gd name="T24" fmla="*/ 295 w 708"/>
              <a:gd name="T25" fmla="*/ 735 h 1640"/>
              <a:gd name="T26" fmla="*/ 284 w 708"/>
              <a:gd name="T27" fmla="*/ 760 h 1640"/>
              <a:gd name="T28" fmla="*/ 251 w 708"/>
              <a:gd name="T29" fmla="*/ 771 h 1640"/>
              <a:gd name="T30" fmla="*/ 213 w 708"/>
              <a:gd name="T31" fmla="*/ 762 h 1640"/>
              <a:gd name="T32" fmla="*/ 223 w 708"/>
              <a:gd name="T33" fmla="*/ 774 h 1640"/>
              <a:gd name="T34" fmla="*/ 245 w 708"/>
              <a:gd name="T35" fmla="*/ 780 h 1640"/>
              <a:gd name="T36" fmla="*/ 273 w 708"/>
              <a:gd name="T37" fmla="*/ 773 h 1640"/>
              <a:gd name="T38" fmla="*/ 284 w 708"/>
              <a:gd name="T39" fmla="*/ 776 h 1640"/>
              <a:gd name="T40" fmla="*/ 261 w 708"/>
              <a:gd name="T41" fmla="*/ 796 h 1640"/>
              <a:gd name="T42" fmla="*/ 251 w 708"/>
              <a:gd name="T43" fmla="*/ 799 h 1640"/>
              <a:gd name="T44" fmla="*/ 237 w 708"/>
              <a:gd name="T45" fmla="*/ 815 h 1640"/>
              <a:gd name="T46" fmla="*/ 202 w 708"/>
              <a:gd name="T47" fmla="*/ 824 h 1640"/>
              <a:gd name="T48" fmla="*/ 213 w 708"/>
              <a:gd name="T49" fmla="*/ 872 h 1640"/>
              <a:gd name="T50" fmla="*/ 208 w 708"/>
              <a:gd name="T51" fmla="*/ 887 h 1640"/>
              <a:gd name="T52" fmla="*/ 201 w 708"/>
              <a:gd name="T53" fmla="*/ 925 h 1640"/>
              <a:gd name="T54" fmla="*/ 174 w 708"/>
              <a:gd name="T55" fmla="*/ 989 h 1640"/>
              <a:gd name="T56" fmla="*/ 133 w 708"/>
              <a:gd name="T57" fmla="*/ 993 h 1640"/>
              <a:gd name="T58" fmla="*/ 122 w 708"/>
              <a:gd name="T59" fmla="*/ 1022 h 1640"/>
              <a:gd name="T60" fmla="*/ 85 w 708"/>
              <a:gd name="T61" fmla="*/ 1035 h 1640"/>
              <a:gd name="T62" fmla="*/ 69 w 708"/>
              <a:gd name="T63" fmla="*/ 1022 h 1640"/>
              <a:gd name="T64" fmla="*/ 51 w 708"/>
              <a:gd name="T65" fmla="*/ 977 h 1640"/>
              <a:gd name="T66" fmla="*/ 69 w 708"/>
              <a:gd name="T67" fmla="*/ 961 h 1640"/>
              <a:gd name="T68" fmla="*/ 46 w 708"/>
              <a:gd name="T69" fmla="*/ 937 h 1640"/>
              <a:gd name="T70" fmla="*/ 27 w 708"/>
              <a:gd name="T71" fmla="*/ 886 h 1640"/>
              <a:gd name="T72" fmla="*/ 22 w 708"/>
              <a:gd name="T73" fmla="*/ 849 h 1640"/>
              <a:gd name="T74" fmla="*/ 4 w 708"/>
              <a:gd name="T75" fmla="*/ 808 h 1640"/>
              <a:gd name="T76" fmla="*/ 13 w 708"/>
              <a:gd name="T77" fmla="*/ 808 h 1640"/>
              <a:gd name="T78" fmla="*/ 31 w 708"/>
              <a:gd name="T79" fmla="*/ 753 h 1640"/>
              <a:gd name="T80" fmla="*/ 53 w 708"/>
              <a:gd name="T81" fmla="*/ 711 h 1640"/>
              <a:gd name="T82" fmla="*/ 59 w 708"/>
              <a:gd name="T83" fmla="*/ 658 h 1640"/>
              <a:gd name="T84" fmla="*/ 40 w 708"/>
              <a:gd name="T85" fmla="*/ 609 h 1640"/>
              <a:gd name="T86" fmla="*/ 41 w 708"/>
              <a:gd name="T87" fmla="*/ 486 h 1640"/>
              <a:gd name="T88" fmla="*/ 79 w 708"/>
              <a:gd name="T89" fmla="*/ 438 h 1640"/>
              <a:gd name="T90" fmla="*/ 117 w 708"/>
              <a:gd name="T91" fmla="*/ 426 h 1640"/>
              <a:gd name="T92" fmla="*/ 108 w 708"/>
              <a:gd name="T93" fmla="*/ 370 h 1640"/>
              <a:gd name="T94" fmla="*/ 132 w 708"/>
              <a:gd name="T95" fmla="*/ 276 h 1640"/>
              <a:gd name="T96" fmla="*/ 183 w 708"/>
              <a:gd name="T97" fmla="*/ 212 h 1640"/>
              <a:gd name="T98" fmla="*/ 193 w 708"/>
              <a:gd name="T99" fmla="*/ 156 h 1640"/>
              <a:gd name="T100" fmla="*/ 246 w 708"/>
              <a:gd name="T101" fmla="*/ 106 h 1640"/>
              <a:gd name="T102" fmla="*/ 265 w 708"/>
              <a:gd name="T103" fmla="*/ 57 h 1640"/>
              <a:gd name="T104" fmla="*/ 324 w 708"/>
              <a:gd name="T105" fmla="*/ 78 h 1640"/>
              <a:gd name="T106" fmla="*/ 342 w 708"/>
              <a:gd name="T107" fmla="*/ 3 h 1640"/>
              <a:gd name="T108" fmla="*/ 368 w 708"/>
              <a:gd name="T109" fmla="*/ 6 h 1640"/>
              <a:gd name="T110" fmla="*/ 444 w 708"/>
              <a:gd name="T111" fmla="*/ 74 h 1640"/>
              <a:gd name="T112" fmla="*/ 465 w 708"/>
              <a:gd name="T113" fmla="*/ 146 h 1640"/>
              <a:gd name="T114" fmla="*/ 472 w 708"/>
              <a:gd name="T115" fmla="*/ 247 h 16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08" h="1640">
                <a:moveTo>
                  <a:pt x="708" y="456"/>
                </a:moveTo>
                <a:lnTo>
                  <a:pt x="701" y="456"/>
                </a:lnTo>
                <a:lnTo>
                  <a:pt x="678" y="465"/>
                </a:lnTo>
                <a:lnTo>
                  <a:pt x="667" y="471"/>
                </a:lnTo>
                <a:lnTo>
                  <a:pt x="643" y="447"/>
                </a:lnTo>
                <a:lnTo>
                  <a:pt x="637" y="437"/>
                </a:lnTo>
                <a:lnTo>
                  <a:pt x="628" y="445"/>
                </a:lnTo>
                <a:lnTo>
                  <a:pt x="611" y="467"/>
                </a:lnTo>
                <a:lnTo>
                  <a:pt x="598" y="503"/>
                </a:lnTo>
                <a:lnTo>
                  <a:pt x="590" y="512"/>
                </a:lnTo>
                <a:lnTo>
                  <a:pt x="575" y="512"/>
                </a:lnTo>
                <a:lnTo>
                  <a:pt x="562" y="533"/>
                </a:lnTo>
                <a:lnTo>
                  <a:pt x="568" y="548"/>
                </a:lnTo>
                <a:lnTo>
                  <a:pt x="573" y="559"/>
                </a:lnTo>
                <a:lnTo>
                  <a:pt x="564" y="574"/>
                </a:lnTo>
                <a:lnTo>
                  <a:pt x="543" y="598"/>
                </a:lnTo>
                <a:lnTo>
                  <a:pt x="549" y="613"/>
                </a:lnTo>
                <a:lnTo>
                  <a:pt x="560" y="624"/>
                </a:lnTo>
                <a:lnTo>
                  <a:pt x="566" y="641"/>
                </a:lnTo>
                <a:lnTo>
                  <a:pt x="549" y="660"/>
                </a:lnTo>
                <a:lnTo>
                  <a:pt x="538" y="686"/>
                </a:lnTo>
                <a:lnTo>
                  <a:pt x="530" y="712"/>
                </a:lnTo>
                <a:lnTo>
                  <a:pt x="491" y="748"/>
                </a:lnTo>
                <a:lnTo>
                  <a:pt x="474" y="763"/>
                </a:lnTo>
                <a:lnTo>
                  <a:pt x="461" y="752"/>
                </a:lnTo>
                <a:lnTo>
                  <a:pt x="455" y="757"/>
                </a:lnTo>
                <a:lnTo>
                  <a:pt x="440" y="787"/>
                </a:lnTo>
                <a:lnTo>
                  <a:pt x="425" y="795"/>
                </a:lnTo>
                <a:lnTo>
                  <a:pt x="407" y="815"/>
                </a:lnTo>
                <a:lnTo>
                  <a:pt x="403" y="830"/>
                </a:lnTo>
                <a:lnTo>
                  <a:pt x="399" y="836"/>
                </a:lnTo>
                <a:lnTo>
                  <a:pt x="379" y="838"/>
                </a:lnTo>
                <a:lnTo>
                  <a:pt x="375" y="836"/>
                </a:lnTo>
                <a:lnTo>
                  <a:pt x="377" y="866"/>
                </a:lnTo>
                <a:lnTo>
                  <a:pt x="367" y="888"/>
                </a:lnTo>
                <a:lnTo>
                  <a:pt x="343" y="879"/>
                </a:lnTo>
                <a:lnTo>
                  <a:pt x="347" y="907"/>
                </a:lnTo>
                <a:lnTo>
                  <a:pt x="354" y="920"/>
                </a:lnTo>
                <a:lnTo>
                  <a:pt x="347" y="970"/>
                </a:lnTo>
                <a:lnTo>
                  <a:pt x="337" y="974"/>
                </a:lnTo>
                <a:lnTo>
                  <a:pt x="330" y="985"/>
                </a:lnTo>
                <a:lnTo>
                  <a:pt x="334" y="1023"/>
                </a:lnTo>
                <a:lnTo>
                  <a:pt x="334" y="1051"/>
                </a:lnTo>
                <a:lnTo>
                  <a:pt x="345" y="1073"/>
                </a:lnTo>
                <a:lnTo>
                  <a:pt x="337" y="1081"/>
                </a:lnTo>
                <a:lnTo>
                  <a:pt x="360" y="1086"/>
                </a:lnTo>
                <a:lnTo>
                  <a:pt x="364" y="1096"/>
                </a:lnTo>
                <a:lnTo>
                  <a:pt x="377" y="1092"/>
                </a:lnTo>
                <a:lnTo>
                  <a:pt x="394" y="1122"/>
                </a:lnTo>
                <a:lnTo>
                  <a:pt x="405" y="1137"/>
                </a:lnTo>
                <a:lnTo>
                  <a:pt x="425" y="1146"/>
                </a:lnTo>
                <a:lnTo>
                  <a:pt x="431" y="1165"/>
                </a:lnTo>
                <a:lnTo>
                  <a:pt x="437" y="1172"/>
                </a:lnTo>
                <a:lnTo>
                  <a:pt x="440" y="1189"/>
                </a:lnTo>
                <a:lnTo>
                  <a:pt x="429" y="1189"/>
                </a:lnTo>
                <a:lnTo>
                  <a:pt x="416" y="1204"/>
                </a:lnTo>
                <a:lnTo>
                  <a:pt x="394" y="1219"/>
                </a:lnTo>
                <a:lnTo>
                  <a:pt x="384" y="1227"/>
                </a:lnTo>
                <a:lnTo>
                  <a:pt x="371" y="1225"/>
                </a:lnTo>
                <a:lnTo>
                  <a:pt x="367" y="1221"/>
                </a:lnTo>
                <a:lnTo>
                  <a:pt x="347" y="1215"/>
                </a:lnTo>
                <a:lnTo>
                  <a:pt x="330" y="1206"/>
                </a:lnTo>
                <a:lnTo>
                  <a:pt x="315" y="1204"/>
                </a:lnTo>
                <a:lnTo>
                  <a:pt x="311" y="1208"/>
                </a:lnTo>
                <a:lnTo>
                  <a:pt x="300" y="1202"/>
                </a:lnTo>
                <a:lnTo>
                  <a:pt x="294" y="1217"/>
                </a:lnTo>
                <a:lnTo>
                  <a:pt x="315" y="1215"/>
                </a:lnTo>
                <a:lnTo>
                  <a:pt x="326" y="1227"/>
                </a:lnTo>
                <a:lnTo>
                  <a:pt x="341" y="1230"/>
                </a:lnTo>
                <a:lnTo>
                  <a:pt x="347" y="1238"/>
                </a:lnTo>
                <a:lnTo>
                  <a:pt x="358" y="1243"/>
                </a:lnTo>
                <a:lnTo>
                  <a:pt x="358" y="1236"/>
                </a:lnTo>
                <a:lnTo>
                  <a:pt x="373" y="1240"/>
                </a:lnTo>
                <a:lnTo>
                  <a:pt x="379" y="1230"/>
                </a:lnTo>
                <a:lnTo>
                  <a:pt x="388" y="1230"/>
                </a:lnTo>
                <a:lnTo>
                  <a:pt x="399" y="1225"/>
                </a:lnTo>
                <a:lnTo>
                  <a:pt x="405" y="1230"/>
                </a:lnTo>
                <a:lnTo>
                  <a:pt x="405" y="1223"/>
                </a:lnTo>
                <a:lnTo>
                  <a:pt x="409" y="1223"/>
                </a:lnTo>
                <a:lnTo>
                  <a:pt x="416" y="1230"/>
                </a:lnTo>
                <a:lnTo>
                  <a:pt x="414" y="1234"/>
                </a:lnTo>
                <a:lnTo>
                  <a:pt x="397" y="1234"/>
                </a:lnTo>
                <a:lnTo>
                  <a:pt x="401" y="1249"/>
                </a:lnTo>
                <a:lnTo>
                  <a:pt x="382" y="1262"/>
                </a:lnTo>
                <a:lnTo>
                  <a:pt x="377" y="1275"/>
                </a:lnTo>
                <a:lnTo>
                  <a:pt x="369" y="1279"/>
                </a:lnTo>
                <a:lnTo>
                  <a:pt x="367" y="1275"/>
                </a:lnTo>
                <a:lnTo>
                  <a:pt x="367" y="1266"/>
                </a:lnTo>
                <a:lnTo>
                  <a:pt x="367" y="1253"/>
                </a:lnTo>
                <a:lnTo>
                  <a:pt x="360" y="1255"/>
                </a:lnTo>
                <a:lnTo>
                  <a:pt x="358" y="1277"/>
                </a:lnTo>
                <a:lnTo>
                  <a:pt x="347" y="1292"/>
                </a:lnTo>
                <a:lnTo>
                  <a:pt x="341" y="1296"/>
                </a:lnTo>
                <a:lnTo>
                  <a:pt x="332" y="1292"/>
                </a:lnTo>
                <a:lnTo>
                  <a:pt x="330" y="1303"/>
                </a:lnTo>
                <a:lnTo>
                  <a:pt x="296" y="1305"/>
                </a:lnTo>
                <a:lnTo>
                  <a:pt x="300" y="1326"/>
                </a:lnTo>
                <a:lnTo>
                  <a:pt x="313" y="1337"/>
                </a:lnTo>
                <a:lnTo>
                  <a:pt x="315" y="1367"/>
                </a:lnTo>
                <a:lnTo>
                  <a:pt x="311" y="1382"/>
                </a:lnTo>
                <a:lnTo>
                  <a:pt x="304" y="1384"/>
                </a:lnTo>
                <a:lnTo>
                  <a:pt x="298" y="1382"/>
                </a:lnTo>
                <a:lnTo>
                  <a:pt x="298" y="1402"/>
                </a:lnTo>
                <a:lnTo>
                  <a:pt x="304" y="1406"/>
                </a:lnTo>
                <a:lnTo>
                  <a:pt x="302" y="1417"/>
                </a:lnTo>
                <a:lnTo>
                  <a:pt x="309" y="1427"/>
                </a:lnTo>
                <a:lnTo>
                  <a:pt x="300" y="1445"/>
                </a:lnTo>
                <a:lnTo>
                  <a:pt x="294" y="1466"/>
                </a:lnTo>
                <a:lnTo>
                  <a:pt x="291" y="1490"/>
                </a:lnTo>
                <a:lnTo>
                  <a:pt x="274" y="1537"/>
                </a:lnTo>
                <a:lnTo>
                  <a:pt x="259" y="1569"/>
                </a:lnTo>
                <a:lnTo>
                  <a:pt x="255" y="1567"/>
                </a:lnTo>
                <a:lnTo>
                  <a:pt x="244" y="1556"/>
                </a:lnTo>
                <a:lnTo>
                  <a:pt x="229" y="1565"/>
                </a:lnTo>
                <a:lnTo>
                  <a:pt x="197" y="1561"/>
                </a:lnTo>
                <a:lnTo>
                  <a:pt x="195" y="1573"/>
                </a:lnTo>
                <a:lnTo>
                  <a:pt x="189" y="1571"/>
                </a:lnTo>
                <a:lnTo>
                  <a:pt x="176" y="1582"/>
                </a:lnTo>
                <a:lnTo>
                  <a:pt x="169" y="1604"/>
                </a:lnTo>
                <a:lnTo>
                  <a:pt x="178" y="1619"/>
                </a:lnTo>
                <a:lnTo>
                  <a:pt x="169" y="1636"/>
                </a:lnTo>
                <a:lnTo>
                  <a:pt x="156" y="1629"/>
                </a:lnTo>
                <a:lnTo>
                  <a:pt x="152" y="1629"/>
                </a:lnTo>
                <a:lnTo>
                  <a:pt x="124" y="1640"/>
                </a:lnTo>
                <a:lnTo>
                  <a:pt x="96" y="1636"/>
                </a:lnTo>
                <a:lnTo>
                  <a:pt x="96" y="1629"/>
                </a:lnTo>
                <a:lnTo>
                  <a:pt x="101" y="1625"/>
                </a:lnTo>
                <a:lnTo>
                  <a:pt x="101" y="1619"/>
                </a:lnTo>
                <a:lnTo>
                  <a:pt x="107" y="1604"/>
                </a:lnTo>
                <a:lnTo>
                  <a:pt x="92" y="1582"/>
                </a:lnTo>
                <a:lnTo>
                  <a:pt x="81" y="1561"/>
                </a:lnTo>
                <a:lnTo>
                  <a:pt x="75" y="1548"/>
                </a:lnTo>
                <a:lnTo>
                  <a:pt x="88" y="1543"/>
                </a:lnTo>
                <a:lnTo>
                  <a:pt x="86" y="1528"/>
                </a:lnTo>
                <a:lnTo>
                  <a:pt x="96" y="1533"/>
                </a:lnTo>
                <a:lnTo>
                  <a:pt x="101" y="1522"/>
                </a:lnTo>
                <a:lnTo>
                  <a:pt x="96" y="1511"/>
                </a:lnTo>
                <a:lnTo>
                  <a:pt x="90" y="1511"/>
                </a:lnTo>
                <a:lnTo>
                  <a:pt x="81" y="1494"/>
                </a:lnTo>
                <a:lnTo>
                  <a:pt x="68" y="1485"/>
                </a:lnTo>
                <a:lnTo>
                  <a:pt x="53" y="1440"/>
                </a:lnTo>
                <a:lnTo>
                  <a:pt x="47" y="1440"/>
                </a:lnTo>
                <a:lnTo>
                  <a:pt x="47" y="1421"/>
                </a:lnTo>
                <a:lnTo>
                  <a:pt x="40" y="1404"/>
                </a:lnTo>
                <a:lnTo>
                  <a:pt x="32" y="1391"/>
                </a:lnTo>
                <a:lnTo>
                  <a:pt x="36" y="1367"/>
                </a:lnTo>
                <a:lnTo>
                  <a:pt x="43" y="1352"/>
                </a:lnTo>
                <a:lnTo>
                  <a:pt x="32" y="1346"/>
                </a:lnTo>
                <a:lnTo>
                  <a:pt x="21" y="1350"/>
                </a:lnTo>
                <a:lnTo>
                  <a:pt x="21" y="1335"/>
                </a:lnTo>
                <a:lnTo>
                  <a:pt x="10" y="1339"/>
                </a:lnTo>
                <a:lnTo>
                  <a:pt x="6" y="1281"/>
                </a:lnTo>
                <a:lnTo>
                  <a:pt x="0" y="1275"/>
                </a:lnTo>
                <a:lnTo>
                  <a:pt x="8" y="1258"/>
                </a:lnTo>
                <a:lnTo>
                  <a:pt x="15" y="1264"/>
                </a:lnTo>
                <a:lnTo>
                  <a:pt x="19" y="1281"/>
                </a:lnTo>
                <a:lnTo>
                  <a:pt x="30" y="1279"/>
                </a:lnTo>
                <a:lnTo>
                  <a:pt x="36" y="1245"/>
                </a:lnTo>
                <a:lnTo>
                  <a:pt x="32" y="1204"/>
                </a:lnTo>
                <a:lnTo>
                  <a:pt x="45" y="1193"/>
                </a:lnTo>
                <a:lnTo>
                  <a:pt x="47" y="1172"/>
                </a:lnTo>
                <a:lnTo>
                  <a:pt x="58" y="1172"/>
                </a:lnTo>
                <a:lnTo>
                  <a:pt x="77" y="1152"/>
                </a:lnTo>
                <a:lnTo>
                  <a:pt x="77" y="1126"/>
                </a:lnTo>
                <a:lnTo>
                  <a:pt x="83" y="1109"/>
                </a:lnTo>
                <a:lnTo>
                  <a:pt x="77" y="1088"/>
                </a:lnTo>
                <a:lnTo>
                  <a:pt x="62" y="1051"/>
                </a:lnTo>
                <a:lnTo>
                  <a:pt x="86" y="1043"/>
                </a:lnTo>
                <a:lnTo>
                  <a:pt x="96" y="1008"/>
                </a:lnTo>
                <a:lnTo>
                  <a:pt x="90" y="995"/>
                </a:lnTo>
                <a:lnTo>
                  <a:pt x="71" y="987"/>
                </a:lnTo>
                <a:lnTo>
                  <a:pt x="58" y="965"/>
                </a:lnTo>
                <a:lnTo>
                  <a:pt x="66" y="903"/>
                </a:lnTo>
                <a:lnTo>
                  <a:pt x="49" y="864"/>
                </a:lnTo>
                <a:lnTo>
                  <a:pt x="58" y="806"/>
                </a:lnTo>
                <a:lnTo>
                  <a:pt x="60" y="770"/>
                </a:lnTo>
                <a:lnTo>
                  <a:pt x="68" y="742"/>
                </a:lnTo>
                <a:lnTo>
                  <a:pt x="83" y="716"/>
                </a:lnTo>
                <a:lnTo>
                  <a:pt x="101" y="701"/>
                </a:lnTo>
                <a:lnTo>
                  <a:pt x="116" y="694"/>
                </a:lnTo>
                <a:lnTo>
                  <a:pt x="137" y="697"/>
                </a:lnTo>
                <a:lnTo>
                  <a:pt x="156" y="694"/>
                </a:lnTo>
                <a:lnTo>
                  <a:pt x="167" y="684"/>
                </a:lnTo>
                <a:lnTo>
                  <a:pt x="171" y="675"/>
                </a:lnTo>
                <a:lnTo>
                  <a:pt x="165" y="641"/>
                </a:lnTo>
                <a:lnTo>
                  <a:pt x="156" y="626"/>
                </a:lnTo>
                <a:lnTo>
                  <a:pt x="148" y="619"/>
                </a:lnTo>
                <a:lnTo>
                  <a:pt x="158" y="587"/>
                </a:lnTo>
                <a:lnTo>
                  <a:pt x="173" y="557"/>
                </a:lnTo>
                <a:lnTo>
                  <a:pt x="182" y="531"/>
                </a:lnTo>
                <a:lnTo>
                  <a:pt x="191" y="495"/>
                </a:lnTo>
                <a:lnTo>
                  <a:pt x="193" y="437"/>
                </a:lnTo>
                <a:lnTo>
                  <a:pt x="195" y="422"/>
                </a:lnTo>
                <a:lnTo>
                  <a:pt x="219" y="419"/>
                </a:lnTo>
                <a:lnTo>
                  <a:pt x="236" y="394"/>
                </a:lnTo>
                <a:lnTo>
                  <a:pt x="268" y="336"/>
                </a:lnTo>
                <a:lnTo>
                  <a:pt x="285" y="314"/>
                </a:lnTo>
                <a:lnTo>
                  <a:pt x="289" y="293"/>
                </a:lnTo>
                <a:lnTo>
                  <a:pt x="285" y="260"/>
                </a:lnTo>
                <a:lnTo>
                  <a:pt x="283" y="247"/>
                </a:lnTo>
                <a:lnTo>
                  <a:pt x="319" y="170"/>
                </a:lnTo>
                <a:lnTo>
                  <a:pt x="332" y="159"/>
                </a:lnTo>
                <a:lnTo>
                  <a:pt x="339" y="161"/>
                </a:lnTo>
                <a:lnTo>
                  <a:pt x="360" y="168"/>
                </a:lnTo>
                <a:lnTo>
                  <a:pt x="377" y="168"/>
                </a:lnTo>
                <a:lnTo>
                  <a:pt x="384" y="146"/>
                </a:lnTo>
                <a:lnTo>
                  <a:pt x="386" y="134"/>
                </a:lnTo>
                <a:lnTo>
                  <a:pt x="388" y="91"/>
                </a:lnTo>
                <a:lnTo>
                  <a:pt x="392" y="78"/>
                </a:lnTo>
                <a:lnTo>
                  <a:pt x="433" y="103"/>
                </a:lnTo>
                <a:lnTo>
                  <a:pt x="459" y="114"/>
                </a:lnTo>
                <a:lnTo>
                  <a:pt x="474" y="123"/>
                </a:lnTo>
                <a:lnTo>
                  <a:pt x="482" y="123"/>
                </a:lnTo>
                <a:lnTo>
                  <a:pt x="489" y="106"/>
                </a:lnTo>
                <a:lnTo>
                  <a:pt x="493" y="76"/>
                </a:lnTo>
                <a:lnTo>
                  <a:pt x="500" y="5"/>
                </a:lnTo>
                <a:lnTo>
                  <a:pt x="521" y="0"/>
                </a:lnTo>
                <a:lnTo>
                  <a:pt x="532" y="2"/>
                </a:lnTo>
                <a:lnTo>
                  <a:pt x="534" y="7"/>
                </a:lnTo>
                <a:lnTo>
                  <a:pt x="538" y="9"/>
                </a:lnTo>
                <a:lnTo>
                  <a:pt x="553" y="41"/>
                </a:lnTo>
                <a:lnTo>
                  <a:pt x="585" y="86"/>
                </a:lnTo>
                <a:lnTo>
                  <a:pt x="611" y="106"/>
                </a:lnTo>
                <a:lnTo>
                  <a:pt x="650" y="118"/>
                </a:lnTo>
                <a:lnTo>
                  <a:pt x="663" y="136"/>
                </a:lnTo>
                <a:lnTo>
                  <a:pt x="682" y="172"/>
                </a:lnTo>
                <a:lnTo>
                  <a:pt x="680" y="198"/>
                </a:lnTo>
                <a:lnTo>
                  <a:pt x="680" y="232"/>
                </a:lnTo>
                <a:lnTo>
                  <a:pt x="693" y="273"/>
                </a:lnTo>
                <a:lnTo>
                  <a:pt x="703" y="316"/>
                </a:lnTo>
                <a:lnTo>
                  <a:pt x="703" y="340"/>
                </a:lnTo>
                <a:lnTo>
                  <a:pt x="691" y="391"/>
                </a:lnTo>
                <a:lnTo>
                  <a:pt x="697" y="424"/>
                </a:lnTo>
                <a:lnTo>
                  <a:pt x="706" y="441"/>
                </a:lnTo>
                <a:lnTo>
                  <a:pt x="708" y="456"/>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69" name="Freeform 36">
            <a:extLst>
              <a:ext uri="{FF2B5EF4-FFF2-40B4-BE49-F238E27FC236}">
                <a16:creationId xmlns:a16="http://schemas.microsoft.com/office/drawing/2014/main" id="{E7BA6DA6-0DD0-632D-1896-4EAFB7A5716E}"/>
              </a:ext>
            </a:extLst>
          </p:cNvPr>
          <p:cNvSpPr>
            <a:spLocks/>
          </p:cNvSpPr>
          <p:nvPr/>
        </p:nvSpPr>
        <p:spPr bwMode="gray">
          <a:xfrm>
            <a:off x="7806207" y="4429434"/>
            <a:ext cx="385557" cy="228731"/>
          </a:xfrm>
          <a:custGeom>
            <a:avLst/>
            <a:gdLst>
              <a:gd name="T0" fmla="*/ 136 w 244"/>
              <a:gd name="T1" fmla="*/ 19 h 153"/>
              <a:gd name="T2" fmla="*/ 135 w 244"/>
              <a:gd name="T3" fmla="*/ 32 h 153"/>
              <a:gd name="T4" fmla="*/ 145 w 244"/>
              <a:gd name="T5" fmla="*/ 39 h 153"/>
              <a:gd name="T6" fmla="*/ 154 w 244"/>
              <a:gd name="T7" fmla="*/ 46 h 153"/>
              <a:gd name="T8" fmla="*/ 167 w 244"/>
              <a:gd name="T9" fmla="*/ 42 h 153"/>
              <a:gd name="T10" fmla="*/ 164 w 244"/>
              <a:gd name="T11" fmla="*/ 53 h 153"/>
              <a:gd name="T12" fmla="*/ 166 w 244"/>
              <a:gd name="T13" fmla="*/ 61 h 153"/>
              <a:gd name="T14" fmla="*/ 158 w 244"/>
              <a:gd name="T15" fmla="*/ 58 h 153"/>
              <a:gd name="T16" fmla="*/ 151 w 244"/>
              <a:gd name="T17" fmla="*/ 66 h 153"/>
              <a:gd name="T18" fmla="*/ 153 w 244"/>
              <a:gd name="T19" fmla="*/ 78 h 153"/>
              <a:gd name="T20" fmla="*/ 140 w 244"/>
              <a:gd name="T21" fmla="*/ 71 h 153"/>
              <a:gd name="T22" fmla="*/ 135 w 244"/>
              <a:gd name="T23" fmla="*/ 75 h 153"/>
              <a:gd name="T24" fmla="*/ 129 w 244"/>
              <a:gd name="T25" fmla="*/ 64 h 153"/>
              <a:gd name="T26" fmla="*/ 123 w 244"/>
              <a:gd name="T27" fmla="*/ 74 h 153"/>
              <a:gd name="T28" fmla="*/ 116 w 244"/>
              <a:gd name="T29" fmla="*/ 94 h 153"/>
              <a:gd name="T30" fmla="*/ 104 w 244"/>
              <a:gd name="T31" fmla="*/ 90 h 153"/>
              <a:gd name="T32" fmla="*/ 100 w 244"/>
              <a:gd name="T33" fmla="*/ 85 h 153"/>
              <a:gd name="T34" fmla="*/ 91 w 244"/>
              <a:gd name="T35" fmla="*/ 67 h 153"/>
              <a:gd name="T36" fmla="*/ 79 w 244"/>
              <a:gd name="T37" fmla="*/ 81 h 153"/>
              <a:gd name="T38" fmla="*/ 69 w 244"/>
              <a:gd name="T39" fmla="*/ 94 h 153"/>
              <a:gd name="T40" fmla="*/ 49 w 244"/>
              <a:gd name="T41" fmla="*/ 96 h 153"/>
              <a:gd name="T42" fmla="*/ 36 w 244"/>
              <a:gd name="T43" fmla="*/ 85 h 153"/>
              <a:gd name="T44" fmla="*/ 21 w 244"/>
              <a:gd name="T45" fmla="*/ 70 h 153"/>
              <a:gd name="T46" fmla="*/ 0 w 244"/>
              <a:gd name="T47" fmla="*/ 82 h 153"/>
              <a:gd name="T48" fmla="*/ 4 w 244"/>
              <a:gd name="T49" fmla="*/ 70 h 153"/>
              <a:gd name="T50" fmla="*/ 4 w 244"/>
              <a:gd name="T51" fmla="*/ 60 h 153"/>
              <a:gd name="T52" fmla="*/ 16 w 244"/>
              <a:gd name="T53" fmla="*/ 42 h 153"/>
              <a:gd name="T54" fmla="*/ 26 w 244"/>
              <a:gd name="T55" fmla="*/ 36 h 153"/>
              <a:gd name="T56" fmla="*/ 38 w 244"/>
              <a:gd name="T57" fmla="*/ 23 h 153"/>
              <a:gd name="T58" fmla="*/ 34 w 244"/>
              <a:gd name="T59" fmla="*/ 21 h 153"/>
              <a:gd name="T60" fmla="*/ 44 w 244"/>
              <a:gd name="T61" fmla="*/ 14 h 153"/>
              <a:gd name="T62" fmla="*/ 53 w 244"/>
              <a:gd name="T63" fmla="*/ 16 h 153"/>
              <a:gd name="T64" fmla="*/ 63 w 244"/>
              <a:gd name="T65" fmla="*/ 11 h 153"/>
              <a:gd name="T66" fmla="*/ 72 w 244"/>
              <a:gd name="T67" fmla="*/ 11 h 153"/>
              <a:gd name="T68" fmla="*/ 86 w 244"/>
              <a:gd name="T69" fmla="*/ 10 h 153"/>
              <a:gd name="T70" fmla="*/ 90 w 244"/>
              <a:gd name="T71" fmla="*/ 4 h 153"/>
              <a:gd name="T72" fmla="*/ 101 w 244"/>
              <a:gd name="T73" fmla="*/ 3 h 153"/>
              <a:gd name="T74" fmla="*/ 107 w 244"/>
              <a:gd name="T75" fmla="*/ 6 h 153"/>
              <a:gd name="T76" fmla="*/ 133 w 244"/>
              <a:gd name="T77" fmla="*/ 11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4" h="153">
                <a:moveTo>
                  <a:pt x="195" y="18"/>
                </a:moveTo>
                <a:lnTo>
                  <a:pt x="199" y="30"/>
                </a:lnTo>
                <a:lnTo>
                  <a:pt x="193" y="41"/>
                </a:lnTo>
                <a:lnTo>
                  <a:pt x="197" y="50"/>
                </a:lnTo>
                <a:lnTo>
                  <a:pt x="195" y="58"/>
                </a:lnTo>
                <a:lnTo>
                  <a:pt x="212" y="61"/>
                </a:lnTo>
                <a:lnTo>
                  <a:pt x="212" y="65"/>
                </a:lnTo>
                <a:lnTo>
                  <a:pt x="225" y="73"/>
                </a:lnTo>
                <a:lnTo>
                  <a:pt x="240" y="63"/>
                </a:lnTo>
                <a:lnTo>
                  <a:pt x="244" y="67"/>
                </a:lnTo>
                <a:lnTo>
                  <a:pt x="244" y="71"/>
                </a:lnTo>
                <a:lnTo>
                  <a:pt x="240" y="84"/>
                </a:lnTo>
                <a:lnTo>
                  <a:pt x="244" y="91"/>
                </a:lnTo>
                <a:lnTo>
                  <a:pt x="242" y="97"/>
                </a:lnTo>
                <a:lnTo>
                  <a:pt x="236" y="97"/>
                </a:lnTo>
                <a:lnTo>
                  <a:pt x="231" y="91"/>
                </a:lnTo>
                <a:lnTo>
                  <a:pt x="223" y="93"/>
                </a:lnTo>
                <a:lnTo>
                  <a:pt x="221" y="104"/>
                </a:lnTo>
                <a:lnTo>
                  <a:pt x="227" y="108"/>
                </a:lnTo>
                <a:lnTo>
                  <a:pt x="223" y="123"/>
                </a:lnTo>
                <a:lnTo>
                  <a:pt x="216" y="110"/>
                </a:lnTo>
                <a:lnTo>
                  <a:pt x="204" y="112"/>
                </a:lnTo>
                <a:lnTo>
                  <a:pt x="204" y="116"/>
                </a:lnTo>
                <a:lnTo>
                  <a:pt x="197" y="119"/>
                </a:lnTo>
                <a:lnTo>
                  <a:pt x="191" y="112"/>
                </a:lnTo>
                <a:lnTo>
                  <a:pt x="189" y="101"/>
                </a:lnTo>
                <a:lnTo>
                  <a:pt x="180" y="104"/>
                </a:lnTo>
                <a:lnTo>
                  <a:pt x="180" y="116"/>
                </a:lnTo>
                <a:lnTo>
                  <a:pt x="169" y="129"/>
                </a:lnTo>
                <a:lnTo>
                  <a:pt x="169" y="149"/>
                </a:lnTo>
                <a:lnTo>
                  <a:pt x="161" y="153"/>
                </a:lnTo>
                <a:lnTo>
                  <a:pt x="152" y="142"/>
                </a:lnTo>
                <a:lnTo>
                  <a:pt x="154" y="136"/>
                </a:lnTo>
                <a:lnTo>
                  <a:pt x="146" y="134"/>
                </a:lnTo>
                <a:lnTo>
                  <a:pt x="133" y="121"/>
                </a:lnTo>
                <a:lnTo>
                  <a:pt x="133" y="106"/>
                </a:lnTo>
                <a:lnTo>
                  <a:pt x="113" y="121"/>
                </a:lnTo>
                <a:lnTo>
                  <a:pt x="116" y="127"/>
                </a:lnTo>
                <a:lnTo>
                  <a:pt x="107" y="142"/>
                </a:lnTo>
                <a:lnTo>
                  <a:pt x="101" y="149"/>
                </a:lnTo>
                <a:lnTo>
                  <a:pt x="86" y="142"/>
                </a:lnTo>
                <a:lnTo>
                  <a:pt x="71" y="151"/>
                </a:lnTo>
                <a:lnTo>
                  <a:pt x="56" y="149"/>
                </a:lnTo>
                <a:lnTo>
                  <a:pt x="53" y="134"/>
                </a:lnTo>
                <a:lnTo>
                  <a:pt x="45" y="104"/>
                </a:lnTo>
                <a:lnTo>
                  <a:pt x="30" y="110"/>
                </a:lnTo>
                <a:lnTo>
                  <a:pt x="8" y="134"/>
                </a:lnTo>
                <a:lnTo>
                  <a:pt x="0" y="129"/>
                </a:lnTo>
                <a:lnTo>
                  <a:pt x="6" y="121"/>
                </a:lnTo>
                <a:lnTo>
                  <a:pt x="6" y="110"/>
                </a:lnTo>
                <a:lnTo>
                  <a:pt x="4" y="104"/>
                </a:lnTo>
                <a:lnTo>
                  <a:pt x="6" y="95"/>
                </a:lnTo>
                <a:lnTo>
                  <a:pt x="23" y="80"/>
                </a:lnTo>
                <a:lnTo>
                  <a:pt x="23" y="67"/>
                </a:lnTo>
                <a:lnTo>
                  <a:pt x="36" y="58"/>
                </a:lnTo>
                <a:lnTo>
                  <a:pt x="38" y="56"/>
                </a:lnTo>
                <a:lnTo>
                  <a:pt x="51" y="39"/>
                </a:lnTo>
                <a:lnTo>
                  <a:pt x="56" y="37"/>
                </a:lnTo>
                <a:lnTo>
                  <a:pt x="51" y="33"/>
                </a:lnTo>
                <a:lnTo>
                  <a:pt x="49" y="33"/>
                </a:lnTo>
                <a:lnTo>
                  <a:pt x="53" y="22"/>
                </a:lnTo>
                <a:lnTo>
                  <a:pt x="64" y="22"/>
                </a:lnTo>
                <a:lnTo>
                  <a:pt x="64" y="26"/>
                </a:lnTo>
                <a:lnTo>
                  <a:pt x="77" y="26"/>
                </a:lnTo>
                <a:lnTo>
                  <a:pt x="86" y="13"/>
                </a:lnTo>
                <a:lnTo>
                  <a:pt x="92" y="18"/>
                </a:lnTo>
                <a:lnTo>
                  <a:pt x="98" y="13"/>
                </a:lnTo>
                <a:lnTo>
                  <a:pt x="105" y="18"/>
                </a:lnTo>
                <a:lnTo>
                  <a:pt x="120" y="11"/>
                </a:lnTo>
                <a:lnTo>
                  <a:pt x="126" y="15"/>
                </a:lnTo>
                <a:lnTo>
                  <a:pt x="135" y="13"/>
                </a:lnTo>
                <a:lnTo>
                  <a:pt x="131" y="7"/>
                </a:lnTo>
                <a:lnTo>
                  <a:pt x="148" y="0"/>
                </a:lnTo>
                <a:lnTo>
                  <a:pt x="148" y="5"/>
                </a:lnTo>
                <a:lnTo>
                  <a:pt x="154" y="5"/>
                </a:lnTo>
                <a:lnTo>
                  <a:pt x="156" y="9"/>
                </a:lnTo>
                <a:lnTo>
                  <a:pt x="178" y="9"/>
                </a:lnTo>
                <a:lnTo>
                  <a:pt x="195" y="18"/>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71" name="Freeform 37">
            <a:extLst>
              <a:ext uri="{FF2B5EF4-FFF2-40B4-BE49-F238E27FC236}">
                <a16:creationId xmlns:a16="http://schemas.microsoft.com/office/drawing/2014/main" id="{A5B49519-6FAF-6FE0-01E1-CD6A09879F55}"/>
              </a:ext>
            </a:extLst>
          </p:cNvPr>
          <p:cNvSpPr>
            <a:spLocks noEditPoints="1"/>
          </p:cNvSpPr>
          <p:nvPr/>
        </p:nvSpPr>
        <p:spPr bwMode="gray">
          <a:xfrm>
            <a:off x="9544677" y="5092044"/>
            <a:ext cx="1623034" cy="653178"/>
          </a:xfrm>
          <a:custGeom>
            <a:avLst/>
            <a:gdLst>
              <a:gd name="T0" fmla="*/ 681 w 1028"/>
              <a:gd name="T1" fmla="*/ 229 h 439"/>
              <a:gd name="T2" fmla="*/ 665 w 1028"/>
              <a:gd name="T3" fmla="*/ 218 h 439"/>
              <a:gd name="T4" fmla="*/ 627 w 1028"/>
              <a:gd name="T5" fmla="*/ 215 h 439"/>
              <a:gd name="T6" fmla="*/ 609 w 1028"/>
              <a:gd name="T7" fmla="*/ 218 h 439"/>
              <a:gd name="T8" fmla="*/ 546 w 1028"/>
              <a:gd name="T9" fmla="*/ 227 h 439"/>
              <a:gd name="T10" fmla="*/ 458 w 1028"/>
              <a:gd name="T11" fmla="*/ 235 h 439"/>
              <a:gd name="T12" fmla="*/ 402 w 1028"/>
              <a:gd name="T13" fmla="*/ 240 h 439"/>
              <a:gd name="T14" fmla="*/ 401 w 1028"/>
              <a:gd name="T15" fmla="*/ 262 h 439"/>
              <a:gd name="T16" fmla="*/ 379 w 1028"/>
              <a:gd name="T17" fmla="*/ 277 h 439"/>
              <a:gd name="T18" fmla="*/ 362 w 1028"/>
              <a:gd name="T19" fmla="*/ 261 h 439"/>
              <a:gd name="T20" fmla="*/ 371 w 1028"/>
              <a:gd name="T21" fmla="*/ 237 h 439"/>
              <a:gd name="T22" fmla="*/ 357 w 1028"/>
              <a:gd name="T23" fmla="*/ 247 h 439"/>
              <a:gd name="T24" fmla="*/ 345 w 1028"/>
              <a:gd name="T25" fmla="*/ 254 h 439"/>
              <a:gd name="T26" fmla="*/ 302 w 1028"/>
              <a:gd name="T27" fmla="*/ 254 h 439"/>
              <a:gd name="T28" fmla="*/ 292 w 1028"/>
              <a:gd name="T29" fmla="*/ 268 h 439"/>
              <a:gd name="T30" fmla="*/ 248 w 1028"/>
              <a:gd name="T31" fmla="*/ 270 h 439"/>
              <a:gd name="T32" fmla="*/ 172 w 1028"/>
              <a:gd name="T33" fmla="*/ 237 h 439"/>
              <a:gd name="T34" fmla="*/ 160 w 1028"/>
              <a:gd name="T35" fmla="*/ 264 h 439"/>
              <a:gd name="T36" fmla="*/ 111 w 1028"/>
              <a:gd name="T37" fmla="*/ 240 h 439"/>
              <a:gd name="T38" fmla="*/ 70 w 1028"/>
              <a:gd name="T39" fmla="*/ 240 h 439"/>
              <a:gd name="T40" fmla="*/ 49 w 1028"/>
              <a:gd name="T41" fmla="*/ 231 h 439"/>
              <a:gd name="T42" fmla="*/ 43 w 1028"/>
              <a:gd name="T43" fmla="*/ 211 h 439"/>
              <a:gd name="T44" fmla="*/ 36 w 1028"/>
              <a:gd name="T45" fmla="*/ 186 h 439"/>
              <a:gd name="T46" fmla="*/ 16 w 1028"/>
              <a:gd name="T47" fmla="*/ 163 h 439"/>
              <a:gd name="T48" fmla="*/ 29 w 1028"/>
              <a:gd name="T49" fmla="*/ 158 h 439"/>
              <a:gd name="T50" fmla="*/ 37 w 1028"/>
              <a:gd name="T51" fmla="*/ 144 h 439"/>
              <a:gd name="T52" fmla="*/ 29 w 1028"/>
              <a:gd name="T53" fmla="*/ 133 h 439"/>
              <a:gd name="T54" fmla="*/ 31 w 1028"/>
              <a:gd name="T55" fmla="*/ 118 h 439"/>
              <a:gd name="T56" fmla="*/ 5 w 1028"/>
              <a:gd name="T57" fmla="*/ 119 h 439"/>
              <a:gd name="T58" fmla="*/ 3 w 1028"/>
              <a:gd name="T59" fmla="*/ 99 h 439"/>
              <a:gd name="T60" fmla="*/ 28 w 1028"/>
              <a:gd name="T61" fmla="*/ 78 h 439"/>
              <a:gd name="T62" fmla="*/ 53 w 1028"/>
              <a:gd name="T63" fmla="*/ 80 h 439"/>
              <a:gd name="T64" fmla="*/ 62 w 1028"/>
              <a:gd name="T65" fmla="*/ 73 h 439"/>
              <a:gd name="T66" fmla="*/ 74 w 1028"/>
              <a:gd name="T67" fmla="*/ 78 h 439"/>
              <a:gd name="T68" fmla="*/ 116 w 1028"/>
              <a:gd name="T69" fmla="*/ 74 h 439"/>
              <a:gd name="T70" fmla="*/ 131 w 1028"/>
              <a:gd name="T71" fmla="*/ 62 h 439"/>
              <a:gd name="T72" fmla="*/ 124 w 1028"/>
              <a:gd name="T73" fmla="*/ 60 h 439"/>
              <a:gd name="T74" fmla="*/ 155 w 1028"/>
              <a:gd name="T75" fmla="*/ 42 h 439"/>
              <a:gd name="T76" fmla="*/ 201 w 1028"/>
              <a:gd name="T77" fmla="*/ 35 h 439"/>
              <a:gd name="T78" fmla="*/ 267 w 1028"/>
              <a:gd name="T79" fmla="*/ 4 h 439"/>
              <a:gd name="T80" fmla="*/ 336 w 1028"/>
              <a:gd name="T81" fmla="*/ 0 h 439"/>
              <a:gd name="T82" fmla="*/ 373 w 1028"/>
              <a:gd name="T83" fmla="*/ 16 h 439"/>
              <a:gd name="T84" fmla="*/ 421 w 1028"/>
              <a:gd name="T85" fmla="*/ 47 h 439"/>
              <a:gd name="T86" fmla="*/ 501 w 1028"/>
              <a:gd name="T87" fmla="*/ 45 h 439"/>
              <a:gd name="T88" fmla="*/ 572 w 1028"/>
              <a:gd name="T89" fmla="*/ 35 h 439"/>
              <a:gd name="T90" fmla="*/ 625 w 1028"/>
              <a:gd name="T91" fmla="*/ 22 h 439"/>
              <a:gd name="T92" fmla="*/ 668 w 1028"/>
              <a:gd name="T93" fmla="*/ 64 h 439"/>
              <a:gd name="T94" fmla="*/ 699 w 1028"/>
              <a:gd name="T95" fmla="*/ 105 h 439"/>
              <a:gd name="T96" fmla="*/ 677 w 1028"/>
              <a:gd name="T97" fmla="*/ 126 h 439"/>
              <a:gd name="T98" fmla="*/ 684 w 1028"/>
              <a:gd name="T99" fmla="*/ 164 h 439"/>
              <a:gd name="T100" fmla="*/ 682 w 1028"/>
              <a:gd name="T101" fmla="*/ 186 h 439"/>
              <a:gd name="T102" fmla="*/ 691 w 1028"/>
              <a:gd name="T103" fmla="*/ 206 h 439"/>
              <a:gd name="T104" fmla="*/ 75 w 1028"/>
              <a:gd name="T105" fmla="*/ 7 h 439"/>
              <a:gd name="T106" fmla="*/ 101 w 1028"/>
              <a:gd name="T107" fmla="*/ 34 h 439"/>
              <a:gd name="T108" fmla="*/ 97 w 1028"/>
              <a:gd name="T109" fmla="*/ 50 h 439"/>
              <a:gd name="T110" fmla="*/ 49 w 1028"/>
              <a:gd name="T111" fmla="*/ 59 h 439"/>
              <a:gd name="T112" fmla="*/ 14 w 1028"/>
              <a:gd name="T113" fmla="*/ 84 h 439"/>
              <a:gd name="T114" fmla="*/ 6 w 1028"/>
              <a:gd name="T115" fmla="*/ 80 h 439"/>
              <a:gd name="T116" fmla="*/ 3 w 1028"/>
              <a:gd name="T117" fmla="*/ 67 h 439"/>
              <a:gd name="T118" fmla="*/ 21 w 1028"/>
              <a:gd name="T119" fmla="*/ 23 h 439"/>
              <a:gd name="T120" fmla="*/ 40 w 1028"/>
              <a:gd name="T121" fmla="*/ 0 h 4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28" h="439">
                <a:moveTo>
                  <a:pt x="1028" y="351"/>
                </a:moveTo>
                <a:lnTo>
                  <a:pt x="1017" y="351"/>
                </a:lnTo>
                <a:lnTo>
                  <a:pt x="1007" y="361"/>
                </a:lnTo>
                <a:lnTo>
                  <a:pt x="1005" y="366"/>
                </a:lnTo>
                <a:lnTo>
                  <a:pt x="996" y="363"/>
                </a:lnTo>
                <a:lnTo>
                  <a:pt x="994" y="355"/>
                </a:lnTo>
                <a:lnTo>
                  <a:pt x="994" y="346"/>
                </a:lnTo>
                <a:lnTo>
                  <a:pt x="987" y="342"/>
                </a:lnTo>
                <a:lnTo>
                  <a:pt x="979" y="340"/>
                </a:lnTo>
                <a:lnTo>
                  <a:pt x="972" y="346"/>
                </a:lnTo>
                <a:lnTo>
                  <a:pt x="964" y="346"/>
                </a:lnTo>
                <a:lnTo>
                  <a:pt x="944" y="340"/>
                </a:lnTo>
                <a:lnTo>
                  <a:pt x="936" y="342"/>
                </a:lnTo>
                <a:lnTo>
                  <a:pt x="927" y="338"/>
                </a:lnTo>
                <a:lnTo>
                  <a:pt x="917" y="340"/>
                </a:lnTo>
                <a:lnTo>
                  <a:pt x="910" y="344"/>
                </a:lnTo>
                <a:lnTo>
                  <a:pt x="904" y="346"/>
                </a:lnTo>
                <a:lnTo>
                  <a:pt x="904" y="338"/>
                </a:lnTo>
                <a:lnTo>
                  <a:pt x="897" y="338"/>
                </a:lnTo>
                <a:lnTo>
                  <a:pt x="891" y="346"/>
                </a:lnTo>
                <a:lnTo>
                  <a:pt x="874" y="355"/>
                </a:lnTo>
                <a:lnTo>
                  <a:pt x="846" y="363"/>
                </a:lnTo>
                <a:lnTo>
                  <a:pt x="829" y="361"/>
                </a:lnTo>
                <a:lnTo>
                  <a:pt x="809" y="357"/>
                </a:lnTo>
                <a:lnTo>
                  <a:pt x="799" y="359"/>
                </a:lnTo>
                <a:lnTo>
                  <a:pt x="762" y="381"/>
                </a:lnTo>
                <a:lnTo>
                  <a:pt x="747" y="385"/>
                </a:lnTo>
                <a:lnTo>
                  <a:pt x="721" y="389"/>
                </a:lnTo>
                <a:lnTo>
                  <a:pt x="706" y="385"/>
                </a:lnTo>
                <a:lnTo>
                  <a:pt x="670" y="372"/>
                </a:lnTo>
                <a:lnTo>
                  <a:pt x="661" y="372"/>
                </a:lnTo>
                <a:lnTo>
                  <a:pt x="640" y="385"/>
                </a:lnTo>
                <a:lnTo>
                  <a:pt x="620" y="387"/>
                </a:lnTo>
                <a:lnTo>
                  <a:pt x="608" y="385"/>
                </a:lnTo>
                <a:lnTo>
                  <a:pt x="588" y="381"/>
                </a:lnTo>
                <a:lnTo>
                  <a:pt x="582" y="381"/>
                </a:lnTo>
                <a:lnTo>
                  <a:pt x="580" y="378"/>
                </a:lnTo>
                <a:lnTo>
                  <a:pt x="578" y="389"/>
                </a:lnTo>
                <a:lnTo>
                  <a:pt x="580" y="402"/>
                </a:lnTo>
                <a:lnTo>
                  <a:pt x="586" y="415"/>
                </a:lnTo>
                <a:lnTo>
                  <a:pt x="571" y="419"/>
                </a:lnTo>
                <a:lnTo>
                  <a:pt x="567" y="432"/>
                </a:lnTo>
                <a:lnTo>
                  <a:pt x="563" y="436"/>
                </a:lnTo>
                <a:lnTo>
                  <a:pt x="558" y="434"/>
                </a:lnTo>
                <a:lnTo>
                  <a:pt x="554" y="439"/>
                </a:lnTo>
                <a:lnTo>
                  <a:pt x="545" y="434"/>
                </a:lnTo>
                <a:lnTo>
                  <a:pt x="537" y="434"/>
                </a:lnTo>
                <a:lnTo>
                  <a:pt x="530" y="421"/>
                </a:lnTo>
                <a:lnTo>
                  <a:pt x="528" y="419"/>
                </a:lnTo>
                <a:lnTo>
                  <a:pt x="530" y="413"/>
                </a:lnTo>
                <a:lnTo>
                  <a:pt x="537" y="406"/>
                </a:lnTo>
                <a:lnTo>
                  <a:pt x="552" y="396"/>
                </a:lnTo>
                <a:lnTo>
                  <a:pt x="552" y="389"/>
                </a:lnTo>
                <a:lnTo>
                  <a:pt x="552" y="385"/>
                </a:lnTo>
                <a:lnTo>
                  <a:pt x="543" y="376"/>
                </a:lnTo>
                <a:lnTo>
                  <a:pt x="541" y="374"/>
                </a:lnTo>
                <a:lnTo>
                  <a:pt x="528" y="387"/>
                </a:lnTo>
                <a:lnTo>
                  <a:pt x="524" y="387"/>
                </a:lnTo>
                <a:lnTo>
                  <a:pt x="520" y="389"/>
                </a:lnTo>
                <a:lnTo>
                  <a:pt x="522" y="391"/>
                </a:lnTo>
                <a:lnTo>
                  <a:pt x="520" y="398"/>
                </a:lnTo>
                <a:lnTo>
                  <a:pt x="515" y="398"/>
                </a:lnTo>
                <a:lnTo>
                  <a:pt x="513" y="396"/>
                </a:lnTo>
                <a:lnTo>
                  <a:pt x="511" y="400"/>
                </a:lnTo>
                <a:lnTo>
                  <a:pt x="505" y="402"/>
                </a:lnTo>
                <a:lnTo>
                  <a:pt x="496" y="394"/>
                </a:lnTo>
                <a:lnTo>
                  <a:pt x="485" y="389"/>
                </a:lnTo>
                <a:lnTo>
                  <a:pt x="472" y="383"/>
                </a:lnTo>
                <a:lnTo>
                  <a:pt x="464" y="385"/>
                </a:lnTo>
                <a:lnTo>
                  <a:pt x="442" y="402"/>
                </a:lnTo>
                <a:lnTo>
                  <a:pt x="434" y="411"/>
                </a:lnTo>
                <a:lnTo>
                  <a:pt x="434" y="417"/>
                </a:lnTo>
                <a:lnTo>
                  <a:pt x="432" y="417"/>
                </a:lnTo>
                <a:lnTo>
                  <a:pt x="427" y="419"/>
                </a:lnTo>
                <a:lnTo>
                  <a:pt x="427" y="424"/>
                </a:lnTo>
                <a:lnTo>
                  <a:pt x="423" y="417"/>
                </a:lnTo>
                <a:lnTo>
                  <a:pt x="408" y="424"/>
                </a:lnTo>
                <a:lnTo>
                  <a:pt x="391" y="430"/>
                </a:lnTo>
                <a:lnTo>
                  <a:pt x="378" y="430"/>
                </a:lnTo>
                <a:lnTo>
                  <a:pt x="363" y="428"/>
                </a:lnTo>
                <a:lnTo>
                  <a:pt x="346" y="419"/>
                </a:lnTo>
                <a:lnTo>
                  <a:pt x="322" y="394"/>
                </a:lnTo>
                <a:lnTo>
                  <a:pt x="292" y="378"/>
                </a:lnTo>
                <a:lnTo>
                  <a:pt x="266" y="374"/>
                </a:lnTo>
                <a:lnTo>
                  <a:pt x="251" y="376"/>
                </a:lnTo>
                <a:lnTo>
                  <a:pt x="247" y="383"/>
                </a:lnTo>
                <a:lnTo>
                  <a:pt x="245" y="402"/>
                </a:lnTo>
                <a:lnTo>
                  <a:pt x="243" y="415"/>
                </a:lnTo>
                <a:lnTo>
                  <a:pt x="239" y="419"/>
                </a:lnTo>
                <a:lnTo>
                  <a:pt x="234" y="419"/>
                </a:lnTo>
                <a:lnTo>
                  <a:pt x="228" y="415"/>
                </a:lnTo>
                <a:lnTo>
                  <a:pt x="200" y="421"/>
                </a:lnTo>
                <a:lnTo>
                  <a:pt x="189" y="421"/>
                </a:lnTo>
                <a:lnTo>
                  <a:pt x="179" y="415"/>
                </a:lnTo>
                <a:lnTo>
                  <a:pt x="163" y="381"/>
                </a:lnTo>
                <a:lnTo>
                  <a:pt x="153" y="391"/>
                </a:lnTo>
                <a:lnTo>
                  <a:pt x="133" y="376"/>
                </a:lnTo>
                <a:lnTo>
                  <a:pt x="123" y="378"/>
                </a:lnTo>
                <a:lnTo>
                  <a:pt x="110" y="391"/>
                </a:lnTo>
                <a:lnTo>
                  <a:pt x="103" y="381"/>
                </a:lnTo>
                <a:lnTo>
                  <a:pt x="106" y="376"/>
                </a:lnTo>
                <a:lnTo>
                  <a:pt x="112" y="370"/>
                </a:lnTo>
                <a:lnTo>
                  <a:pt x="108" y="366"/>
                </a:lnTo>
                <a:lnTo>
                  <a:pt x="84" y="366"/>
                </a:lnTo>
                <a:lnTo>
                  <a:pt x="71" y="366"/>
                </a:lnTo>
                <a:lnTo>
                  <a:pt x="69" y="357"/>
                </a:lnTo>
                <a:lnTo>
                  <a:pt x="82" y="351"/>
                </a:lnTo>
                <a:lnTo>
                  <a:pt x="80" y="342"/>
                </a:lnTo>
                <a:lnTo>
                  <a:pt x="73" y="338"/>
                </a:lnTo>
                <a:lnTo>
                  <a:pt x="63" y="335"/>
                </a:lnTo>
                <a:lnTo>
                  <a:pt x="61" y="325"/>
                </a:lnTo>
                <a:lnTo>
                  <a:pt x="61" y="314"/>
                </a:lnTo>
                <a:lnTo>
                  <a:pt x="63" y="305"/>
                </a:lnTo>
                <a:lnTo>
                  <a:pt x="61" y="297"/>
                </a:lnTo>
                <a:lnTo>
                  <a:pt x="52" y="295"/>
                </a:lnTo>
                <a:lnTo>
                  <a:pt x="37" y="282"/>
                </a:lnTo>
                <a:lnTo>
                  <a:pt x="26" y="286"/>
                </a:lnTo>
                <a:lnTo>
                  <a:pt x="20" y="282"/>
                </a:lnTo>
                <a:lnTo>
                  <a:pt x="20" y="275"/>
                </a:lnTo>
                <a:lnTo>
                  <a:pt x="24" y="258"/>
                </a:lnTo>
                <a:lnTo>
                  <a:pt x="28" y="260"/>
                </a:lnTo>
                <a:lnTo>
                  <a:pt x="39" y="271"/>
                </a:lnTo>
                <a:lnTo>
                  <a:pt x="54" y="262"/>
                </a:lnTo>
                <a:lnTo>
                  <a:pt x="43" y="254"/>
                </a:lnTo>
                <a:lnTo>
                  <a:pt x="43" y="250"/>
                </a:lnTo>
                <a:lnTo>
                  <a:pt x="37" y="245"/>
                </a:lnTo>
                <a:lnTo>
                  <a:pt x="37" y="241"/>
                </a:lnTo>
                <a:lnTo>
                  <a:pt x="52" y="237"/>
                </a:lnTo>
                <a:lnTo>
                  <a:pt x="56" y="232"/>
                </a:lnTo>
                <a:lnTo>
                  <a:pt x="54" y="228"/>
                </a:lnTo>
                <a:lnTo>
                  <a:pt x="50" y="226"/>
                </a:lnTo>
                <a:lnTo>
                  <a:pt x="41" y="224"/>
                </a:lnTo>
                <a:lnTo>
                  <a:pt x="41" y="217"/>
                </a:lnTo>
                <a:lnTo>
                  <a:pt x="45" y="215"/>
                </a:lnTo>
                <a:lnTo>
                  <a:pt x="43" y="211"/>
                </a:lnTo>
                <a:lnTo>
                  <a:pt x="37" y="207"/>
                </a:lnTo>
                <a:lnTo>
                  <a:pt x="37" y="202"/>
                </a:lnTo>
                <a:lnTo>
                  <a:pt x="33" y="202"/>
                </a:lnTo>
                <a:lnTo>
                  <a:pt x="39" y="196"/>
                </a:lnTo>
                <a:lnTo>
                  <a:pt x="45" y="187"/>
                </a:lnTo>
                <a:lnTo>
                  <a:pt x="50" y="187"/>
                </a:lnTo>
                <a:lnTo>
                  <a:pt x="52" y="181"/>
                </a:lnTo>
                <a:lnTo>
                  <a:pt x="43" y="181"/>
                </a:lnTo>
                <a:lnTo>
                  <a:pt x="28" y="183"/>
                </a:lnTo>
                <a:lnTo>
                  <a:pt x="7" y="189"/>
                </a:lnTo>
                <a:lnTo>
                  <a:pt x="3" y="187"/>
                </a:lnTo>
                <a:lnTo>
                  <a:pt x="3" y="176"/>
                </a:lnTo>
                <a:lnTo>
                  <a:pt x="7" y="172"/>
                </a:lnTo>
                <a:lnTo>
                  <a:pt x="7" y="166"/>
                </a:lnTo>
                <a:lnTo>
                  <a:pt x="5" y="157"/>
                </a:lnTo>
                <a:lnTo>
                  <a:pt x="9" y="149"/>
                </a:lnTo>
                <a:lnTo>
                  <a:pt x="15" y="149"/>
                </a:lnTo>
                <a:lnTo>
                  <a:pt x="22" y="136"/>
                </a:lnTo>
                <a:lnTo>
                  <a:pt x="26" y="136"/>
                </a:lnTo>
                <a:lnTo>
                  <a:pt x="41" y="123"/>
                </a:lnTo>
                <a:lnTo>
                  <a:pt x="54" y="123"/>
                </a:lnTo>
                <a:lnTo>
                  <a:pt x="56" y="118"/>
                </a:lnTo>
                <a:lnTo>
                  <a:pt x="69" y="116"/>
                </a:lnTo>
                <a:lnTo>
                  <a:pt x="71" y="123"/>
                </a:lnTo>
                <a:lnTo>
                  <a:pt x="78" y="127"/>
                </a:lnTo>
                <a:lnTo>
                  <a:pt x="82" y="127"/>
                </a:lnTo>
                <a:lnTo>
                  <a:pt x="95" y="129"/>
                </a:lnTo>
                <a:lnTo>
                  <a:pt x="99" y="125"/>
                </a:lnTo>
                <a:lnTo>
                  <a:pt x="97" y="121"/>
                </a:lnTo>
                <a:lnTo>
                  <a:pt x="91" y="116"/>
                </a:lnTo>
                <a:lnTo>
                  <a:pt x="97" y="112"/>
                </a:lnTo>
                <a:lnTo>
                  <a:pt x="106" y="114"/>
                </a:lnTo>
                <a:lnTo>
                  <a:pt x="108" y="116"/>
                </a:lnTo>
                <a:lnTo>
                  <a:pt x="103" y="123"/>
                </a:lnTo>
                <a:lnTo>
                  <a:pt x="108" y="123"/>
                </a:lnTo>
                <a:lnTo>
                  <a:pt x="136" y="121"/>
                </a:lnTo>
                <a:lnTo>
                  <a:pt x="151" y="123"/>
                </a:lnTo>
                <a:lnTo>
                  <a:pt x="159" y="123"/>
                </a:lnTo>
                <a:lnTo>
                  <a:pt x="166" y="125"/>
                </a:lnTo>
                <a:lnTo>
                  <a:pt x="170" y="118"/>
                </a:lnTo>
                <a:lnTo>
                  <a:pt x="168" y="116"/>
                </a:lnTo>
                <a:lnTo>
                  <a:pt x="157" y="114"/>
                </a:lnTo>
                <a:lnTo>
                  <a:pt x="151" y="112"/>
                </a:lnTo>
                <a:lnTo>
                  <a:pt x="157" y="103"/>
                </a:lnTo>
                <a:lnTo>
                  <a:pt x="191" y="99"/>
                </a:lnTo>
                <a:lnTo>
                  <a:pt x="202" y="99"/>
                </a:lnTo>
                <a:lnTo>
                  <a:pt x="211" y="95"/>
                </a:lnTo>
                <a:lnTo>
                  <a:pt x="200" y="95"/>
                </a:lnTo>
                <a:lnTo>
                  <a:pt x="185" y="95"/>
                </a:lnTo>
                <a:lnTo>
                  <a:pt x="181" y="95"/>
                </a:lnTo>
                <a:lnTo>
                  <a:pt x="179" y="90"/>
                </a:lnTo>
                <a:lnTo>
                  <a:pt x="163" y="78"/>
                </a:lnTo>
                <a:lnTo>
                  <a:pt x="172" y="60"/>
                </a:lnTo>
                <a:lnTo>
                  <a:pt x="196" y="65"/>
                </a:lnTo>
                <a:lnTo>
                  <a:pt x="226" y="67"/>
                </a:lnTo>
                <a:lnTo>
                  <a:pt x="232" y="63"/>
                </a:lnTo>
                <a:lnTo>
                  <a:pt x="258" y="73"/>
                </a:lnTo>
                <a:lnTo>
                  <a:pt x="284" y="73"/>
                </a:lnTo>
                <a:lnTo>
                  <a:pt x="294" y="65"/>
                </a:lnTo>
                <a:lnTo>
                  <a:pt x="294" y="56"/>
                </a:lnTo>
                <a:lnTo>
                  <a:pt x="309" y="47"/>
                </a:lnTo>
                <a:lnTo>
                  <a:pt x="320" y="41"/>
                </a:lnTo>
                <a:lnTo>
                  <a:pt x="350" y="22"/>
                </a:lnTo>
                <a:lnTo>
                  <a:pt x="365" y="15"/>
                </a:lnTo>
                <a:lnTo>
                  <a:pt x="391" y="7"/>
                </a:lnTo>
                <a:lnTo>
                  <a:pt x="412" y="5"/>
                </a:lnTo>
                <a:lnTo>
                  <a:pt x="432" y="7"/>
                </a:lnTo>
                <a:lnTo>
                  <a:pt x="453" y="11"/>
                </a:lnTo>
                <a:lnTo>
                  <a:pt x="472" y="13"/>
                </a:lnTo>
                <a:lnTo>
                  <a:pt x="492" y="0"/>
                </a:lnTo>
                <a:lnTo>
                  <a:pt x="498" y="17"/>
                </a:lnTo>
                <a:lnTo>
                  <a:pt x="507" y="28"/>
                </a:lnTo>
                <a:lnTo>
                  <a:pt x="515" y="30"/>
                </a:lnTo>
                <a:lnTo>
                  <a:pt x="528" y="30"/>
                </a:lnTo>
                <a:lnTo>
                  <a:pt x="545" y="26"/>
                </a:lnTo>
                <a:lnTo>
                  <a:pt x="556" y="52"/>
                </a:lnTo>
                <a:lnTo>
                  <a:pt x="567" y="60"/>
                </a:lnTo>
                <a:lnTo>
                  <a:pt x="582" y="54"/>
                </a:lnTo>
                <a:lnTo>
                  <a:pt x="590" y="56"/>
                </a:lnTo>
                <a:lnTo>
                  <a:pt x="616" y="75"/>
                </a:lnTo>
                <a:lnTo>
                  <a:pt x="646" y="75"/>
                </a:lnTo>
                <a:lnTo>
                  <a:pt x="674" y="82"/>
                </a:lnTo>
                <a:lnTo>
                  <a:pt x="691" y="82"/>
                </a:lnTo>
                <a:lnTo>
                  <a:pt x="719" y="73"/>
                </a:lnTo>
                <a:lnTo>
                  <a:pt x="732" y="71"/>
                </a:lnTo>
                <a:lnTo>
                  <a:pt x="747" y="78"/>
                </a:lnTo>
                <a:lnTo>
                  <a:pt x="766" y="80"/>
                </a:lnTo>
                <a:lnTo>
                  <a:pt x="786" y="80"/>
                </a:lnTo>
                <a:lnTo>
                  <a:pt x="799" y="75"/>
                </a:lnTo>
                <a:lnTo>
                  <a:pt x="837" y="56"/>
                </a:lnTo>
                <a:lnTo>
                  <a:pt x="848" y="45"/>
                </a:lnTo>
                <a:lnTo>
                  <a:pt x="878" y="47"/>
                </a:lnTo>
                <a:lnTo>
                  <a:pt x="889" y="50"/>
                </a:lnTo>
                <a:lnTo>
                  <a:pt x="895" y="47"/>
                </a:lnTo>
                <a:lnTo>
                  <a:pt x="914" y="35"/>
                </a:lnTo>
                <a:lnTo>
                  <a:pt x="923" y="37"/>
                </a:lnTo>
                <a:lnTo>
                  <a:pt x="955" y="71"/>
                </a:lnTo>
                <a:lnTo>
                  <a:pt x="957" y="71"/>
                </a:lnTo>
                <a:lnTo>
                  <a:pt x="977" y="95"/>
                </a:lnTo>
                <a:lnTo>
                  <a:pt x="977" y="101"/>
                </a:lnTo>
                <a:lnTo>
                  <a:pt x="966" y="127"/>
                </a:lnTo>
                <a:lnTo>
                  <a:pt x="968" y="142"/>
                </a:lnTo>
                <a:lnTo>
                  <a:pt x="975" y="149"/>
                </a:lnTo>
                <a:lnTo>
                  <a:pt x="1009" y="151"/>
                </a:lnTo>
                <a:lnTo>
                  <a:pt x="1022" y="166"/>
                </a:lnTo>
                <a:lnTo>
                  <a:pt x="1020" y="172"/>
                </a:lnTo>
                <a:lnTo>
                  <a:pt x="1009" y="172"/>
                </a:lnTo>
                <a:lnTo>
                  <a:pt x="1005" y="176"/>
                </a:lnTo>
                <a:lnTo>
                  <a:pt x="1005" y="191"/>
                </a:lnTo>
                <a:lnTo>
                  <a:pt x="990" y="200"/>
                </a:lnTo>
                <a:lnTo>
                  <a:pt x="990" y="209"/>
                </a:lnTo>
                <a:lnTo>
                  <a:pt x="996" y="228"/>
                </a:lnTo>
                <a:lnTo>
                  <a:pt x="992" y="241"/>
                </a:lnTo>
                <a:lnTo>
                  <a:pt x="998" y="256"/>
                </a:lnTo>
                <a:lnTo>
                  <a:pt x="1000" y="260"/>
                </a:lnTo>
                <a:lnTo>
                  <a:pt x="1002" y="256"/>
                </a:lnTo>
                <a:lnTo>
                  <a:pt x="1009" y="262"/>
                </a:lnTo>
                <a:lnTo>
                  <a:pt x="1011" y="269"/>
                </a:lnTo>
                <a:lnTo>
                  <a:pt x="1005" y="280"/>
                </a:lnTo>
                <a:lnTo>
                  <a:pt x="998" y="295"/>
                </a:lnTo>
                <a:lnTo>
                  <a:pt x="996" y="299"/>
                </a:lnTo>
                <a:lnTo>
                  <a:pt x="1002" y="303"/>
                </a:lnTo>
                <a:lnTo>
                  <a:pt x="1011" y="308"/>
                </a:lnTo>
                <a:lnTo>
                  <a:pt x="1009" y="314"/>
                </a:lnTo>
                <a:lnTo>
                  <a:pt x="1011" y="327"/>
                </a:lnTo>
                <a:lnTo>
                  <a:pt x="1022" y="340"/>
                </a:lnTo>
                <a:lnTo>
                  <a:pt x="1028" y="340"/>
                </a:lnTo>
                <a:lnTo>
                  <a:pt x="1028" y="351"/>
                </a:lnTo>
                <a:close/>
                <a:moveTo>
                  <a:pt x="103" y="5"/>
                </a:moveTo>
                <a:lnTo>
                  <a:pt x="110" y="11"/>
                </a:lnTo>
                <a:lnTo>
                  <a:pt x="110" y="22"/>
                </a:lnTo>
                <a:lnTo>
                  <a:pt x="112" y="30"/>
                </a:lnTo>
                <a:lnTo>
                  <a:pt x="114" y="32"/>
                </a:lnTo>
                <a:lnTo>
                  <a:pt x="129" y="45"/>
                </a:lnTo>
                <a:lnTo>
                  <a:pt x="148" y="54"/>
                </a:lnTo>
                <a:lnTo>
                  <a:pt x="163" y="58"/>
                </a:lnTo>
                <a:lnTo>
                  <a:pt x="168" y="63"/>
                </a:lnTo>
                <a:lnTo>
                  <a:pt x="161" y="78"/>
                </a:lnTo>
                <a:lnTo>
                  <a:pt x="153" y="82"/>
                </a:lnTo>
                <a:lnTo>
                  <a:pt x="142" y="80"/>
                </a:lnTo>
                <a:lnTo>
                  <a:pt x="118" y="73"/>
                </a:lnTo>
                <a:lnTo>
                  <a:pt x="110" y="75"/>
                </a:lnTo>
                <a:lnTo>
                  <a:pt x="106" y="80"/>
                </a:lnTo>
                <a:lnTo>
                  <a:pt x="80" y="80"/>
                </a:lnTo>
                <a:lnTo>
                  <a:pt x="71" y="93"/>
                </a:lnTo>
                <a:lnTo>
                  <a:pt x="69" y="101"/>
                </a:lnTo>
                <a:lnTo>
                  <a:pt x="48" y="112"/>
                </a:lnTo>
                <a:lnTo>
                  <a:pt x="33" y="121"/>
                </a:lnTo>
                <a:lnTo>
                  <a:pt x="26" y="129"/>
                </a:lnTo>
                <a:lnTo>
                  <a:pt x="20" y="133"/>
                </a:lnTo>
                <a:lnTo>
                  <a:pt x="13" y="142"/>
                </a:lnTo>
                <a:lnTo>
                  <a:pt x="7" y="146"/>
                </a:lnTo>
                <a:lnTo>
                  <a:pt x="11" y="138"/>
                </a:lnTo>
                <a:lnTo>
                  <a:pt x="11" y="133"/>
                </a:lnTo>
                <a:lnTo>
                  <a:pt x="9" y="127"/>
                </a:lnTo>
                <a:lnTo>
                  <a:pt x="24" y="118"/>
                </a:lnTo>
                <a:lnTo>
                  <a:pt x="28" y="112"/>
                </a:lnTo>
                <a:lnTo>
                  <a:pt x="24" y="108"/>
                </a:lnTo>
                <a:lnTo>
                  <a:pt x="22" y="108"/>
                </a:lnTo>
                <a:lnTo>
                  <a:pt x="5" y="106"/>
                </a:lnTo>
                <a:lnTo>
                  <a:pt x="0" y="101"/>
                </a:lnTo>
                <a:lnTo>
                  <a:pt x="9" y="82"/>
                </a:lnTo>
                <a:lnTo>
                  <a:pt x="18" y="65"/>
                </a:lnTo>
                <a:lnTo>
                  <a:pt x="35" y="43"/>
                </a:lnTo>
                <a:lnTo>
                  <a:pt x="30" y="37"/>
                </a:lnTo>
                <a:lnTo>
                  <a:pt x="20" y="30"/>
                </a:lnTo>
                <a:lnTo>
                  <a:pt x="18" y="30"/>
                </a:lnTo>
                <a:lnTo>
                  <a:pt x="30" y="15"/>
                </a:lnTo>
                <a:lnTo>
                  <a:pt x="45" y="2"/>
                </a:lnTo>
                <a:lnTo>
                  <a:pt x="58" y="0"/>
                </a:lnTo>
                <a:lnTo>
                  <a:pt x="71" y="5"/>
                </a:lnTo>
                <a:lnTo>
                  <a:pt x="103" y="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73" name="Freeform 38">
            <a:extLst>
              <a:ext uri="{FF2B5EF4-FFF2-40B4-BE49-F238E27FC236}">
                <a16:creationId xmlns:a16="http://schemas.microsoft.com/office/drawing/2014/main" id="{A6EBE8DF-28F4-D81C-AE79-CBCEFA6E3AEA}"/>
              </a:ext>
            </a:extLst>
          </p:cNvPr>
          <p:cNvSpPr>
            <a:spLocks/>
          </p:cNvSpPr>
          <p:nvPr/>
        </p:nvSpPr>
        <p:spPr bwMode="gray">
          <a:xfrm>
            <a:off x="9207603" y="3842281"/>
            <a:ext cx="1558390" cy="973871"/>
          </a:xfrm>
          <a:custGeom>
            <a:avLst/>
            <a:gdLst>
              <a:gd name="T0" fmla="*/ 81 w 987"/>
              <a:gd name="T1" fmla="*/ 37 h 655"/>
              <a:gd name="T2" fmla="*/ 128 w 987"/>
              <a:gd name="T3" fmla="*/ 27 h 655"/>
              <a:gd name="T4" fmla="*/ 181 w 987"/>
              <a:gd name="T5" fmla="*/ 37 h 655"/>
              <a:gd name="T6" fmla="*/ 209 w 987"/>
              <a:gd name="T7" fmla="*/ 45 h 655"/>
              <a:gd name="T8" fmla="*/ 227 w 987"/>
              <a:gd name="T9" fmla="*/ 44 h 655"/>
              <a:gd name="T10" fmla="*/ 250 w 987"/>
              <a:gd name="T11" fmla="*/ 50 h 655"/>
              <a:gd name="T12" fmla="*/ 270 w 987"/>
              <a:gd name="T13" fmla="*/ 57 h 655"/>
              <a:gd name="T14" fmla="*/ 301 w 987"/>
              <a:gd name="T15" fmla="*/ 52 h 655"/>
              <a:gd name="T16" fmla="*/ 313 w 987"/>
              <a:gd name="T17" fmla="*/ 49 h 655"/>
              <a:gd name="T18" fmla="*/ 339 w 987"/>
              <a:gd name="T19" fmla="*/ 19 h 655"/>
              <a:gd name="T20" fmla="*/ 383 w 987"/>
              <a:gd name="T21" fmla="*/ 7 h 655"/>
              <a:gd name="T22" fmla="*/ 445 w 987"/>
              <a:gd name="T23" fmla="*/ 9 h 655"/>
              <a:gd name="T24" fmla="*/ 452 w 987"/>
              <a:gd name="T25" fmla="*/ 49 h 655"/>
              <a:gd name="T26" fmla="*/ 493 w 987"/>
              <a:gd name="T27" fmla="*/ 74 h 655"/>
              <a:gd name="T28" fmla="*/ 512 w 987"/>
              <a:gd name="T29" fmla="*/ 110 h 655"/>
              <a:gd name="T30" fmla="*/ 553 w 987"/>
              <a:gd name="T31" fmla="*/ 115 h 655"/>
              <a:gd name="T32" fmla="*/ 584 w 987"/>
              <a:gd name="T33" fmla="*/ 129 h 655"/>
              <a:gd name="T34" fmla="*/ 618 w 987"/>
              <a:gd name="T35" fmla="*/ 137 h 655"/>
              <a:gd name="T36" fmla="*/ 660 w 987"/>
              <a:gd name="T37" fmla="*/ 156 h 655"/>
              <a:gd name="T38" fmla="*/ 675 w 987"/>
              <a:gd name="T39" fmla="*/ 168 h 655"/>
              <a:gd name="T40" fmla="*/ 670 w 987"/>
              <a:gd name="T41" fmla="*/ 192 h 655"/>
              <a:gd name="T42" fmla="*/ 663 w 987"/>
              <a:gd name="T43" fmla="*/ 211 h 655"/>
              <a:gd name="T44" fmla="*/ 643 w 987"/>
              <a:gd name="T45" fmla="*/ 244 h 655"/>
              <a:gd name="T46" fmla="*/ 603 w 987"/>
              <a:gd name="T47" fmla="*/ 271 h 655"/>
              <a:gd name="T48" fmla="*/ 534 w 987"/>
              <a:gd name="T49" fmla="*/ 301 h 655"/>
              <a:gd name="T50" fmla="*/ 464 w 987"/>
              <a:gd name="T51" fmla="*/ 325 h 655"/>
              <a:gd name="T52" fmla="*/ 494 w 987"/>
              <a:gd name="T53" fmla="*/ 373 h 655"/>
              <a:gd name="T54" fmla="*/ 521 w 987"/>
              <a:gd name="T55" fmla="*/ 386 h 655"/>
              <a:gd name="T56" fmla="*/ 446 w 987"/>
              <a:gd name="T57" fmla="*/ 413 h 655"/>
              <a:gd name="T58" fmla="*/ 395 w 987"/>
              <a:gd name="T59" fmla="*/ 370 h 655"/>
              <a:gd name="T60" fmla="*/ 420 w 987"/>
              <a:gd name="T61" fmla="*/ 330 h 655"/>
              <a:gd name="T62" fmla="*/ 362 w 987"/>
              <a:gd name="T63" fmla="*/ 303 h 655"/>
              <a:gd name="T64" fmla="*/ 277 w 987"/>
              <a:gd name="T65" fmla="*/ 363 h 655"/>
              <a:gd name="T66" fmla="*/ 233 w 987"/>
              <a:gd name="T67" fmla="*/ 371 h 655"/>
              <a:gd name="T68" fmla="*/ 239 w 987"/>
              <a:gd name="T69" fmla="*/ 362 h 655"/>
              <a:gd name="T70" fmla="*/ 246 w 987"/>
              <a:gd name="T71" fmla="*/ 349 h 655"/>
              <a:gd name="T72" fmla="*/ 255 w 987"/>
              <a:gd name="T73" fmla="*/ 335 h 655"/>
              <a:gd name="T74" fmla="*/ 256 w 987"/>
              <a:gd name="T75" fmla="*/ 315 h 655"/>
              <a:gd name="T76" fmla="*/ 269 w 987"/>
              <a:gd name="T77" fmla="*/ 318 h 655"/>
              <a:gd name="T78" fmla="*/ 276 w 987"/>
              <a:gd name="T79" fmla="*/ 318 h 655"/>
              <a:gd name="T80" fmla="*/ 286 w 987"/>
              <a:gd name="T81" fmla="*/ 321 h 655"/>
              <a:gd name="T82" fmla="*/ 296 w 987"/>
              <a:gd name="T83" fmla="*/ 318 h 655"/>
              <a:gd name="T84" fmla="*/ 293 w 987"/>
              <a:gd name="T85" fmla="*/ 303 h 655"/>
              <a:gd name="T86" fmla="*/ 279 w 987"/>
              <a:gd name="T87" fmla="*/ 289 h 655"/>
              <a:gd name="T88" fmla="*/ 279 w 987"/>
              <a:gd name="T89" fmla="*/ 274 h 655"/>
              <a:gd name="T90" fmla="*/ 264 w 987"/>
              <a:gd name="T91" fmla="*/ 267 h 655"/>
              <a:gd name="T92" fmla="*/ 267 w 987"/>
              <a:gd name="T93" fmla="*/ 244 h 655"/>
              <a:gd name="T94" fmla="*/ 251 w 987"/>
              <a:gd name="T95" fmla="*/ 236 h 655"/>
              <a:gd name="T96" fmla="*/ 233 w 987"/>
              <a:gd name="T97" fmla="*/ 230 h 655"/>
              <a:gd name="T98" fmla="*/ 224 w 987"/>
              <a:gd name="T99" fmla="*/ 226 h 655"/>
              <a:gd name="T100" fmla="*/ 210 w 987"/>
              <a:gd name="T101" fmla="*/ 216 h 655"/>
              <a:gd name="T102" fmla="*/ 194 w 987"/>
              <a:gd name="T103" fmla="*/ 217 h 655"/>
              <a:gd name="T104" fmla="*/ 173 w 987"/>
              <a:gd name="T105" fmla="*/ 222 h 655"/>
              <a:gd name="T106" fmla="*/ 114 w 987"/>
              <a:gd name="T107" fmla="*/ 247 h 655"/>
              <a:gd name="T108" fmla="*/ 54 w 987"/>
              <a:gd name="T109" fmla="*/ 236 h 655"/>
              <a:gd name="T110" fmla="*/ 18 w 987"/>
              <a:gd name="T111" fmla="*/ 182 h 655"/>
              <a:gd name="T112" fmla="*/ 70 w 987"/>
              <a:gd name="T113" fmla="*/ 108 h 655"/>
              <a:gd name="T114" fmla="*/ 59 w 987"/>
              <a:gd name="T115" fmla="*/ 52 h 6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7" h="655">
                <a:moveTo>
                  <a:pt x="81" y="75"/>
                </a:moveTo>
                <a:lnTo>
                  <a:pt x="81" y="73"/>
                </a:lnTo>
                <a:lnTo>
                  <a:pt x="81" y="69"/>
                </a:lnTo>
                <a:lnTo>
                  <a:pt x="90" y="69"/>
                </a:lnTo>
                <a:lnTo>
                  <a:pt x="96" y="69"/>
                </a:lnTo>
                <a:lnTo>
                  <a:pt x="101" y="73"/>
                </a:lnTo>
                <a:lnTo>
                  <a:pt x="109" y="64"/>
                </a:lnTo>
                <a:lnTo>
                  <a:pt x="118" y="58"/>
                </a:lnTo>
                <a:lnTo>
                  <a:pt x="120" y="51"/>
                </a:lnTo>
                <a:lnTo>
                  <a:pt x="124" y="45"/>
                </a:lnTo>
                <a:lnTo>
                  <a:pt x="137" y="43"/>
                </a:lnTo>
                <a:lnTo>
                  <a:pt x="148" y="45"/>
                </a:lnTo>
                <a:lnTo>
                  <a:pt x="157" y="43"/>
                </a:lnTo>
                <a:lnTo>
                  <a:pt x="165" y="41"/>
                </a:lnTo>
                <a:lnTo>
                  <a:pt x="174" y="43"/>
                </a:lnTo>
                <a:lnTo>
                  <a:pt x="187" y="43"/>
                </a:lnTo>
                <a:lnTo>
                  <a:pt x="197" y="41"/>
                </a:lnTo>
                <a:lnTo>
                  <a:pt x="210" y="43"/>
                </a:lnTo>
                <a:lnTo>
                  <a:pt x="217" y="43"/>
                </a:lnTo>
                <a:lnTo>
                  <a:pt x="223" y="49"/>
                </a:lnTo>
                <a:lnTo>
                  <a:pt x="236" y="49"/>
                </a:lnTo>
                <a:lnTo>
                  <a:pt x="238" y="51"/>
                </a:lnTo>
                <a:lnTo>
                  <a:pt x="251" y="54"/>
                </a:lnTo>
                <a:lnTo>
                  <a:pt x="264" y="58"/>
                </a:lnTo>
                <a:lnTo>
                  <a:pt x="270" y="56"/>
                </a:lnTo>
                <a:lnTo>
                  <a:pt x="277" y="58"/>
                </a:lnTo>
                <a:lnTo>
                  <a:pt x="277" y="67"/>
                </a:lnTo>
                <a:lnTo>
                  <a:pt x="281" y="67"/>
                </a:lnTo>
                <a:lnTo>
                  <a:pt x="281" y="71"/>
                </a:lnTo>
                <a:lnTo>
                  <a:pt x="294" y="67"/>
                </a:lnTo>
                <a:lnTo>
                  <a:pt x="300" y="69"/>
                </a:lnTo>
                <a:lnTo>
                  <a:pt x="305" y="71"/>
                </a:lnTo>
                <a:lnTo>
                  <a:pt x="305" y="79"/>
                </a:lnTo>
                <a:lnTo>
                  <a:pt x="307" y="82"/>
                </a:lnTo>
                <a:lnTo>
                  <a:pt x="311" y="79"/>
                </a:lnTo>
                <a:lnTo>
                  <a:pt x="311" y="71"/>
                </a:lnTo>
                <a:lnTo>
                  <a:pt x="313" y="71"/>
                </a:lnTo>
                <a:lnTo>
                  <a:pt x="320" y="75"/>
                </a:lnTo>
                <a:lnTo>
                  <a:pt x="328" y="73"/>
                </a:lnTo>
                <a:lnTo>
                  <a:pt x="332" y="69"/>
                </a:lnTo>
                <a:lnTo>
                  <a:pt x="337" y="71"/>
                </a:lnTo>
                <a:lnTo>
                  <a:pt x="341" y="79"/>
                </a:lnTo>
                <a:lnTo>
                  <a:pt x="345" y="75"/>
                </a:lnTo>
                <a:lnTo>
                  <a:pt x="352" y="75"/>
                </a:lnTo>
                <a:lnTo>
                  <a:pt x="354" y="77"/>
                </a:lnTo>
                <a:lnTo>
                  <a:pt x="356" y="86"/>
                </a:lnTo>
                <a:lnTo>
                  <a:pt x="360" y="86"/>
                </a:lnTo>
                <a:lnTo>
                  <a:pt x="365" y="79"/>
                </a:lnTo>
                <a:lnTo>
                  <a:pt x="371" y="73"/>
                </a:lnTo>
                <a:lnTo>
                  <a:pt x="375" y="73"/>
                </a:lnTo>
                <a:lnTo>
                  <a:pt x="380" y="71"/>
                </a:lnTo>
                <a:lnTo>
                  <a:pt x="382" y="69"/>
                </a:lnTo>
                <a:lnTo>
                  <a:pt x="386" y="73"/>
                </a:lnTo>
                <a:lnTo>
                  <a:pt x="388" y="79"/>
                </a:lnTo>
                <a:lnTo>
                  <a:pt x="390" y="88"/>
                </a:lnTo>
                <a:lnTo>
                  <a:pt x="395" y="90"/>
                </a:lnTo>
                <a:lnTo>
                  <a:pt x="403" y="88"/>
                </a:lnTo>
                <a:lnTo>
                  <a:pt x="408" y="84"/>
                </a:lnTo>
                <a:lnTo>
                  <a:pt x="412" y="82"/>
                </a:lnTo>
                <a:lnTo>
                  <a:pt x="416" y="86"/>
                </a:lnTo>
                <a:lnTo>
                  <a:pt x="423" y="86"/>
                </a:lnTo>
                <a:lnTo>
                  <a:pt x="429" y="82"/>
                </a:lnTo>
                <a:lnTo>
                  <a:pt x="435" y="82"/>
                </a:lnTo>
                <a:lnTo>
                  <a:pt x="440" y="82"/>
                </a:lnTo>
                <a:lnTo>
                  <a:pt x="446" y="86"/>
                </a:lnTo>
                <a:lnTo>
                  <a:pt x="448" y="88"/>
                </a:lnTo>
                <a:lnTo>
                  <a:pt x="453" y="94"/>
                </a:lnTo>
                <a:lnTo>
                  <a:pt x="455" y="99"/>
                </a:lnTo>
                <a:lnTo>
                  <a:pt x="461" y="99"/>
                </a:lnTo>
                <a:lnTo>
                  <a:pt x="465" y="90"/>
                </a:lnTo>
                <a:lnTo>
                  <a:pt x="463" y="84"/>
                </a:lnTo>
                <a:lnTo>
                  <a:pt x="457" y="77"/>
                </a:lnTo>
                <a:lnTo>
                  <a:pt x="459" y="69"/>
                </a:lnTo>
                <a:lnTo>
                  <a:pt x="465" y="60"/>
                </a:lnTo>
                <a:lnTo>
                  <a:pt x="470" y="49"/>
                </a:lnTo>
                <a:lnTo>
                  <a:pt x="478" y="41"/>
                </a:lnTo>
                <a:lnTo>
                  <a:pt x="480" y="36"/>
                </a:lnTo>
                <a:lnTo>
                  <a:pt x="483" y="32"/>
                </a:lnTo>
                <a:lnTo>
                  <a:pt x="491" y="28"/>
                </a:lnTo>
                <a:lnTo>
                  <a:pt x="495" y="30"/>
                </a:lnTo>
                <a:lnTo>
                  <a:pt x="500" y="32"/>
                </a:lnTo>
                <a:lnTo>
                  <a:pt x="502" y="28"/>
                </a:lnTo>
                <a:lnTo>
                  <a:pt x="515" y="26"/>
                </a:lnTo>
                <a:lnTo>
                  <a:pt x="528" y="26"/>
                </a:lnTo>
                <a:lnTo>
                  <a:pt x="536" y="28"/>
                </a:lnTo>
                <a:lnTo>
                  <a:pt x="549" y="30"/>
                </a:lnTo>
                <a:lnTo>
                  <a:pt x="556" y="24"/>
                </a:lnTo>
                <a:lnTo>
                  <a:pt x="560" y="11"/>
                </a:lnTo>
                <a:lnTo>
                  <a:pt x="564" y="0"/>
                </a:lnTo>
                <a:lnTo>
                  <a:pt x="577" y="11"/>
                </a:lnTo>
                <a:lnTo>
                  <a:pt x="590" y="11"/>
                </a:lnTo>
                <a:lnTo>
                  <a:pt x="607" y="0"/>
                </a:lnTo>
                <a:lnTo>
                  <a:pt x="624" y="4"/>
                </a:lnTo>
                <a:lnTo>
                  <a:pt x="637" y="0"/>
                </a:lnTo>
                <a:lnTo>
                  <a:pt x="641" y="11"/>
                </a:lnTo>
                <a:lnTo>
                  <a:pt x="650" y="15"/>
                </a:lnTo>
                <a:lnTo>
                  <a:pt x="656" y="30"/>
                </a:lnTo>
                <a:lnTo>
                  <a:pt x="659" y="39"/>
                </a:lnTo>
                <a:lnTo>
                  <a:pt x="665" y="43"/>
                </a:lnTo>
                <a:lnTo>
                  <a:pt x="674" y="49"/>
                </a:lnTo>
                <a:lnTo>
                  <a:pt x="674" y="60"/>
                </a:lnTo>
                <a:lnTo>
                  <a:pt x="665" y="60"/>
                </a:lnTo>
                <a:lnTo>
                  <a:pt x="656" y="64"/>
                </a:lnTo>
                <a:lnTo>
                  <a:pt x="661" y="77"/>
                </a:lnTo>
                <a:lnTo>
                  <a:pt x="663" y="90"/>
                </a:lnTo>
                <a:lnTo>
                  <a:pt x="669" y="103"/>
                </a:lnTo>
                <a:lnTo>
                  <a:pt x="686" y="103"/>
                </a:lnTo>
                <a:lnTo>
                  <a:pt x="691" y="107"/>
                </a:lnTo>
                <a:lnTo>
                  <a:pt x="701" y="105"/>
                </a:lnTo>
                <a:lnTo>
                  <a:pt x="712" y="105"/>
                </a:lnTo>
                <a:lnTo>
                  <a:pt x="712" y="118"/>
                </a:lnTo>
                <a:lnTo>
                  <a:pt x="721" y="118"/>
                </a:lnTo>
                <a:lnTo>
                  <a:pt x="721" y="131"/>
                </a:lnTo>
                <a:lnTo>
                  <a:pt x="727" y="142"/>
                </a:lnTo>
                <a:lnTo>
                  <a:pt x="729" y="152"/>
                </a:lnTo>
                <a:lnTo>
                  <a:pt x="727" y="159"/>
                </a:lnTo>
                <a:lnTo>
                  <a:pt x="729" y="168"/>
                </a:lnTo>
                <a:lnTo>
                  <a:pt x="734" y="170"/>
                </a:lnTo>
                <a:lnTo>
                  <a:pt x="740" y="183"/>
                </a:lnTo>
                <a:lnTo>
                  <a:pt x="749" y="174"/>
                </a:lnTo>
                <a:lnTo>
                  <a:pt x="759" y="172"/>
                </a:lnTo>
                <a:lnTo>
                  <a:pt x="766" y="174"/>
                </a:lnTo>
                <a:lnTo>
                  <a:pt x="777" y="187"/>
                </a:lnTo>
                <a:lnTo>
                  <a:pt x="783" y="183"/>
                </a:lnTo>
                <a:lnTo>
                  <a:pt x="787" y="185"/>
                </a:lnTo>
                <a:lnTo>
                  <a:pt x="792" y="191"/>
                </a:lnTo>
                <a:lnTo>
                  <a:pt x="802" y="187"/>
                </a:lnTo>
                <a:lnTo>
                  <a:pt x="809" y="183"/>
                </a:lnTo>
                <a:lnTo>
                  <a:pt x="815" y="183"/>
                </a:lnTo>
                <a:lnTo>
                  <a:pt x="828" y="176"/>
                </a:lnTo>
                <a:lnTo>
                  <a:pt x="839" y="174"/>
                </a:lnTo>
                <a:lnTo>
                  <a:pt x="841" y="180"/>
                </a:lnTo>
                <a:lnTo>
                  <a:pt x="847" y="187"/>
                </a:lnTo>
                <a:lnTo>
                  <a:pt x="847" y="191"/>
                </a:lnTo>
                <a:lnTo>
                  <a:pt x="852" y="200"/>
                </a:lnTo>
                <a:lnTo>
                  <a:pt x="854" y="204"/>
                </a:lnTo>
                <a:lnTo>
                  <a:pt x="862" y="206"/>
                </a:lnTo>
                <a:lnTo>
                  <a:pt x="867" y="213"/>
                </a:lnTo>
                <a:lnTo>
                  <a:pt x="873" y="217"/>
                </a:lnTo>
                <a:lnTo>
                  <a:pt x="880" y="213"/>
                </a:lnTo>
                <a:lnTo>
                  <a:pt x="882" y="206"/>
                </a:lnTo>
                <a:lnTo>
                  <a:pt x="886" y="204"/>
                </a:lnTo>
                <a:lnTo>
                  <a:pt x="895" y="213"/>
                </a:lnTo>
                <a:lnTo>
                  <a:pt x="903" y="217"/>
                </a:lnTo>
                <a:lnTo>
                  <a:pt x="916" y="221"/>
                </a:lnTo>
                <a:lnTo>
                  <a:pt x="922" y="226"/>
                </a:lnTo>
                <a:lnTo>
                  <a:pt x="931" y="221"/>
                </a:lnTo>
                <a:lnTo>
                  <a:pt x="935" y="230"/>
                </a:lnTo>
                <a:lnTo>
                  <a:pt x="944" y="232"/>
                </a:lnTo>
                <a:lnTo>
                  <a:pt x="955" y="234"/>
                </a:lnTo>
                <a:lnTo>
                  <a:pt x="957" y="243"/>
                </a:lnTo>
                <a:lnTo>
                  <a:pt x="965" y="247"/>
                </a:lnTo>
                <a:lnTo>
                  <a:pt x="972" y="247"/>
                </a:lnTo>
                <a:lnTo>
                  <a:pt x="976" y="247"/>
                </a:lnTo>
                <a:lnTo>
                  <a:pt x="980" y="243"/>
                </a:lnTo>
                <a:lnTo>
                  <a:pt x="985" y="247"/>
                </a:lnTo>
                <a:lnTo>
                  <a:pt x="983" y="251"/>
                </a:lnTo>
                <a:lnTo>
                  <a:pt x="983" y="258"/>
                </a:lnTo>
                <a:lnTo>
                  <a:pt x="985" y="260"/>
                </a:lnTo>
                <a:lnTo>
                  <a:pt x="987" y="266"/>
                </a:lnTo>
                <a:lnTo>
                  <a:pt x="987" y="275"/>
                </a:lnTo>
                <a:lnTo>
                  <a:pt x="980" y="279"/>
                </a:lnTo>
                <a:lnTo>
                  <a:pt x="978" y="281"/>
                </a:lnTo>
                <a:lnTo>
                  <a:pt x="968" y="290"/>
                </a:lnTo>
                <a:lnTo>
                  <a:pt x="961" y="290"/>
                </a:lnTo>
                <a:lnTo>
                  <a:pt x="965" y="301"/>
                </a:lnTo>
                <a:lnTo>
                  <a:pt x="972" y="303"/>
                </a:lnTo>
                <a:lnTo>
                  <a:pt x="980" y="305"/>
                </a:lnTo>
                <a:lnTo>
                  <a:pt x="976" y="312"/>
                </a:lnTo>
                <a:lnTo>
                  <a:pt x="970" y="312"/>
                </a:lnTo>
                <a:lnTo>
                  <a:pt x="963" y="312"/>
                </a:lnTo>
                <a:lnTo>
                  <a:pt x="961" y="318"/>
                </a:lnTo>
                <a:lnTo>
                  <a:pt x="961" y="327"/>
                </a:lnTo>
                <a:lnTo>
                  <a:pt x="965" y="329"/>
                </a:lnTo>
                <a:lnTo>
                  <a:pt x="970" y="331"/>
                </a:lnTo>
                <a:lnTo>
                  <a:pt x="970" y="335"/>
                </a:lnTo>
                <a:lnTo>
                  <a:pt x="972" y="344"/>
                </a:lnTo>
                <a:lnTo>
                  <a:pt x="974" y="350"/>
                </a:lnTo>
                <a:lnTo>
                  <a:pt x="976" y="352"/>
                </a:lnTo>
                <a:lnTo>
                  <a:pt x="972" y="372"/>
                </a:lnTo>
                <a:lnTo>
                  <a:pt x="968" y="382"/>
                </a:lnTo>
                <a:lnTo>
                  <a:pt x="968" y="387"/>
                </a:lnTo>
                <a:lnTo>
                  <a:pt x="959" y="393"/>
                </a:lnTo>
                <a:lnTo>
                  <a:pt x="940" y="387"/>
                </a:lnTo>
                <a:lnTo>
                  <a:pt x="920" y="389"/>
                </a:lnTo>
                <a:lnTo>
                  <a:pt x="914" y="389"/>
                </a:lnTo>
                <a:lnTo>
                  <a:pt x="914" y="395"/>
                </a:lnTo>
                <a:lnTo>
                  <a:pt x="907" y="402"/>
                </a:lnTo>
                <a:lnTo>
                  <a:pt x="899" y="406"/>
                </a:lnTo>
                <a:lnTo>
                  <a:pt x="890" y="408"/>
                </a:lnTo>
                <a:lnTo>
                  <a:pt x="884" y="410"/>
                </a:lnTo>
                <a:lnTo>
                  <a:pt x="882" y="430"/>
                </a:lnTo>
                <a:lnTo>
                  <a:pt x="882" y="438"/>
                </a:lnTo>
                <a:lnTo>
                  <a:pt x="882" y="440"/>
                </a:lnTo>
                <a:lnTo>
                  <a:pt x="882" y="447"/>
                </a:lnTo>
                <a:lnTo>
                  <a:pt x="862" y="449"/>
                </a:lnTo>
                <a:lnTo>
                  <a:pt x="839" y="451"/>
                </a:lnTo>
                <a:lnTo>
                  <a:pt x="826" y="466"/>
                </a:lnTo>
                <a:lnTo>
                  <a:pt x="809" y="473"/>
                </a:lnTo>
                <a:lnTo>
                  <a:pt x="781" y="477"/>
                </a:lnTo>
                <a:lnTo>
                  <a:pt x="753" y="486"/>
                </a:lnTo>
                <a:lnTo>
                  <a:pt x="740" y="496"/>
                </a:lnTo>
                <a:lnTo>
                  <a:pt x="729" y="499"/>
                </a:lnTo>
                <a:lnTo>
                  <a:pt x="716" y="488"/>
                </a:lnTo>
                <a:lnTo>
                  <a:pt x="708" y="509"/>
                </a:lnTo>
                <a:lnTo>
                  <a:pt x="701" y="516"/>
                </a:lnTo>
                <a:lnTo>
                  <a:pt x="689" y="518"/>
                </a:lnTo>
                <a:lnTo>
                  <a:pt x="678" y="516"/>
                </a:lnTo>
                <a:lnTo>
                  <a:pt x="654" y="518"/>
                </a:lnTo>
                <a:lnTo>
                  <a:pt x="641" y="522"/>
                </a:lnTo>
                <a:lnTo>
                  <a:pt x="659" y="533"/>
                </a:lnTo>
                <a:lnTo>
                  <a:pt x="706" y="569"/>
                </a:lnTo>
                <a:lnTo>
                  <a:pt x="708" y="574"/>
                </a:lnTo>
                <a:lnTo>
                  <a:pt x="706" y="580"/>
                </a:lnTo>
                <a:lnTo>
                  <a:pt x="710" y="589"/>
                </a:lnTo>
                <a:lnTo>
                  <a:pt x="723" y="591"/>
                </a:lnTo>
                <a:lnTo>
                  <a:pt x="736" y="587"/>
                </a:lnTo>
                <a:lnTo>
                  <a:pt x="753" y="582"/>
                </a:lnTo>
                <a:lnTo>
                  <a:pt x="779" y="582"/>
                </a:lnTo>
                <a:lnTo>
                  <a:pt x="789" y="587"/>
                </a:lnTo>
                <a:lnTo>
                  <a:pt x="783" y="595"/>
                </a:lnTo>
                <a:lnTo>
                  <a:pt x="781" y="604"/>
                </a:lnTo>
                <a:lnTo>
                  <a:pt x="774" y="608"/>
                </a:lnTo>
                <a:lnTo>
                  <a:pt x="762" y="612"/>
                </a:lnTo>
                <a:lnTo>
                  <a:pt x="753" y="615"/>
                </a:lnTo>
                <a:lnTo>
                  <a:pt x="738" y="608"/>
                </a:lnTo>
                <a:lnTo>
                  <a:pt x="727" y="610"/>
                </a:lnTo>
                <a:lnTo>
                  <a:pt x="710" y="627"/>
                </a:lnTo>
                <a:lnTo>
                  <a:pt x="684" y="630"/>
                </a:lnTo>
                <a:lnTo>
                  <a:pt x="671" y="636"/>
                </a:lnTo>
                <a:lnTo>
                  <a:pt x="659" y="651"/>
                </a:lnTo>
                <a:lnTo>
                  <a:pt x="652" y="655"/>
                </a:lnTo>
                <a:lnTo>
                  <a:pt x="633" y="653"/>
                </a:lnTo>
                <a:lnTo>
                  <a:pt x="618" y="647"/>
                </a:lnTo>
                <a:lnTo>
                  <a:pt x="626" y="621"/>
                </a:lnTo>
                <a:lnTo>
                  <a:pt x="624" y="606"/>
                </a:lnTo>
                <a:lnTo>
                  <a:pt x="618" y="597"/>
                </a:lnTo>
                <a:lnTo>
                  <a:pt x="596" y="587"/>
                </a:lnTo>
                <a:lnTo>
                  <a:pt x="592" y="587"/>
                </a:lnTo>
                <a:lnTo>
                  <a:pt x="577" y="587"/>
                </a:lnTo>
                <a:lnTo>
                  <a:pt x="573" y="589"/>
                </a:lnTo>
                <a:lnTo>
                  <a:pt x="568" y="582"/>
                </a:lnTo>
                <a:lnTo>
                  <a:pt x="590" y="563"/>
                </a:lnTo>
                <a:lnTo>
                  <a:pt x="607" y="554"/>
                </a:lnTo>
                <a:lnTo>
                  <a:pt x="626" y="548"/>
                </a:lnTo>
                <a:lnTo>
                  <a:pt x="631" y="544"/>
                </a:lnTo>
                <a:lnTo>
                  <a:pt x="624" y="526"/>
                </a:lnTo>
                <a:lnTo>
                  <a:pt x="614" y="524"/>
                </a:lnTo>
                <a:lnTo>
                  <a:pt x="594" y="526"/>
                </a:lnTo>
                <a:lnTo>
                  <a:pt x="571" y="529"/>
                </a:lnTo>
                <a:lnTo>
                  <a:pt x="553" y="524"/>
                </a:lnTo>
                <a:lnTo>
                  <a:pt x="547" y="520"/>
                </a:lnTo>
                <a:lnTo>
                  <a:pt x="538" y="505"/>
                </a:lnTo>
                <a:lnTo>
                  <a:pt x="551" y="490"/>
                </a:lnTo>
                <a:lnTo>
                  <a:pt x="538" y="468"/>
                </a:lnTo>
                <a:lnTo>
                  <a:pt x="530" y="481"/>
                </a:lnTo>
                <a:lnTo>
                  <a:pt x="517" y="481"/>
                </a:lnTo>
                <a:lnTo>
                  <a:pt x="491" y="488"/>
                </a:lnTo>
                <a:lnTo>
                  <a:pt x="478" y="492"/>
                </a:lnTo>
                <a:lnTo>
                  <a:pt x="461" y="518"/>
                </a:lnTo>
                <a:lnTo>
                  <a:pt x="435" y="548"/>
                </a:lnTo>
                <a:lnTo>
                  <a:pt x="416" y="557"/>
                </a:lnTo>
                <a:lnTo>
                  <a:pt x="412" y="557"/>
                </a:lnTo>
                <a:lnTo>
                  <a:pt x="405" y="576"/>
                </a:lnTo>
                <a:lnTo>
                  <a:pt x="408" y="580"/>
                </a:lnTo>
                <a:lnTo>
                  <a:pt x="412" y="584"/>
                </a:lnTo>
                <a:lnTo>
                  <a:pt x="393" y="580"/>
                </a:lnTo>
                <a:lnTo>
                  <a:pt x="377" y="589"/>
                </a:lnTo>
                <a:lnTo>
                  <a:pt x="367" y="589"/>
                </a:lnTo>
                <a:lnTo>
                  <a:pt x="365" y="595"/>
                </a:lnTo>
                <a:lnTo>
                  <a:pt x="350" y="593"/>
                </a:lnTo>
                <a:lnTo>
                  <a:pt x="341" y="589"/>
                </a:lnTo>
                <a:lnTo>
                  <a:pt x="337" y="580"/>
                </a:lnTo>
                <a:lnTo>
                  <a:pt x="335" y="580"/>
                </a:lnTo>
                <a:lnTo>
                  <a:pt x="335" y="578"/>
                </a:lnTo>
                <a:lnTo>
                  <a:pt x="337" y="576"/>
                </a:lnTo>
                <a:lnTo>
                  <a:pt x="341" y="576"/>
                </a:lnTo>
                <a:lnTo>
                  <a:pt x="343" y="578"/>
                </a:lnTo>
                <a:lnTo>
                  <a:pt x="347" y="578"/>
                </a:lnTo>
                <a:lnTo>
                  <a:pt x="350" y="574"/>
                </a:lnTo>
                <a:lnTo>
                  <a:pt x="350" y="569"/>
                </a:lnTo>
                <a:lnTo>
                  <a:pt x="350" y="565"/>
                </a:lnTo>
                <a:lnTo>
                  <a:pt x="350" y="563"/>
                </a:lnTo>
                <a:lnTo>
                  <a:pt x="352" y="561"/>
                </a:lnTo>
                <a:lnTo>
                  <a:pt x="354" y="559"/>
                </a:lnTo>
                <a:lnTo>
                  <a:pt x="356" y="557"/>
                </a:lnTo>
                <a:lnTo>
                  <a:pt x="358" y="557"/>
                </a:lnTo>
                <a:lnTo>
                  <a:pt x="360" y="554"/>
                </a:lnTo>
                <a:lnTo>
                  <a:pt x="362" y="550"/>
                </a:lnTo>
                <a:lnTo>
                  <a:pt x="362" y="546"/>
                </a:lnTo>
                <a:lnTo>
                  <a:pt x="362" y="541"/>
                </a:lnTo>
                <a:lnTo>
                  <a:pt x="365" y="541"/>
                </a:lnTo>
                <a:lnTo>
                  <a:pt x="373" y="539"/>
                </a:lnTo>
                <a:lnTo>
                  <a:pt x="375" y="537"/>
                </a:lnTo>
                <a:lnTo>
                  <a:pt x="373" y="533"/>
                </a:lnTo>
                <a:lnTo>
                  <a:pt x="373" y="531"/>
                </a:lnTo>
                <a:lnTo>
                  <a:pt x="375" y="526"/>
                </a:lnTo>
                <a:lnTo>
                  <a:pt x="377" y="524"/>
                </a:lnTo>
                <a:lnTo>
                  <a:pt x="375" y="522"/>
                </a:lnTo>
                <a:lnTo>
                  <a:pt x="373" y="518"/>
                </a:lnTo>
                <a:lnTo>
                  <a:pt x="375" y="514"/>
                </a:lnTo>
                <a:lnTo>
                  <a:pt x="373" y="509"/>
                </a:lnTo>
                <a:lnTo>
                  <a:pt x="371" y="505"/>
                </a:lnTo>
                <a:lnTo>
                  <a:pt x="375" y="499"/>
                </a:lnTo>
                <a:lnTo>
                  <a:pt x="382" y="499"/>
                </a:lnTo>
                <a:lnTo>
                  <a:pt x="384" y="494"/>
                </a:lnTo>
                <a:lnTo>
                  <a:pt x="388" y="496"/>
                </a:lnTo>
                <a:lnTo>
                  <a:pt x="388" y="499"/>
                </a:lnTo>
                <a:lnTo>
                  <a:pt x="388" y="507"/>
                </a:lnTo>
                <a:lnTo>
                  <a:pt x="393" y="507"/>
                </a:lnTo>
                <a:lnTo>
                  <a:pt x="393" y="505"/>
                </a:lnTo>
                <a:lnTo>
                  <a:pt x="393" y="503"/>
                </a:lnTo>
                <a:lnTo>
                  <a:pt x="395" y="503"/>
                </a:lnTo>
                <a:lnTo>
                  <a:pt x="397" y="505"/>
                </a:lnTo>
                <a:lnTo>
                  <a:pt x="397" y="503"/>
                </a:lnTo>
                <a:lnTo>
                  <a:pt x="399" y="501"/>
                </a:lnTo>
                <a:lnTo>
                  <a:pt x="401" y="501"/>
                </a:lnTo>
                <a:lnTo>
                  <a:pt x="401" y="503"/>
                </a:lnTo>
                <a:lnTo>
                  <a:pt x="403" y="505"/>
                </a:lnTo>
                <a:lnTo>
                  <a:pt x="405" y="505"/>
                </a:lnTo>
                <a:lnTo>
                  <a:pt x="410" y="511"/>
                </a:lnTo>
                <a:lnTo>
                  <a:pt x="410" y="509"/>
                </a:lnTo>
                <a:lnTo>
                  <a:pt x="412" y="505"/>
                </a:lnTo>
                <a:lnTo>
                  <a:pt x="416" y="503"/>
                </a:lnTo>
                <a:lnTo>
                  <a:pt x="420" y="503"/>
                </a:lnTo>
                <a:lnTo>
                  <a:pt x="418" y="509"/>
                </a:lnTo>
                <a:lnTo>
                  <a:pt x="423" y="511"/>
                </a:lnTo>
                <a:lnTo>
                  <a:pt x="425" y="509"/>
                </a:lnTo>
                <a:lnTo>
                  <a:pt x="429" y="509"/>
                </a:lnTo>
                <a:lnTo>
                  <a:pt x="433" y="509"/>
                </a:lnTo>
                <a:lnTo>
                  <a:pt x="435" y="507"/>
                </a:lnTo>
                <a:lnTo>
                  <a:pt x="438" y="505"/>
                </a:lnTo>
                <a:lnTo>
                  <a:pt x="433" y="505"/>
                </a:lnTo>
                <a:lnTo>
                  <a:pt x="429" y="501"/>
                </a:lnTo>
                <a:lnTo>
                  <a:pt x="427" y="499"/>
                </a:lnTo>
                <a:lnTo>
                  <a:pt x="425" y="496"/>
                </a:lnTo>
                <a:lnTo>
                  <a:pt x="425" y="494"/>
                </a:lnTo>
                <a:lnTo>
                  <a:pt x="429" y="492"/>
                </a:lnTo>
                <a:lnTo>
                  <a:pt x="427" y="488"/>
                </a:lnTo>
                <a:lnTo>
                  <a:pt x="429" y="486"/>
                </a:lnTo>
                <a:lnTo>
                  <a:pt x="429" y="481"/>
                </a:lnTo>
                <a:lnTo>
                  <a:pt x="427" y="475"/>
                </a:lnTo>
                <a:lnTo>
                  <a:pt x="425" y="473"/>
                </a:lnTo>
                <a:lnTo>
                  <a:pt x="420" y="471"/>
                </a:lnTo>
                <a:lnTo>
                  <a:pt x="418" y="471"/>
                </a:lnTo>
                <a:lnTo>
                  <a:pt x="414" y="466"/>
                </a:lnTo>
                <a:lnTo>
                  <a:pt x="410" y="464"/>
                </a:lnTo>
                <a:lnTo>
                  <a:pt x="408" y="462"/>
                </a:lnTo>
                <a:lnTo>
                  <a:pt x="408" y="458"/>
                </a:lnTo>
                <a:lnTo>
                  <a:pt x="410" y="453"/>
                </a:lnTo>
                <a:lnTo>
                  <a:pt x="408" y="451"/>
                </a:lnTo>
                <a:lnTo>
                  <a:pt x="405" y="453"/>
                </a:lnTo>
                <a:lnTo>
                  <a:pt x="403" y="449"/>
                </a:lnTo>
                <a:lnTo>
                  <a:pt x="405" y="447"/>
                </a:lnTo>
                <a:lnTo>
                  <a:pt x="405" y="440"/>
                </a:lnTo>
                <a:lnTo>
                  <a:pt x="408" y="438"/>
                </a:lnTo>
                <a:lnTo>
                  <a:pt x="408" y="434"/>
                </a:lnTo>
                <a:lnTo>
                  <a:pt x="408" y="432"/>
                </a:lnTo>
                <a:lnTo>
                  <a:pt x="403" y="432"/>
                </a:lnTo>
                <a:lnTo>
                  <a:pt x="401" y="434"/>
                </a:lnTo>
                <a:lnTo>
                  <a:pt x="399" y="434"/>
                </a:lnTo>
                <a:lnTo>
                  <a:pt x="397" y="432"/>
                </a:lnTo>
                <a:lnTo>
                  <a:pt x="395" y="428"/>
                </a:lnTo>
                <a:lnTo>
                  <a:pt x="390" y="425"/>
                </a:lnTo>
                <a:lnTo>
                  <a:pt x="386" y="423"/>
                </a:lnTo>
                <a:lnTo>
                  <a:pt x="384" y="419"/>
                </a:lnTo>
                <a:lnTo>
                  <a:pt x="382" y="413"/>
                </a:lnTo>
                <a:lnTo>
                  <a:pt x="386" y="408"/>
                </a:lnTo>
                <a:lnTo>
                  <a:pt x="386" y="402"/>
                </a:lnTo>
                <a:lnTo>
                  <a:pt x="388" y="397"/>
                </a:lnTo>
                <a:lnTo>
                  <a:pt x="388" y="395"/>
                </a:lnTo>
                <a:lnTo>
                  <a:pt x="386" y="393"/>
                </a:lnTo>
                <a:lnTo>
                  <a:pt x="390" y="387"/>
                </a:lnTo>
                <a:lnTo>
                  <a:pt x="386" y="387"/>
                </a:lnTo>
                <a:lnTo>
                  <a:pt x="384" y="385"/>
                </a:lnTo>
                <a:lnTo>
                  <a:pt x="384" y="380"/>
                </a:lnTo>
                <a:lnTo>
                  <a:pt x="380" y="378"/>
                </a:lnTo>
                <a:lnTo>
                  <a:pt x="377" y="382"/>
                </a:lnTo>
                <a:lnTo>
                  <a:pt x="375" y="382"/>
                </a:lnTo>
                <a:lnTo>
                  <a:pt x="371" y="380"/>
                </a:lnTo>
                <a:lnTo>
                  <a:pt x="367" y="374"/>
                </a:lnTo>
                <a:lnTo>
                  <a:pt x="365" y="367"/>
                </a:lnTo>
                <a:lnTo>
                  <a:pt x="356" y="363"/>
                </a:lnTo>
                <a:lnTo>
                  <a:pt x="350" y="365"/>
                </a:lnTo>
                <a:lnTo>
                  <a:pt x="347" y="367"/>
                </a:lnTo>
                <a:lnTo>
                  <a:pt x="345" y="370"/>
                </a:lnTo>
                <a:lnTo>
                  <a:pt x="343" y="367"/>
                </a:lnTo>
                <a:lnTo>
                  <a:pt x="343" y="365"/>
                </a:lnTo>
                <a:lnTo>
                  <a:pt x="341" y="365"/>
                </a:lnTo>
                <a:lnTo>
                  <a:pt x="339" y="365"/>
                </a:lnTo>
                <a:lnTo>
                  <a:pt x="339" y="363"/>
                </a:lnTo>
                <a:lnTo>
                  <a:pt x="341" y="361"/>
                </a:lnTo>
                <a:lnTo>
                  <a:pt x="341" y="359"/>
                </a:lnTo>
                <a:lnTo>
                  <a:pt x="339" y="359"/>
                </a:lnTo>
                <a:lnTo>
                  <a:pt x="335" y="359"/>
                </a:lnTo>
                <a:lnTo>
                  <a:pt x="330" y="359"/>
                </a:lnTo>
                <a:lnTo>
                  <a:pt x="328" y="359"/>
                </a:lnTo>
                <a:lnTo>
                  <a:pt x="326" y="357"/>
                </a:lnTo>
                <a:lnTo>
                  <a:pt x="326" y="355"/>
                </a:lnTo>
                <a:lnTo>
                  <a:pt x="324" y="352"/>
                </a:lnTo>
                <a:lnTo>
                  <a:pt x="320" y="350"/>
                </a:lnTo>
                <a:lnTo>
                  <a:pt x="315" y="348"/>
                </a:lnTo>
                <a:lnTo>
                  <a:pt x="313" y="344"/>
                </a:lnTo>
                <a:lnTo>
                  <a:pt x="307" y="342"/>
                </a:lnTo>
                <a:lnTo>
                  <a:pt x="302" y="342"/>
                </a:lnTo>
                <a:lnTo>
                  <a:pt x="298" y="342"/>
                </a:lnTo>
                <a:lnTo>
                  <a:pt x="296" y="339"/>
                </a:lnTo>
                <a:lnTo>
                  <a:pt x="294" y="342"/>
                </a:lnTo>
                <a:lnTo>
                  <a:pt x="290" y="342"/>
                </a:lnTo>
                <a:lnTo>
                  <a:pt x="285" y="342"/>
                </a:lnTo>
                <a:lnTo>
                  <a:pt x="283" y="344"/>
                </a:lnTo>
                <a:lnTo>
                  <a:pt x="281" y="348"/>
                </a:lnTo>
                <a:lnTo>
                  <a:pt x="275" y="348"/>
                </a:lnTo>
                <a:lnTo>
                  <a:pt x="268" y="346"/>
                </a:lnTo>
                <a:lnTo>
                  <a:pt x="266" y="348"/>
                </a:lnTo>
                <a:lnTo>
                  <a:pt x="257" y="344"/>
                </a:lnTo>
                <a:lnTo>
                  <a:pt x="255" y="348"/>
                </a:lnTo>
                <a:lnTo>
                  <a:pt x="255" y="352"/>
                </a:lnTo>
                <a:lnTo>
                  <a:pt x="253" y="352"/>
                </a:lnTo>
                <a:lnTo>
                  <a:pt x="251" y="348"/>
                </a:lnTo>
                <a:lnTo>
                  <a:pt x="249" y="352"/>
                </a:lnTo>
                <a:lnTo>
                  <a:pt x="247" y="355"/>
                </a:lnTo>
                <a:lnTo>
                  <a:pt x="232" y="359"/>
                </a:lnTo>
                <a:lnTo>
                  <a:pt x="227" y="370"/>
                </a:lnTo>
                <a:lnTo>
                  <a:pt x="221" y="376"/>
                </a:lnTo>
                <a:lnTo>
                  <a:pt x="172" y="382"/>
                </a:lnTo>
                <a:lnTo>
                  <a:pt x="167" y="391"/>
                </a:lnTo>
                <a:lnTo>
                  <a:pt x="161" y="395"/>
                </a:lnTo>
                <a:lnTo>
                  <a:pt x="152" y="397"/>
                </a:lnTo>
                <a:lnTo>
                  <a:pt x="148" y="389"/>
                </a:lnTo>
                <a:lnTo>
                  <a:pt x="139" y="389"/>
                </a:lnTo>
                <a:lnTo>
                  <a:pt x="139" y="380"/>
                </a:lnTo>
                <a:lnTo>
                  <a:pt x="131" y="382"/>
                </a:lnTo>
                <a:lnTo>
                  <a:pt x="103" y="380"/>
                </a:lnTo>
                <a:lnTo>
                  <a:pt x="79" y="374"/>
                </a:lnTo>
                <a:lnTo>
                  <a:pt x="73" y="378"/>
                </a:lnTo>
                <a:lnTo>
                  <a:pt x="54" y="372"/>
                </a:lnTo>
                <a:lnTo>
                  <a:pt x="49" y="376"/>
                </a:lnTo>
                <a:lnTo>
                  <a:pt x="34" y="361"/>
                </a:lnTo>
                <a:lnTo>
                  <a:pt x="19" y="355"/>
                </a:lnTo>
                <a:lnTo>
                  <a:pt x="4" y="344"/>
                </a:lnTo>
                <a:lnTo>
                  <a:pt x="0" y="344"/>
                </a:lnTo>
                <a:lnTo>
                  <a:pt x="26" y="288"/>
                </a:lnTo>
                <a:lnTo>
                  <a:pt x="41" y="290"/>
                </a:lnTo>
                <a:lnTo>
                  <a:pt x="32" y="275"/>
                </a:lnTo>
                <a:lnTo>
                  <a:pt x="32" y="253"/>
                </a:lnTo>
                <a:lnTo>
                  <a:pt x="34" y="243"/>
                </a:lnTo>
                <a:lnTo>
                  <a:pt x="71" y="195"/>
                </a:lnTo>
                <a:lnTo>
                  <a:pt x="86" y="180"/>
                </a:lnTo>
                <a:lnTo>
                  <a:pt x="92" y="174"/>
                </a:lnTo>
                <a:lnTo>
                  <a:pt x="103" y="172"/>
                </a:lnTo>
                <a:lnTo>
                  <a:pt x="109" y="163"/>
                </a:lnTo>
                <a:lnTo>
                  <a:pt x="109" y="150"/>
                </a:lnTo>
                <a:lnTo>
                  <a:pt x="101" y="140"/>
                </a:lnTo>
                <a:lnTo>
                  <a:pt x="103" y="133"/>
                </a:lnTo>
                <a:lnTo>
                  <a:pt x="111" y="133"/>
                </a:lnTo>
                <a:lnTo>
                  <a:pt x="103" y="125"/>
                </a:lnTo>
                <a:lnTo>
                  <a:pt x="84" y="92"/>
                </a:lnTo>
                <a:lnTo>
                  <a:pt x="86" y="82"/>
                </a:lnTo>
                <a:lnTo>
                  <a:pt x="81" y="75"/>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75" name="Freeform 39">
            <a:extLst>
              <a:ext uri="{FF2B5EF4-FFF2-40B4-BE49-F238E27FC236}">
                <a16:creationId xmlns:a16="http://schemas.microsoft.com/office/drawing/2014/main" id="{F3831787-A968-921B-703A-FFB09E7880FB}"/>
              </a:ext>
            </a:extLst>
          </p:cNvPr>
          <p:cNvSpPr>
            <a:spLocks noEditPoints="1"/>
          </p:cNvSpPr>
          <p:nvPr/>
        </p:nvSpPr>
        <p:spPr bwMode="gray">
          <a:xfrm>
            <a:off x="6591818" y="2948582"/>
            <a:ext cx="849611" cy="1209676"/>
          </a:xfrm>
          <a:custGeom>
            <a:avLst/>
            <a:gdLst>
              <a:gd name="T0" fmla="*/ 314 w 538"/>
              <a:gd name="T1" fmla="*/ 336 h 813"/>
              <a:gd name="T2" fmla="*/ 323 w 538"/>
              <a:gd name="T3" fmla="*/ 353 h 813"/>
              <a:gd name="T4" fmla="*/ 364 w 538"/>
              <a:gd name="T5" fmla="*/ 363 h 813"/>
              <a:gd name="T6" fmla="*/ 343 w 538"/>
              <a:gd name="T7" fmla="*/ 411 h 813"/>
              <a:gd name="T8" fmla="*/ 343 w 538"/>
              <a:gd name="T9" fmla="*/ 437 h 813"/>
              <a:gd name="T10" fmla="*/ 337 w 538"/>
              <a:gd name="T11" fmla="*/ 457 h 813"/>
              <a:gd name="T12" fmla="*/ 296 w 538"/>
              <a:gd name="T13" fmla="*/ 468 h 813"/>
              <a:gd name="T14" fmla="*/ 252 w 538"/>
              <a:gd name="T15" fmla="*/ 469 h 813"/>
              <a:gd name="T16" fmla="*/ 208 w 538"/>
              <a:gd name="T17" fmla="*/ 480 h 813"/>
              <a:gd name="T18" fmla="*/ 170 w 538"/>
              <a:gd name="T19" fmla="*/ 491 h 813"/>
              <a:gd name="T20" fmla="*/ 145 w 538"/>
              <a:gd name="T21" fmla="*/ 490 h 813"/>
              <a:gd name="T22" fmla="*/ 105 w 538"/>
              <a:gd name="T23" fmla="*/ 513 h 813"/>
              <a:gd name="T24" fmla="*/ 116 w 538"/>
              <a:gd name="T25" fmla="*/ 480 h 813"/>
              <a:gd name="T26" fmla="*/ 137 w 538"/>
              <a:gd name="T27" fmla="*/ 459 h 813"/>
              <a:gd name="T28" fmla="*/ 173 w 538"/>
              <a:gd name="T29" fmla="*/ 446 h 813"/>
              <a:gd name="T30" fmla="*/ 200 w 538"/>
              <a:gd name="T31" fmla="*/ 421 h 813"/>
              <a:gd name="T32" fmla="*/ 117 w 538"/>
              <a:gd name="T33" fmla="*/ 418 h 813"/>
              <a:gd name="T34" fmla="*/ 130 w 538"/>
              <a:gd name="T35" fmla="*/ 395 h 813"/>
              <a:gd name="T36" fmla="*/ 148 w 538"/>
              <a:gd name="T37" fmla="*/ 353 h 813"/>
              <a:gd name="T38" fmla="*/ 142 w 538"/>
              <a:gd name="T39" fmla="*/ 338 h 813"/>
              <a:gd name="T40" fmla="*/ 189 w 538"/>
              <a:gd name="T41" fmla="*/ 314 h 813"/>
              <a:gd name="T42" fmla="*/ 182 w 538"/>
              <a:gd name="T43" fmla="*/ 277 h 813"/>
              <a:gd name="T44" fmla="*/ 186 w 538"/>
              <a:gd name="T45" fmla="*/ 236 h 813"/>
              <a:gd name="T46" fmla="*/ 149 w 538"/>
              <a:gd name="T47" fmla="*/ 240 h 813"/>
              <a:gd name="T48" fmla="*/ 120 w 538"/>
              <a:gd name="T49" fmla="*/ 242 h 813"/>
              <a:gd name="T50" fmla="*/ 130 w 538"/>
              <a:gd name="T51" fmla="*/ 199 h 813"/>
              <a:gd name="T52" fmla="*/ 126 w 538"/>
              <a:gd name="T53" fmla="*/ 177 h 813"/>
              <a:gd name="T54" fmla="*/ 111 w 538"/>
              <a:gd name="T55" fmla="*/ 171 h 813"/>
              <a:gd name="T56" fmla="*/ 98 w 538"/>
              <a:gd name="T57" fmla="*/ 153 h 813"/>
              <a:gd name="T58" fmla="*/ 96 w 538"/>
              <a:gd name="T59" fmla="*/ 124 h 813"/>
              <a:gd name="T60" fmla="*/ 82 w 538"/>
              <a:gd name="T61" fmla="*/ 119 h 813"/>
              <a:gd name="T62" fmla="*/ 95 w 538"/>
              <a:gd name="T63" fmla="*/ 83 h 813"/>
              <a:gd name="T64" fmla="*/ 108 w 538"/>
              <a:gd name="T65" fmla="*/ 56 h 813"/>
              <a:gd name="T66" fmla="*/ 113 w 538"/>
              <a:gd name="T67" fmla="*/ 11 h 813"/>
              <a:gd name="T68" fmla="*/ 161 w 538"/>
              <a:gd name="T69" fmla="*/ 4 h 813"/>
              <a:gd name="T70" fmla="*/ 185 w 538"/>
              <a:gd name="T71" fmla="*/ 19 h 813"/>
              <a:gd name="T72" fmla="*/ 148 w 538"/>
              <a:gd name="T73" fmla="*/ 67 h 813"/>
              <a:gd name="T74" fmla="*/ 196 w 538"/>
              <a:gd name="T75" fmla="*/ 67 h 813"/>
              <a:gd name="T76" fmla="*/ 222 w 538"/>
              <a:gd name="T77" fmla="*/ 98 h 813"/>
              <a:gd name="T78" fmla="*/ 204 w 538"/>
              <a:gd name="T79" fmla="*/ 136 h 813"/>
              <a:gd name="T80" fmla="*/ 202 w 538"/>
              <a:gd name="T81" fmla="*/ 153 h 813"/>
              <a:gd name="T82" fmla="*/ 180 w 538"/>
              <a:gd name="T83" fmla="*/ 167 h 813"/>
              <a:gd name="T84" fmla="*/ 179 w 538"/>
              <a:gd name="T85" fmla="*/ 174 h 813"/>
              <a:gd name="T86" fmla="*/ 208 w 538"/>
              <a:gd name="T87" fmla="*/ 172 h 813"/>
              <a:gd name="T88" fmla="*/ 242 w 538"/>
              <a:gd name="T89" fmla="*/ 203 h 813"/>
              <a:gd name="T90" fmla="*/ 259 w 538"/>
              <a:gd name="T91" fmla="*/ 250 h 813"/>
              <a:gd name="T92" fmla="*/ 295 w 538"/>
              <a:gd name="T93" fmla="*/ 297 h 813"/>
              <a:gd name="T94" fmla="*/ 68 w 538"/>
              <a:gd name="T95" fmla="*/ 281 h 813"/>
              <a:gd name="T96" fmla="*/ 44 w 538"/>
              <a:gd name="T97" fmla="*/ 264 h 813"/>
              <a:gd name="T98" fmla="*/ 8 w 538"/>
              <a:gd name="T99" fmla="*/ 274 h 813"/>
              <a:gd name="T100" fmla="*/ 5 w 538"/>
              <a:gd name="T101" fmla="*/ 244 h 813"/>
              <a:gd name="T102" fmla="*/ 34 w 538"/>
              <a:gd name="T103" fmla="*/ 220 h 813"/>
              <a:gd name="T104" fmla="*/ 68 w 538"/>
              <a:gd name="T105" fmla="*/ 217 h 813"/>
              <a:gd name="T106" fmla="*/ 88 w 538"/>
              <a:gd name="T107" fmla="*/ 247 h 813"/>
              <a:gd name="T108" fmla="*/ 82 w 538"/>
              <a:gd name="T109" fmla="*/ 283 h 813"/>
              <a:gd name="T110" fmla="*/ 88 w 538"/>
              <a:gd name="T111" fmla="*/ 197 h 813"/>
              <a:gd name="T112" fmla="*/ 94 w 538"/>
              <a:gd name="T113" fmla="*/ 206 h 8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8" h="813">
                <a:moveTo>
                  <a:pt x="433" y="497"/>
                </a:moveTo>
                <a:lnTo>
                  <a:pt x="448" y="510"/>
                </a:lnTo>
                <a:lnTo>
                  <a:pt x="454" y="518"/>
                </a:lnTo>
                <a:lnTo>
                  <a:pt x="459" y="533"/>
                </a:lnTo>
                <a:lnTo>
                  <a:pt x="459" y="542"/>
                </a:lnTo>
                <a:lnTo>
                  <a:pt x="444" y="563"/>
                </a:lnTo>
                <a:lnTo>
                  <a:pt x="463" y="572"/>
                </a:lnTo>
                <a:lnTo>
                  <a:pt x="472" y="559"/>
                </a:lnTo>
                <a:lnTo>
                  <a:pt x="484" y="555"/>
                </a:lnTo>
                <a:lnTo>
                  <a:pt x="499" y="555"/>
                </a:lnTo>
                <a:lnTo>
                  <a:pt x="519" y="561"/>
                </a:lnTo>
                <a:lnTo>
                  <a:pt x="532" y="576"/>
                </a:lnTo>
                <a:lnTo>
                  <a:pt x="538" y="606"/>
                </a:lnTo>
                <a:lnTo>
                  <a:pt x="536" y="617"/>
                </a:lnTo>
                <a:lnTo>
                  <a:pt x="527" y="632"/>
                </a:lnTo>
                <a:lnTo>
                  <a:pt x="502" y="651"/>
                </a:lnTo>
                <a:lnTo>
                  <a:pt x="482" y="673"/>
                </a:lnTo>
                <a:lnTo>
                  <a:pt x="459" y="684"/>
                </a:lnTo>
                <a:lnTo>
                  <a:pt x="489" y="690"/>
                </a:lnTo>
                <a:lnTo>
                  <a:pt x="502" y="692"/>
                </a:lnTo>
                <a:lnTo>
                  <a:pt x="510" y="688"/>
                </a:lnTo>
                <a:lnTo>
                  <a:pt x="519" y="692"/>
                </a:lnTo>
                <a:lnTo>
                  <a:pt x="517" y="712"/>
                </a:lnTo>
                <a:lnTo>
                  <a:pt x="493" y="725"/>
                </a:lnTo>
                <a:lnTo>
                  <a:pt x="493" y="733"/>
                </a:lnTo>
                <a:lnTo>
                  <a:pt x="482" y="729"/>
                </a:lnTo>
                <a:lnTo>
                  <a:pt x="454" y="746"/>
                </a:lnTo>
                <a:lnTo>
                  <a:pt x="433" y="742"/>
                </a:lnTo>
                <a:lnTo>
                  <a:pt x="426" y="740"/>
                </a:lnTo>
                <a:lnTo>
                  <a:pt x="399" y="748"/>
                </a:lnTo>
                <a:lnTo>
                  <a:pt x="384" y="740"/>
                </a:lnTo>
                <a:lnTo>
                  <a:pt x="369" y="744"/>
                </a:lnTo>
                <a:lnTo>
                  <a:pt x="330" y="748"/>
                </a:lnTo>
                <a:lnTo>
                  <a:pt x="334" y="761"/>
                </a:lnTo>
                <a:lnTo>
                  <a:pt x="311" y="755"/>
                </a:lnTo>
                <a:lnTo>
                  <a:pt x="304" y="761"/>
                </a:lnTo>
                <a:lnTo>
                  <a:pt x="283" y="748"/>
                </a:lnTo>
                <a:lnTo>
                  <a:pt x="274" y="752"/>
                </a:lnTo>
                <a:lnTo>
                  <a:pt x="251" y="757"/>
                </a:lnTo>
                <a:lnTo>
                  <a:pt x="248" y="778"/>
                </a:lnTo>
                <a:lnTo>
                  <a:pt x="240" y="791"/>
                </a:lnTo>
                <a:lnTo>
                  <a:pt x="231" y="793"/>
                </a:lnTo>
                <a:lnTo>
                  <a:pt x="225" y="783"/>
                </a:lnTo>
                <a:lnTo>
                  <a:pt x="212" y="776"/>
                </a:lnTo>
                <a:lnTo>
                  <a:pt x="208" y="783"/>
                </a:lnTo>
                <a:lnTo>
                  <a:pt x="195" y="778"/>
                </a:lnTo>
                <a:lnTo>
                  <a:pt x="171" y="791"/>
                </a:lnTo>
                <a:lnTo>
                  <a:pt x="154" y="813"/>
                </a:lnTo>
                <a:lnTo>
                  <a:pt x="148" y="804"/>
                </a:lnTo>
                <a:lnTo>
                  <a:pt x="128" y="798"/>
                </a:lnTo>
                <a:lnTo>
                  <a:pt x="158" y="780"/>
                </a:lnTo>
                <a:lnTo>
                  <a:pt x="169" y="761"/>
                </a:lnTo>
                <a:lnTo>
                  <a:pt x="180" y="757"/>
                </a:lnTo>
                <a:lnTo>
                  <a:pt x="193" y="742"/>
                </a:lnTo>
                <a:lnTo>
                  <a:pt x="195" y="722"/>
                </a:lnTo>
                <a:lnTo>
                  <a:pt x="201" y="727"/>
                </a:lnTo>
                <a:lnTo>
                  <a:pt x="210" y="718"/>
                </a:lnTo>
                <a:lnTo>
                  <a:pt x="210" y="707"/>
                </a:lnTo>
                <a:lnTo>
                  <a:pt x="236" y="703"/>
                </a:lnTo>
                <a:lnTo>
                  <a:pt x="253" y="707"/>
                </a:lnTo>
                <a:lnTo>
                  <a:pt x="276" y="707"/>
                </a:lnTo>
                <a:lnTo>
                  <a:pt x="278" y="694"/>
                </a:lnTo>
                <a:lnTo>
                  <a:pt x="285" y="688"/>
                </a:lnTo>
                <a:lnTo>
                  <a:pt x="293" y="667"/>
                </a:lnTo>
                <a:lnTo>
                  <a:pt x="270" y="682"/>
                </a:lnTo>
                <a:lnTo>
                  <a:pt x="253" y="684"/>
                </a:lnTo>
                <a:lnTo>
                  <a:pt x="216" y="664"/>
                </a:lnTo>
                <a:lnTo>
                  <a:pt x="171" y="662"/>
                </a:lnTo>
                <a:lnTo>
                  <a:pt x="160" y="654"/>
                </a:lnTo>
                <a:lnTo>
                  <a:pt x="156" y="647"/>
                </a:lnTo>
                <a:lnTo>
                  <a:pt x="167" y="634"/>
                </a:lnTo>
                <a:lnTo>
                  <a:pt x="190" y="626"/>
                </a:lnTo>
                <a:lnTo>
                  <a:pt x="210" y="617"/>
                </a:lnTo>
                <a:lnTo>
                  <a:pt x="218" y="602"/>
                </a:lnTo>
                <a:lnTo>
                  <a:pt x="221" y="568"/>
                </a:lnTo>
                <a:lnTo>
                  <a:pt x="216" y="559"/>
                </a:lnTo>
                <a:lnTo>
                  <a:pt x="199" y="561"/>
                </a:lnTo>
                <a:lnTo>
                  <a:pt x="190" y="561"/>
                </a:lnTo>
                <a:lnTo>
                  <a:pt x="199" y="546"/>
                </a:lnTo>
                <a:lnTo>
                  <a:pt x="208" y="535"/>
                </a:lnTo>
                <a:lnTo>
                  <a:pt x="227" y="527"/>
                </a:lnTo>
                <a:lnTo>
                  <a:pt x="261" y="523"/>
                </a:lnTo>
                <a:lnTo>
                  <a:pt x="285" y="520"/>
                </a:lnTo>
                <a:lnTo>
                  <a:pt x="276" y="497"/>
                </a:lnTo>
                <a:lnTo>
                  <a:pt x="281" y="469"/>
                </a:lnTo>
                <a:lnTo>
                  <a:pt x="287" y="449"/>
                </a:lnTo>
                <a:lnTo>
                  <a:pt x="287" y="437"/>
                </a:lnTo>
                <a:lnTo>
                  <a:pt x="266" y="439"/>
                </a:lnTo>
                <a:lnTo>
                  <a:pt x="253" y="426"/>
                </a:lnTo>
                <a:lnTo>
                  <a:pt x="248" y="413"/>
                </a:lnTo>
                <a:lnTo>
                  <a:pt x="257" y="391"/>
                </a:lnTo>
                <a:lnTo>
                  <a:pt x="272" y="374"/>
                </a:lnTo>
                <a:lnTo>
                  <a:pt x="263" y="370"/>
                </a:lnTo>
                <a:lnTo>
                  <a:pt x="248" y="366"/>
                </a:lnTo>
                <a:lnTo>
                  <a:pt x="231" y="379"/>
                </a:lnTo>
                <a:lnTo>
                  <a:pt x="218" y="381"/>
                </a:lnTo>
                <a:lnTo>
                  <a:pt x="199" y="372"/>
                </a:lnTo>
                <a:lnTo>
                  <a:pt x="197" y="379"/>
                </a:lnTo>
                <a:lnTo>
                  <a:pt x="193" y="387"/>
                </a:lnTo>
                <a:lnTo>
                  <a:pt x="175" y="383"/>
                </a:lnTo>
                <a:lnTo>
                  <a:pt x="165" y="379"/>
                </a:lnTo>
                <a:lnTo>
                  <a:pt x="167" y="363"/>
                </a:lnTo>
                <a:lnTo>
                  <a:pt x="175" y="348"/>
                </a:lnTo>
                <a:lnTo>
                  <a:pt x="190" y="316"/>
                </a:lnTo>
                <a:lnTo>
                  <a:pt x="184" y="312"/>
                </a:lnTo>
                <a:lnTo>
                  <a:pt x="175" y="295"/>
                </a:lnTo>
                <a:lnTo>
                  <a:pt x="175" y="284"/>
                </a:lnTo>
                <a:lnTo>
                  <a:pt x="184" y="280"/>
                </a:lnTo>
                <a:lnTo>
                  <a:pt x="190" y="271"/>
                </a:lnTo>
                <a:lnTo>
                  <a:pt x="186" y="247"/>
                </a:lnTo>
                <a:lnTo>
                  <a:pt x="180" y="252"/>
                </a:lnTo>
                <a:lnTo>
                  <a:pt x="163" y="271"/>
                </a:lnTo>
                <a:lnTo>
                  <a:pt x="152" y="273"/>
                </a:lnTo>
                <a:lnTo>
                  <a:pt x="139" y="286"/>
                </a:lnTo>
                <a:lnTo>
                  <a:pt x="135" y="267"/>
                </a:lnTo>
                <a:lnTo>
                  <a:pt x="143" y="243"/>
                </a:lnTo>
                <a:lnTo>
                  <a:pt x="154" y="219"/>
                </a:lnTo>
                <a:lnTo>
                  <a:pt x="156" y="207"/>
                </a:lnTo>
                <a:lnTo>
                  <a:pt x="145" y="198"/>
                </a:lnTo>
                <a:lnTo>
                  <a:pt x="141" y="196"/>
                </a:lnTo>
                <a:lnTo>
                  <a:pt x="135" y="211"/>
                </a:lnTo>
                <a:lnTo>
                  <a:pt x="126" y="222"/>
                </a:lnTo>
                <a:lnTo>
                  <a:pt x="113" y="215"/>
                </a:lnTo>
                <a:lnTo>
                  <a:pt x="120" y="189"/>
                </a:lnTo>
                <a:lnTo>
                  <a:pt x="135" y="168"/>
                </a:lnTo>
                <a:lnTo>
                  <a:pt x="137" y="161"/>
                </a:lnTo>
                <a:lnTo>
                  <a:pt x="130" y="136"/>
                </a:lnTo>
                <a:lnTo>
                  <a:pt x="139" y="131"/>
                </a:lnTo>
                <a:lnTo>
                  <a:pt x="145" y="123"/>
                </a:lnTo>
                <a:lnTo>
                  <a:pt x="128" y="99"/>
                </a:lnTo>
                <a:lnTo>
                  <a:pt x="139" y="82"/>
                </a:lnTo>
                <a:lnTo>
                  <a:pt x="158" y="88"/>
                </a:lnTo>
                <a:lnTo>
                  <a:pt x="167" y="84"/>
                </a:lnTo>
                <a:lnTo>
                  <a:pt x="152" y="50"/>
                </a:lnTo>
                <a:lnTo>
                  <a:pt x="175" y="41"/>
                </a:lnTo>
                <a:lnTo>
                  <a:pt x="165" y="17"/>
                </a:lnTo>
                <a:lnTo>
                  <a:pt x="175" y="0"/>
                </a:lnTo>
                <a:lnTo>
                  <a:pt x="197" y="17"/>
                </a:lnTo>
                <a:lnTo>
                  <a:pt x="218" y="13"/>
                </a:lnTo>
                <a:lnTo>
                  <a:pt x="236" y="7"/>
                </a:lnTo>
                <a:lnTo>
                  <a:pt x="255" y="5"/>
                </a:lnTo>
                <a:lnTo>
                  <a:pt x="272" y="5"/>
                </a:lnTo>
                <a:lnTo>
                  <a:pt x="278" y="17"/>
                </a:lnTo>
                <a:lnTo>
                  <a:pt x="270" y="30"/>
                </a:lnTo>
                <a:lnTo>
                  <a:pt x="229" y="63"/>
                </a:lnTo>
                <a:lnTo>
                  <a:pt x="216" y="76"/>
                </a:lnTo>
                <a:lnTo>
                  <a:pt x="212" y="97"/>
                </a:lnTo>
                <a:lnTo>
                  <a:pt x="216" y="106"/>
                </a:lnTo>
                <a:lnTo>
                  <a:pt x="236" y="106"/>
                </a:lnTo>
                <a:lnTo>
                  <a:pt x="257" y="103"/>
                </a:lnTo>
                <a:lnTo>
                  <a:pt x="274" y="103"/>
                </a:lnTo>
                <a:lnTo>
                  <a:pt x="287" y="106"/>
                </a:lnTo>
                <a:lnTo>
                  <a:pt x="326" y="103"/>
                </a:lnTo>
                <a:lnTo>
                  <a:pt x="339" y="121"/>
                </a:lnTo>
                <a:lnTo>
                  <a:pt x="330" y="140"/>
                </a:lnTo>
                <a:lnTo>
                  <a:pt x="324" y="155"/>
                </a:lnTo>
                <a:lnTo>
                  <a:pt x="326" y="159"/>
                </a:lnTo>
                <a:lnTo>
                  <a:pt x="313" y="189"/>
                </a:lnTo>
                <a:lnTo>
                  <a:pt x="306" y="196"/>
                </a:lnTo>
                <a:lnTo>
                  <a:pt x="298" y="215"/>
                </a:lnTo>
                <a:lnTo>
                  <a:pt x="281" y="226"/>
                </a:lnTo>
                <a:lnTo>
                  <a:pt x="272" y="228"/>
                </a:lnTo>
                <a:lnTo>
                  <a:pt x="283" y="237"/>
                </a:lnTo>
                <a:lnTo>
                  <a:pt x="296" y="243"/>
                </a:lnTo>
                <a:lnTo>
                  <a:pt x="293" y="243"/>
                </a:lnTo>
                <a:lnTo>
                  <a:pt x="285" y="252"/>
                </a:lnTo>
                <a:lnTo>
                  <a:pt x="270" y="254"/>
                </a:lnTo>
                <a:lnTo>
                  <a:pt x="263" y="265"/>
                </a:lnTo>
                <a:lnTo>
                  <a:pt x="231" y="262"/>
                </a:lnTo>
                <a:lnTo>
                  <a:pt x="242" y="273"/>
                </a:lnTo>
                <a:lnTo>
                  <a:pt x="248" y="273"/>
                </a:lnTo>
                <a:lnTo>
                  <a:pt x="261" y="275"/>
                </a:lnTo>
                <a:lnTo>
                  <a:pt x="272" y="275"/>
                </a:lnTo>
                <a:lnTo>
                  <a:pt x="285" y="267"/>
                </a:lnTo>
                <a:lnTo>
                  <a:pt x="293" y="265"/>
                </a:lnTo>
                <a:lnTo>
                  <a:pt x="304" y="273"/>
                </a:lnTo>
                <a:lnTo>
                  <a:pt x="321" y="280"/>
                </a:lnTo>
                <a:lnTo>
                  <a:pt x="339" y="303"/>
                </a:lnTo>
                <a:lnTo>
                  <a:pt x="349" y="314"/>
                </a:lnTo>
                <a:lnTo>
                  <a:pt x="354" y="321"/>
                </a:lnTo>
                <a:lnTo>
                  <a:pt x="351" y="331"/>
                </a:lnTo>
                <a:lnTo>
                  <a:pt x="360" y="366"/>
                </a:lnTo>
                <a:lnTo>
                  <a:pt x="369" y="389"/>
                </a:lnTo>
                <a:lnTo>
                  <a:pt x="379" y="396"/>
                </a:lnTo>
                <a:lnTo>
                  <a:pt x="396" y="400"/>
                </a:lnTo>
                <a:lnTo>
                  <a:pt x="411" y="424"/>
                </a:lnTo>
                <a:lnTo>
                  <a:pt x="429" y="449"/>
                </a:lnTo>
                <a:lnTo>
                  <a:pt x="431" y="471"/>
                </a:lnTo>
                <a:lnTo>
                  <a:pt x="426" y="492"/>
                </a:lnTo>
                <a:lnTo>
                  <a:pt x="433" y="497"/>
                </a:lnTo>
                <a:close/>
                <a:moveTo>
                  <a:pt x="105" y="456"/>
                </a:moveTo>
                <a:lnTo>
                  <a:pt x="100" y="445"/>
                </a:lnTo>
                <a:lnTo>
                  <a:pt x="77" y="447"/>
                </a:lnTo>
                <a:lnTo>
                  <a:pt x="79" y="437"/>
                </a:lnTo>
                <a:lnTo>
                  <a:pt x="70" y="430"/>
                </a:lnTo>
                <a:lnTo>
                  <a:pt x="64" y="419"/>
                </a:lnTo>
                <a:lnTo>
                  <a:pt x="55" y="415"/>
                </a:lnTo>
                <a:lnTo>
                  <a:pt x="49" y="430"/>
                </a:lnTo>
                <a:lnTo>
                  <a:pt x="32" y="441"/>
                </a:lnTo>
                <a:lnTo>
                  <a:pt x="12" y="434"/>
                </a:lnTo>
                <a:lnTo>
                  <a:pt x="2" y="422"/>
                </a:lnTo>
                <a:lnTo>
                  <a:pt x="0" y="411"/>
                </a:lnTo>
                <a:lnTo>
                  <a:pt x="21" y="398"/>
                </a:lnTo>
                <a:lnTo>
                  <a:pt x="8" y="387"/>
                </a:lnTo>
                <a:lnTo>
                  <a:pt x="30" y="383"/>
                </a:lnTo>
                <a:lnTo>
                  <a:pt x="38" y="361"/>
                </a:lnTo>
                <a:lnTo>
                  <a:pt x="38" y="353"/>
                </a:lnTo>
                <a:lnTo>
                  <a:pt x="49" y="348"/>
                </a:lnTo>
                <a:lnTo>
                  <a:pt x="62" y="342"/>
                </a:lnTo>
                <a:lnTo>
                  <a:pt x="81" y="338"/>
                </a:lnTo>
                <a:lnTo>
                  <a:pt x="92" y="340"/>
                </a:lnTo>
                <a:lnTo>
                  <a:pt x="100" y="344"/>
                </a:lnTo>
                <a:lnTo>
                  <a:pt x="109" y="342"/>
                </a:lnTo>
                <a:lnTo>
                  <a:pt x="115" y="348"/>
                </a:lnTo>
                <a:lnTo>
                  <a:pt x="128" y="383"/>
                </a:lnTo>
                <a:lnTo>
                  <a:pt x="128" y="391"/>
                </a:lnTo>
                <a:lnTo>
                  <a:pt x="126" y="404"/>
                </a:lnTo>
                <a:lnTo>
                  <a:pt x="135" y="422"/>
                </a:lnTo>
                <a:lnTo>
                  <a:pt x="130" y="437"/>
                </a:lnTo>
                <a:lnTo>
                  <a:pt x="120" y="449"/>
                </a:lnTo>
                <a:lnTo>
                  <a:pt x="111" y="456"/>
                </a:lnTo>
                <a:lnTo>
                  <a:pt x="105" y="456"/>
                </a:lnTo>
                <a:close/>
                <a:moveTo>
                  <a:pt x="133" y="327"/>
                </a:moveTo>
                <a:lnTo>
                  <a:pt x="128" y="312"/>
                </a:lnTo>
                <a:lnTo>
                  <a:pt x="133" y="297"/>
                </a:lnTo>
                <a:lnTo>
                  <a:pt x="141" y="293"/>
                </a:lnTo>
                <a:lnTo>
                  <a:pt x="143" y="316"/>
                </a:lnTo>
                <a:lnTo>
                  <a:pt x="137" y="327"/>
                </a:lnTo>
                <a:lnTo>
                  <a:pt x="133" y="32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77" name="Freeform 40">
            <a:extLst>
              <a:ext uri="{FF2B5EF4-FFF2-40B4-BE49-F238E27FC236}">
                <a16:creationId xmlns:a16="http://schemas.microsoft.com/office/drawing/2014/main" id="{A6F84A56-C102-9B18-C80B-E52E4C3B46D9}"/>
              </a:ext>
            </a:extLst>
          </p:cNvPr>
          <p:cNvSpPr>
            <a:spLocks/>
          </p:cNvSpPr>
          <p:nvPr/>
        </p:nvSpPr>
        <p:spPr bwMode="gray">
          <a:xfrm>
            <a:off x="8113267" y="4283235"/>
            <a:ext cx="678765" cy="315978"/>
          </a:xfrm>
          <a:custGeom>
            <a:avLst/>
            <a:gdLst>
              <a:gd name="T0" fmla="*/ 8 w 431"/>
              <a:gd name="T1" fmla="*/ 74 h 213"/>
              <a:gd name="T2" fmla="*/ 12 w 431"/>
              <a:gd name="T3" fmla="*/ 74 h 213"/>
              <a:gd name="T4" fmla="*/ 18 w 431"/>
              <a:gd name="T5" fmla="*/ 76 h 213"/>
              <a:gd name="T6" fmla="*/ 20 w 431"/>
              <a:gd name="T7" fmla="*/ 81 h 213"/>
              <a:gd name="T8" fmla="*/ 23 w 431"/>
              <a:gd name="T9" fmla="*/ 87 h 213"/>
              <a:gd name="T10" fmla="*/ 35 w 431"/>
              <a:gd name="T11" fmla="*/ 79 h 213"/>
              <a:gd name="T12" fmla="*/ 38 w 431"/>
              <a:gd name="T13" fmla="*/ 74 h 213"/>
              <a:gd name="T14" fmla="*/ 51 w 431"/>
              <a:gd name="T15" fmla="*/ 75 h 213"/>
              <a:gd name="T16" fmla="*/ 54 w 431"/>
              <a:gd name="T17" fmla="*/ 81 h 213"/>
              <a:gd name="T18" fmla="*/ 70 w 431"/>
              <a:gd name="T19" fmla="*/ 79 h 213"/>
              <a:gd name="T20" fmla="*/ 76 w 431"/>
              <a:gd name="T21" fmla="*/ 75 h 213"/>
              <a:gd name="T22" fmla="*/ 100 w 431"/>
              <a:gd name="T23" fmla="*/ 70 h 213"/>
              <a:gd name="T24" fmla="*/ 108 w 431"/>
              <a:gd name="T25" fmla="*/ 65 h 213"/>
              <a:gd name="T26" fmla="*/ 121 w 431"/>
              <a:gd name="T27" fmla="*/ 67 h 213"/>
              <a:gd name="T28" fmla="*/ 123 w 431"/>
              <a:gd name="T29" fmla="*/ 74 h 213"/>
              <a:gd name="T30" fmla="*/ 132 w 431"/>
              <a:gd name="T31" fmla="*/ 76 h 213"/>
              <a:gd name="T32" fmla="*/ 132 w 431"/>
              <a:gd name="T33" fmla="*/ 65 h 213"/>
              <a:gd name="T34" fmla="*/ 130 w 431"/>
              <a:gd name="T35" fmla="*/ 57 h 213"/>
              <a:gd name="T36" fmla="*/ 128 w 431"/>
              <a:gd name="T37" fmla="*/ 40 h 213"/>
              <a:gd name="T38" fmla="*/ 146 w 431"/>
              <a:gd name="T39" fmla="*/ 27 h 213"/>
              <a:gd name="T40" fmla="*/ 149 w 431"/>
              <a:gd name="T41" fmla="*/ 20 h 213"/>
              <a:gd name="T42" fmla="*/ 166 w 431"/>
              <a:gd name="T43" fmla="*/ 16 h 213"/>
              <a:gd name="T44" fmla="*/ 175 w 431"/>
              <a:gd name="T45" fmla="*/ 21 h 213"/>
              <a:gd name="T46" fmla="*/ 194 w 431"/>
              <a:gd name="T47" fmla="*/ 20 h 213"/>
              <a:gd name="T48" fmla="*/ 230 w 431"/>
              <a:gd name="T49" fmla="*/ 8 h 213"/>
              <a:gd name="T50" fmla="*/ 269 w 431"/>
              <a:gd name="T51" fmla="*/ 10 h 213"/>
              <a:gd name="T52" fmla="*/ 280 w 431"/>
              <a:gd name="T53" fmla="*/ 16 h 213"/>
              <a:gd name="T54" fmla="*/ 278 w 431"/>
              <a:gd name="T55" fmla="*/ 33 h 213"/>
              <a:gd name="T56" fmla="*/ 294 w 431"/>
              <a:gd name="T57" fmla="*/ 52 h 213"/>
              <a:gd name="T58" fmla="*/ 282 w 431"/>
              <a:gd name="T59" fmla="*/ 67 h 213"/>
              <a:gd name="T60" fmla="*/ 268 w 431"/>
              <a:gd name="T61" fmla="*/ 65 h 213"/>
              <a:gd name="T62" fmla="*/ 259 w 431"/>
              <a:gd name="T63" fmla="*/ 69 h 213"/>
              <a:gd name="T64" fmla="*/ 269 w 431"/>
              <a:gd name="T65" fmla="*/ 75 h 213"/>
              <a:gd name="T66" fmla="*/ 259 w 431"/>
              <a:gd name="T67" fmla="*/ 81 h 213"/>
              <a:gd name="T68" fmla="*/ 262 w 431"/>
              <a:gd name="T69" fmla="*/ 94 h 213"/>
              <a:gd name="T70" fmla="*/ 254 w 431"/>
              <a:gd name="T71" fmla="*/ 107 h 213"/>
              <a:gd name="T72" fmla="*/ 243 w 431"/>
              <a:gd name="T73" fmla="*/ 121 h 213"/>
              <a:gd name="T74" fmla="*/ 224 w 431"/>
              <a:gd name="T75" fmla="*/ 122 h 213"/>
              <a:gd name="T76" fmla="*/ 201 w 431"/>
              <a:gd name="T77" fmla="*/ 122 h 213"/>
              <a:gd name="T78" fmla="*/ 184 w 431"/>
              <a:gd name="T79" fmla="*/ 130 h 213"/>
              <a:gd name="T80" fmla="*/ 171 w 431"/>
              <a:gd name="T81" fmla="*/ 129 h 213"/>
              <a:gd name="T82" fmla="*/ 145 w 431"/>
              <a:gd name="T83" fmla="*/ 125 h 213"/>
              <a:gd name="T84" fmla="*/ 108 w 431"/>
              <a:gd name="T85" fmla="*/ 116 h 213"/>
              <a:gd name="T86" fmla="*/ 98 w 431"/>
              <a:gd name="T87" fmla="*/ 106 h 213"/>
              <a:gd name="T88" fmla="*/ 83 w 431"/>
              <a:gd name="T89" fmla="*/ 103 h 213"/>
              <a:gd name="T90" fmla="*/ 70 w 431"/>
              <a:gd name="T91" fmla="*/ 103 h 213"/>
              <a:gd name="T92" fmla="*/ 61 w 431"/>
              <a:gd name="T93" fmla="*/ 103 h 213"/>
              <a:gd name="T94" fmla="*/ 45 w 431"/>
              <a:gd name="T95" fmla="*/ 111 h 213"/>
              <a:gd name="T96" fmla="*/ 35 w 431"/>
              <a:gd name="T97" fmla="*/ 104 h 213"/>
              <a:gd name="T98" fmla="*/ 22 w 431"/>
              <a:gd name="T99" fmla="*/ 108 h 213"/>
              <a:gd name="T100" fmla="*/ 13 w 431"/>
              <a:gd name="T101" fmla="*/ 101 h 213"/>
              <a:gd name="T102" fmla="*/ 3 w 431"/>
              <a:gd name="T103" fmla="*/ 94 h 213"/>
              <a:gd name="T104" fmla="*/ 4 w 431"/>
              <a:gd name="T105" fmla="*/ 81 h 2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1" h="213">
                <a:moveTo>
                  <a:pt x="2" y="117"/>
                </a:moveTo>
                <a:lnTo>
                  <a:pt x="11" y="117"/>
                </a:lnTo>
                <a:lnTo>
                  <a:pt x="15" y="112"/>
                </a:lnTo>
                <a:lnTo>
                  <a:pt x="17" y="117"/>
                </a:lnTo>
                <a:lnTo>
                  <a:pt x="23" y="117"/>
                </a:lnTo>
                <a:lnTo>
                  <a:pt x="26" y="121"/>
                </a:lnTo>
                <a:lnTo>
                  <a:pt x="30" y="123"/>
                </a:lnTo>
                <a:lnTo>
                  <a:pt x="30" y="129"/>
                </a:lnTo>
                <a:lnTo>
                  <a:pt x="36" y="132"/>
                </a:lnTo>
                <a:lnTo>
                  <a:pt x="34" y="138"/>
                </a:lnTo>
                <a:lnTo>
                  <a:pt x="41" y="138"/>
                </a:lnTo>
                <a:lnTo>
                  <a:pt x="51" y="125"/>
                </a:lnTo>
                <a:lnTo>
                  <a:pt x="51" y="114"/>
                </a:lnTo>
                <a:lnTo>
                  <a:pt x="56" y="117"/>
                </a:lnTo>
                <a:lnTo>
                  <a:pt x="62" y="114"/>
                </a:lnTo>
                <a:lnTo>
                  <a:pt x="75" y="119"/>
                </a:lnTo>
                <a:lnTo>
                  <a:pt x="77" y="123"/>
                </a:lnTo>
                <a:lnTo>
                  <a:pt x="79" y="129"/>
                </a:lnTo>
                <a:lnTo>
                  <a:pt x="94" y="127"/>
                </a:lnTo>
                <a:lnTo>
                  <a:pt x="103" y="125"/>
                </a:lnTo>
                <a:lnTo>
                  <a:pt x="103" y="119"/>
                </a:lnTo>
                <a:lnTo>
                  <a:pt x="111" y="119"/>
                </a:lnTo>
                <a:lnTo>
                  <a:pt x="114" y="112"/>
                </a:lnTo>
                <a:lnTo>
                  <a:pt x="146" y="112"/>
                </a:lnTo>
                <a:lnTo>
                  <a:pt x="148" y="106"/>
                </a:lnTo>
                <a:lnTo>
                  <a:pt x="159" y="104"/>
                </a:lnTo>
                <a:lnTo>
                  <a:pt x="163" y="108"/>
                </a:lnTo>
                <a:lnTo>
                  <a:pt x="178" y="106"/>
                </a:lnTo>
                <a:lnTo>
                  <a:pt x="180" y="110"/>
                </a:lnTo>
                <a:lnTo>
                  <a:pt x="180" y="117"/>
                </a:lnTo>
                <a:lnTo>
                  <a:pt x="191" y="123"/>
                </a:lnTo>
                <a:lnTo>
                  <a:pt x="193" y="121"/>
                </a:lnTo>
                <a:lnTo>
                  <a:pt x="195" y="108"/>
                </a:lnTo>
                <a:lnTo>
                  <a:pt x="193" y="104"/>
                </a:lnTo>
                <a:lnTo>
                  <a:pt x="184" y="101"/>
                </a:lnTo>
                <a:lnTo>
                  <a:pt x="191" y="91"/>
                </a:lnTo>
                <a:lnTo>
                  <a:pt x="176" y="69"/>
                </a:lnTo>
                <a:lnTo>
                  <a:pt x="187" y="63"/>
                </a:lnTo>
                <a:lnTo>
                  <a:pt x="210" y="50"/>
                </a:lnTo>
                <a:lnTo>
                  <a:pt x="214" y="43"/>
                </a:lnTo>
                <a:lnTo>
                  <a:pt x="214" y="33"/>
                </a:lnTo>
                <a:lnTo>
                  <a:pt x="219" y="31"/>
                </a:lnTo>
                <a:lnTo>
                  <a:pt x="229" y="37"/>
                </a:lnTo>
                <a:lnTo>
                  <a:pt x="244" y="26"/>
                </a:lnTo>
                <a:lnTo>
                  <a:pt x="249" y="26"/>
                </a:lnTo>
                <a:lnTo>
                  <a:pt x="257" y="33"/>
                </a:lnTo>
                <a:lnTo>
                  <a:pt x="270" y="35"/>
                </a:lnTo>
                <a:lnTo>
                  <a:pt x="285" y="31"/>
                </a:lnTo>
                <a:lnTo>
                  <a:pt x="302" y="0"/>
                </a:lnTo>
                <a:lnTo>
                  <a:pt x="337" y="13"/>
                </a:lnTo>
                <a:lnTo>
                  <a:pt x="362" y="22"/>
                </a:lnTo>
                <a:lnTo>
                  <a:pt x="395" y="16"/>
                </a:lnTo>
                <a:lnTo>
                  <a:pt x="408" y="22"/>
                </a:lnTo>
                <a:lnTo>
                  <a:pt x="410" y="26"/>
                </a:lnTo>
                <a:lnTo>
                  <a:pt x="410" y="31"/>
                </a:lnTo>
                <a:lnTo>
                  <a:pt x="408" y="52"/>
                </a:lnTo>
                <a:lnTo>
                  <a:pt x="412" y="61"/>
                </a:lnTo>
                <a:lnTo>
                  <a:pt x="431" y="82"/>
                </a:lnTo>
                <a:lnTo>
                  <a:pt x="416" y="93"/>
                </a:lnTo>
                <a:lnTo>
                  <a:pt x="414" y="106"/>
                </a:lnTo>
                <a:lnTo>
                  <a:pt x="397" y="108"/>
                </a:lnTo>
                <a:lnTo>
                  <a:pt x="393" y="104"/>
                </a:lnTo>
                <a:lnTo>
                  <a:pt x="386" y="104"/>
                </a:lnTo>
                <a:lnTo>
                  <a:pt x="380" y="110"/>
                </a:lnTo>
                <a:lnTo>
                  <a:pt x="390" y="112"/>
                </a:lnTo>
                <a:lnTo>
                  <a:pt x="395" y="119"/>
                </a:lnTo>
                <a:lnTo>
                  <a:pt x="390" y="127"/>
                </a:lnTo>
                <a:lnTo>
                  <a:pt x="380" y="129"/>
                </a:lnTo>
                <a:lnTo>
                  <a:pt x="380" y="142"/>
                </a:lnTo>
                <a:lnTo>
                  <a:pt x="384" y="149"/>
                </a:lnTo>
                <a:lnTo>
                  <a:pt x="380" y="160"/>
                </a:lnTo>
                <a:lnTo>
                  <a:pt x="373" y="170"/>
                </a:lnTo>
                <a:lnTo>
                  <a:pt x="356" y="177"/>
                </a:lnTo>
                <a:lnTo>
                  <a:pt x="356" y="192"/>
                </a:lnTo>
                <a:lnTo>
                  <a:pt x="335" y="187"/>
                </a:lnTo>
                <a:lnTo>
                  <a:pt x="328" y="194"/>
                </a:lnTo>
                <a:lnTo>
                  <a:pt x="307" y="192"/>
                </a:lnTo>
                <a:lnTo>
                  <a:pt x="294" y="194"/>
                </a:lnTo>
                <a:lnTo>
                  <a:pt x="277" y="213"/>
                </a:lnTo>
                <a:lnTo>
                  <a:pt x="270" y="207"/>
                </a:lnTo>
                <a:lnTo>
                  <a:pt x="255" y="207"/>
                </a:lnTo>
                <a:lnTo>
                  <a:pt x="251" y="205"/>
                </a:lnTo>
                <a:lnTo>
                  <a:pt x="225" y="200"/>
                </a:lnTo>
                <a:lnTo>
                  <a:pt x="212" y="198"/>
                </a:lnTo>
                <a:lnTo>
                  <a:pt x="191" y="194"/>
                </a:lnTo>
                <a:lnTo>
                  <a:pt x="159" y="185"/>
                </a:lnTo>
                <a:lnTo>
                  <a:pt x="150" y="172"/>
                </a:lnTo>
                <a:lnTo>
                  <a:pt x="144" y="168"/>
                </a:lnTo>
                <a:lnTo>
                  <a:pt x="141" y="155"/>
                </a:lnTo>
                <a:lnTo>
                  <a:pt x="122" y="164"/>
                </a:lnTo>
                <a:lnTo>
                  <a:pt x="114" y="160"/>
                </a:lnTo>
                <a:lnTo>
                  <a:pt x="103" y="164"/>
                </a:lnTo>
                <a:lnTo>
                  <a:pt x="99" y="160"/>
                </a:lnTo>
                <a:lnTo>
                  <a:pt x="90" y="164"/>
                </a:lnTo>
                <a:lnTo>
                  <a:pt x="81" y="179"/>
                </a:lnTo>
                <a:lnTo>
                  <a:pt x="66" y="177"/>
                </a:lnTo>
                <a:lnTo>
                  <a:pt x="51" y="170"/>
                </a:lnTo>
                <a:lnTo>
                  <a:pt x="51" y="166"/>
                </a:lnTo>
                <a:lnTo>
                  <a:pt x="47" y="162"/>
                </a:lnTo>
                <a:lnTo>
                  <a:pt x="32" y="172"/>
                </a:lnTo>
                <a:lnTo>
                  <a:pt x="19" y="164"/>
                </a:lnTo>
                <a:lnTo>
                  <a:pt x="19" y="160"/>
                </a:lnTo>
                <a:lnTo>
                  <a:pt x="2" y="157"/>
                </a:lnTo>
                <a:lnTo>
                  <a:pt x="4" y="149"/>
                </a:lnTo>
                <a:lnTo>
                  <a:pt x="0" y="140"/>
                </a:lnTo>
                <a:lnTo>
                  <a:pt x="6" y="129"/>
                </a:lnTo>
                <a:lnTo>
                  <a:pt x="2" y="11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sp>
        <p:nvSpPr>
          <p:cNvPr id="79" name="Freeform 41">
            <a:extLst>
              <a:ext uri="{FF2B5EF4-FFF2-40B4-BE49-F238E27FC236}">
                <a16:creationId xmlns:a16="http://schemas.microsoft.com/office/drawing/2014/main" id="{02E6C838-26DE-763F-23AC-BF555E2AAFB1}"/>
              </a:ext>
            </a:extLst>
          </p:cNvPr>
          <p:cNvSpPr>
            <a:spLocks/>
          </p:cNvSpPr>
          <p:nvPr/>
        </p:nvSpPr>
        <p:spPr bwMode="gray">
          <a:xfrm>
            <a:off x="7512999" y="3957825"/>
            <a:ext cx="323221" cy="259385"/>
          </a:xfrm>
          <a:custGeom>
            <a:avLst/>
            <a:gdLst>
              <a:gd name="T0" fmla="*/ 18 w 206"/>
              <a:gd name="T1" fmla="*/ 11 h 174"/>
              <a:gd name="T2" fmla="*/ 35 w 206"/>
              <a:gd name="T3" fmla="*/ 11 h 174"/>
              <a:gd name="T4" fmla="*/ 47 w 206"/>
              <a:gd name="T5" fmla="*/ 7 h 174"/>
              <a:gd name="T6" fmla="*/ 61 w 206"/>
              <a:gd name="T7" fmla="*/ 9 h 174"/>
              <a:gd name="T8" fmla="*/ 70 w 206"/>
              <a:gd name="T9" fmla="*/ 6 h 174"/>
              <a:gd name="T10" fmla="*/ 80 w 206"/>
              <a:gd name="T11" fmla="*/ 6 h 174"/>
              <a:gd name="T12" fmla="*/ 89 w 206"/>
              <a:gd name="T13" fmla="*/ 7 h 174"/>
              <a:gd name="T14" fmla="*/ 97 w 206"/>
              <a:gd name="T15" fmla="*/ 6 h 174"/>
              <a:gd name="T16" fmla="*/ 109 w 206"/>
              <a:gd name="T17" fmla="*/ 13 h 174"/>
              <a:gd name="T18" fmla="*/ 121 w 206"/>
              <a:gd name="T19" fmla="*/ 32 h 174"/>
              <a:gd name="T20" fmla="*/ 118 w 206"/>
              <a:gd name="T21" fmla="*/ 42 h 174"/>
              <a:gd name="T22" fmla="*/ 135 w 206"/>
              <a:gd name="T23" fmla="*/ 46 h 174"/>
              <a:gd name="T24" fmla="*/ 140 w 206"/>
              <a:gd name="T25" fmla="*/ 67 h 174"/>
              <a:gd name="T26" fmla="*/ 130 w 206"/>
              <a:gd name="T27" fmla="*/ 75 h 174"/>
              <a:gd name="T28" fmla="*/ 122 w 206"/>
              <a:gd name="T29" fmla="*/ 80 h 174"/>
              <a:gd name="T30" fmla="*/ 120 w 206"/>
              <a:gd name="T31" fmla="*/ 95 h 174"/>
              <a:gd name="T32" fmla="*/ 122 w 206"/>
              <a:gd name="T33" fmla="*/ 109 h 174"/>
              <a:gd name="T34" fmla="*/ 109 w 206"/>
              <a:gd name="T35" fmla="*/ 110 h 174"/>
              <a:gd name="T36" fmla="*/ 101 w 206"/>
              <a:gd name="T37" fmla="*/ 99 h 174"/>
              <a:gd name="T38" fmla="*/ 86 w 206"/>
              <a:gd name="T39" fmla="*/ 94 h 174"/>
              <a:gd name="T40" fmla="*/ 85 w 206"/>
              <a:gd name="T41" fmla="*/ 85 h 174"/>
              <a:gd name="T42" fmla="*/ 83 w 206"/>
              <a:gd name="T43" fmla="*/ 78 h 174"/>
              <a:gd name="T44" fmla="*/ 71 w 206"/>
              <a:gd name="T45" fmla="*/ 86 h 174"/>
              <a:gd name="T46" fmla="*/ 60 w 206"/>
              <a:gd name="T47" fmla="*/ 85 h 174"/>
              <a:gd name="T48" fmla="*/ 60 w 206"/>
              <a:gd name="T49" fmla="*/ 75 h 174"/>
              <a:gd name="T50" fmla="*/ 57 w 206"/>
              <a:gd name="T51" fmla="*/ 66 h 174"/>
              <a:gd name="T52" fmla="*/ 42 w 206"/>
              <a:gd name="T53" fmla="*/ 64 h 174"/>
              <a:gd name="T54" fmla="*/ 31 w 206"/>
              <a:gd name="T55" fmla="*/ 58 h 174"/>
              <a:gd name="T56" fmla="*/ 25 w 206"/>
              <a:gd name="T57" fmla="*/ 42 h 174"/>
              <a:gd name="T58" fmla="*/ 15 w 206"/>
              <a:gd name="T59" fmla="*/ 44 h 174"/>
              <a:gd name="T60" fmla="*/ 9 w 206"/>
              <a:gd name="T61" fmla="*/ 42 h 174"/>
              <a:gd name="T62" fmla="*/ 0 w 206"/>
              <a:gd name="T63" fmla="*/ 23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6" h="174">
                <a:moveTo>
                  <a:pt x="0" y="37"/>
                </a:moveTo>
                <a:lnTo>
                  <a:pt x="26" y="18"/>
                </a:lnTo>
                <a:lnTo>
                  <a:pt x="37" y="13"/>
                </a:lnTo>
                <a:lnTo>
                  <a:pt x="52" y="18"/>
                </a:lnTo>
                <a:lnTo>
                  <a:pt x="62" y="15"/>
                </a:lnTo>
                <a:lnTo>
                  <a:pt x="69" y="11"/>
                </a:lnTo>
                <a:lnTo>
                  <a:pt x="80" y="13"/>
                </a:lnTo>
                <a:lnTo>
                  <a:pt x="90" y="15"/>
                </a:lnTo>
                <a:lnTo>
                  <a:pt x="103" y="15"/>
                </a:lnTo>
                <a:lnTo>
                  <a:pt x="103" y="9"/>
                </a:lnTo>
                <a:lnTo>
                  <a:pt x="110" y="9"/>
                </a:lnTo>
                <a:lnTo>
                  <a:pt x="118" y="9"/>
                </a:lnTo>
                <a:lnTo>
                  <a:pt x="125" y="0"/>
                </a:lnTo>
                <a:lnTo>
                  <a:pt x="131" y="11"/>
                </a:lnTo>
                <a:lnTo>
                  <a:pt x="135" y="7"/>
                </a:lnTo>
                <a:lnTo>
                  <a:pt x="142" y="9"/>
                </a:lnTo>
                <a:lnTo>
                  <a:pt x="148" y="24"/>
                </a:lnTo>
                <a:lnTo>
                  <a:pt x="161" y="20"/>
                </a:lnTo>
                <a:lnTo>
                  <a:pt x="180" y="35"/>
                </a:lnTo>
                <a:lnTo>
                  <a:pt x="178" y="50"/>
                </a:lnTo>
                <a:lnTo>
                  <a:pt x="174" y="54"/>
                </a:lnTo>
                <a:lnTo>
                  <a:pt x="174" y="67"/>
                </a:lnTo>
                <a:lnTo>
                  <a:pt x="191" y="67"/>
                </a:lnTo>
                <a:lnTo>
                  <a:pt x="198" y="73"/>
                </a:lnTo>
                <a:lnTo>
                  <a:pt x="206" y="89"/>
                </a:lnTo>
                <a:lnTo>
                  <a:pt x="206" y="106"/>
                </a:lnTo>
                <a:lnTo>
                  <a:pt x="195" y="121"/>
                </a:lnTo>
                <a:lnTo>
                  <a:pt x="191" y="119"/>
                </a:lnTo>
                <a:lnTo>
                  <a:pt x="187" y="121"/>
                </a:lnTo>
                <a:lnTo>
                  <a:pt x="180" y="127"/>
                </a:lnTo>
                <a:lnTo>
                  <a:pt x="176" y="138"/>
                </a:lnTo>
                <a:lnTo>
                  <a:pt x="176" y="151"/>
                </a:lnTo>
                <a:lnTo>
                  <a:pt x="185" y="159"/>
                </a:lnTo>
                <a:lnTo>
                  <a:pt x="180" y="172"/>
                </a:lnTo>
                <a:lnTo>
                  <a:pt x="178" y="168"/>
                </a:lnTo>
                <a:lnTo>
                  <a:pt x="161" y="174"/>
                </a:lnTo>
                <a:lnTo>
                  <a:pt x="159" y="166"/>
                </a:lnTo>
                <a:lnTo>
                  <a:pt x="148" y="157"/>
                </a:lnTo>
                <a:lnTo>
                  <a:pt x="140" y="151"/>
                </a:lnTo>
                <a:lnTo>
                  <a:pt x="127" y="149"/>
                </a:lnTo>
                <a:lnTo>
                  <a:pt x="129" y="140"/>
                </a:lnTo>
                <a:lnTo>
                  <a:pt x="125" y="134"/>
                </a:lnTo>
                <a:lnTo>
                  <a:pt x="129" y="119"/>
                </a:lnTo>
                <a:lnTo>
                  <a:pt x="122" y="123"/>
                </a:lnTo>
                <a:lnTo>
                  <a:pt x="118" y="134"/>
                </a:lnTo>
                <a:lnTo>
                  <a:pt x="105" y="136"/>
                </a:lnTo>
                <a:lnTo>
                  <a:pt x="97" y="138"/>
                </a:lnTo>
                <a:lnTo>
                  <a:pt x="88" y="134"/>
                </a:lnTo>
                <a:lnTo>
                  <a:pt x="90" y="125"/>
                </a:lnTo>
                <a:lnTo>
                  <a:pt x="88" y="119"/>
                </a:lnTo>
                <a:lnTo>
                  <a:pt x="92" y="110"/>
                </a:lnTo>
                <a:lnTo>
                  <a:pt x="84" y="104"/>
                </a:lnTo>
                <a:lnTo>
                  <a:pt x="69" y="101"/>
                </a:lnTo>
                <a:lnTo>
                  <a:pt x="62" y="101"/>
                </a:lnTo>
                <a:lnTo>
                  <a:pt x="58" y="91"/>
                </a:lnTo>
                <a:lnTo>
                  <a:pt x="45" y="91"/>
                </a:lnTo>
                <a:lnTo>
                  <a:pt x="41" y="86"/>
                </a:lnTo>
                <a:lnTo>
                  <a:pt x="37" y="67"/>
                </a:lnTo>
                <a:lnTo>
                  <a:pt x="32" y="61"/>
                </a:lnTo>
                <a:lnTo>
                  <a:pt x="22" y="69"/>
                </a:lnTo>
                <a:lnTo>
                  <a:pt x="19" y="71"/>
                </a:lnTo>
                <a:lnTo>
                  <a:pt x="13" y="67"/>
                </a:lnTo>
                <a:lnTo>
                  <a:pt x="4" y="54"/>
                </a:lnTo>
                <a:lnTo>
                  <a:pt x="0" y="37"/>
                </a:lnTo>
                <a:close/>
              </a:path>
            </a:pathLst>
          </a:custGeom>
          <a:solidFill>
            <a:schemeClr val="bg1">
              <a:lumMod val="95000"/>
            </a:schemeClr>
          </a:solidFill>
          <a:ln w="6350" cmpd="sng">
            <a:solidFill>
              <a:schemeClr val="bg1"/>
            </a:solidFill>
            <a:prstDash val="solid"/>
            <a:round/>
            <a:headEnd/>
            <a:tailEnd/>
          </a:ln>
        </p:spPr>
        <p:txBody>
          <a:bodyPr/>
          <a:lstStyle/>
          <a:p>
            <a:pPr defTabSz="1042924"/>
            <a:endParaRPr lang="en-GB" dirty="0">
              <a:solidFill>
                <a:schemeClr val="accent4">
                  <a:lumMod val="20000"/>
                  <a:lumOff val="80000"/>
                </a:schemeClr>
              </a:solidFill>
              <a:latin typeface="Poppins Regular" panose="00000500000000000000" pitchFamily="2" charset="-18"/>
              <a:cs typeface="Verdana" pitchFamily="34" charset="0"/>
            </a:endParaRPr>
          </a:p>
        </p:txBody>
      </p:sp>
      <p:cxnSp>
        <p:nvCxnSpPr>
          <p:cNvPr id="81" name="Straight Connector 70">
            <a:extLst>
              <a:ext uri="{FF2B5EF4-FFF2-40B4-BE49-F238E27FC236}">
                <a16:creationId xmlns:a16="http://schemas.microsoft.com/office/drawing/2014/main" id="{CCEECE1B-4CEA-6B7B-122F-4BCF1FD4BF48}"/>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86" name="Group 64">
            <a:extLst>
              <a:ext uri="{FF2B5EF4-FFF2-40B4-BE49-F238E27FC236}">
                <a16:creationId xmlns:a16="http://schemas.microsoft.com/office/drawing/2014/main" id="{848262E5-4ABB-8E08-8D4E-C1CEA8F23FDE}"/>
              </a:ext>
            </a:extLst>
          </p:cNvPr>
          <p:cNvGrpSpPr/>
          <p:nvPr/>
        </p:nvGrpSpPr>
        <p:grpSpPr>
          <a:xfrm>
            <a:off x="11593748" y="6010100"/>
            <a:ext cx="409102" cy="612950"/>
            <a:chOff x="11593748" y="6010100"/>
            <a:chExt cx="409102" cy="612950"/>
          </a:xfrm>
        </p:grpSpPr>
        <p:grpSp>
          <p:nvGrpSpPr>
            <p:cNvPr id="87" name="Group 57">
              <a:extLst>
                <a:ext uri="{FF2B5EF4-FFF2-40B4-BE49-F238E27FC236}">
                  <a16:creationId xmlns:a16="http://schemas.microsoft.com/office/drawing/2014/main" id="{D149BB98-A156-80F2-731A-CED0DD93290A}"/>
                </a:ext>
              </a:extLst>
            </p:cNvPr>
            <p:cNvGrpSpPr/>
            <p:nvPr userDrawn="1"/>
          </p:nvGrpSpPr>
          <p:grpSpPr>
            <a:xfrm>
              <a:off x="11617627" y="6473405"/>
              <a:ext cx="363721" cy="149645"/>
              <a:chOff x="11617627" y="6473405"/>
              <a:chExt cx="363721" cy="149645"/>
            </a:xfrm>
            <a:solidFill>
              <a:srgbClr val="134074"/>
            </a:solidFill>
          </p:grpSpPr>
          <p:sp>
            <p:nvSpPr>
              <p:cNvPr id="93" name="Freeform: Shape 9">
                <a:extLst>
                  <a:ext uri="{FF2B5EF4-FFF2-40B4-BE49-F238E27FC236}">
                    <a16:creationId xmlns:a16="http://schemas.microsoft.com/office/drawing/2014/main" id="{C787B6F6-ACFC-DFE7-7F5C-99167BD87508}"/>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94" name="Freeform: Shape 47">
                <a:extLst>
                  <a:ext uri="{FF2B5EF4-FFF2-40B4-BE49-F238E27FC236}">
                    <a16:creationId xmlns:a16="http://schemas.microsoft.com/office/drawing/2014/main" id="{DE8B19D4-325F-CE0C-4248-03515DAECA33}"/>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95" name="Freeform: Shape 48">
                <a:extLst>
                  <a:ext uri="{FF2B5EF4-FFF2-40B4-BE49-F238E27FC236}">
                    <a16:creationId xmlns:a16="http://schemas.microsoft.com/office/drawing/2014/main" id="{7AE552CC-41EB-558A-8E1D-E57ECDBD528D}"/>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96" name="Freeform: Shape 49">
                <a:extLst>
                  <a:ext uri="{FF2B5EF4-FFF2-40B4-BE49-F238E27FC236}">
                    <a16:creationId xmlns:a16="http://schemas.microsoft.com/office/drawing/2014/main" id="{9DE96E25-6140-3127-5A08-51EA1BECAEE9}"/>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88" name="Group 58">
              <a:extLst>
                <a:ext uri="{FF2B5EF4-FFF2-40B4-BE49-F238E27FC236}">
                  <a16:creationId xmlns:a16="http://schemas.microsoft.com/office/drawing/2014/main" id="{6DACBDB9-752C-BAB4-8597-E7E7B6E9230F}"/>
                </a:ext>
              </a:extLst>
            </p:cNvPr>
            <p:cNvGrpSpPr/>
            <p:nvPr userDrawn="1"/>
          </p:nvGrpSpPr>
          <p:grpSpPr>
            <a:xfrm>
              <a:off x="11593748" y="6010100"/>
              <a:ext cx="409102" cy="408873"/>
              <a:chOff x="11593748" y="6010100"/>
              <a:chExt cx="409102" cy="408873"/>
            </a:xfrm>
          </p:grpSpPr>
          <p:sp>
            <p:nvSpPr>
              <p:cNvPr id="89" name="Freeform: Shape 50">
                <a:extLst>
                  <a:ext uri="{FF2B5EF4-FFF2-40B4-BE49-F238E27FC236}">
                    <a16:creationId xmlns:a16="http://schemas.microsoft.com/office/drawing/2014/main" id="{B91575B0-706D-786C-0FC6-23EB68BF54A1}"/>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90" name="Freeform: Shape 51">
                <a:extLst>
                  <a:ext uri="{FF2B5EF4-FFF2-40B4-BE49-F238E27FC236}">
                    <a16:creationId xmlns:a16="http://schemas.microsoft.com/office/drawing/2014/main" id="{7AA0ACF9-0520-97C3-E2D3-7F338E91BC52}"/>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91" name="Freeform: Shape 52">
                <a:extLst>
                  <a:ext uri="{FF2B5EF4-FFF2-40B4-BE49-F238E27FC236}">
                    <a16:creationId xmlns:a16="http://schemas.microsoft.com/office/drawing/2014/main" id="{7C818F9D-DA46-393E-8AC6-39C8E8D67E13}"/>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92" name="Freeform: Shape 53">
                <a:extLst>
                  <a:ext uri="{FF2B5EF4-FFF2-40B4-BE49-F238E27FC236}">
                    <a16:creationId xmlns:a16="http://schemas.microsoft.com/office/drawing/2014/main" id="{DF44B229-57D9-884D-0248-F1028ECA290B}"/>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grpSp>
      <p:sp>
        <p:nvSpPr>
          <p:cNvPr id="2" name="Text Placeholder 31">
            <a:extLst>
              <a:ext uri="{FF2B5EF4-FFF2-40B4-BE49-F238E27FC236}">
                <a16:creationId xmlns:a16="http://schemas.microsoft.com/office/drawing/2014/main" id="{30EE823E-54DF-E7C5-1AD7-2D5D19C38D07}"/>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4" name="TextovéPole 3">
            <a:extLst>
              <a:ext uri="{FF2B5EF4-FFF2-40B4-BE49-F238E27FC236}">
                <a16:creationId xmlns:a16="http://schemas.microsoft.com/office/drawing/2014/main" id="{C37AD3A3-C350-7F03-8A53-7E1AD9FD91DA}"/>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Tree>
    <p:extLst>
      <p:ext uri="{BB962C8B-B14F-4D97-AF65-F5344CB8AC3E}">
        <p14:creationId xmlns:p14="http://schemas.microsoft.com/office/powerpoint/2010/main" val="173914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1">
            <a:extLst>
              <a:ext uri="{FF2B5EF4-FFF2-40B4-BE49-F238E27FC236}">
                <a16:creationId xmlns:a16="http://schemas.microsoft.com/office/drawing/2014/main" id="{14B8D2DF-6A96-2C8B-562C-E8297222C82B}"/>
              </a:ext>
            </a:extLst>
          </p:cNvPr>
          <p:cNvSpPr/>
          <p:nvPr/>
        </p:nvSpPr>
        <p:spPr>
          <a:xfrm>
            <a:off x="838201" y="2604342"/>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latin typeface="Poppins Regular" panose="00000500000000000000" pitchFamily="2" charset="-18"/>
            </a:endParaRPr>
          </a:p>
        </p:txBody>
      </p:sp>
      <p:sp>
        <p:nvSpPr>
          <p:cNvPr id="49" name="Rectangle 26">
            <a:extLst>
              <a:ext uri="{FF2B5EF4-FFF2-40B4-BE49-F238E27FC236}">
                <a16:creationId xmlns:a16="http://schemas.microsoft.com/office/drawing/2014/main" id="{3403D2CE-10C4-35AB-1303-AC5FEDB9BBBB}"/>
              </a:ext>
            </a:extLst>
          </p:cNvPr>
          <p:cNvSpPr/>
          <p:nvPr/>
        </p:nvSpPr>
        <p:spPr>
          <a:xfrm>
            <a:off x="838201" y="3836338"/>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latin typeface="Poppins Regular" panose="00000500000000000000" pitchFamily="2" charset="-18"/>
            </a:endParaRPr>
          </a:p>
        </p:txBody>
      </p:sp>
      <p:sp>
        <p:nvSpPr>
          <p:cNvPr id="51" name="Rectangle 30">
            <a:extLst>
              <a:ext uri="{FF2B5EF4-FFF2-40B4-BE49-F238E27FC236}">
                <a16:creationId xmlns:a16="http://schemas.microsoft.com/office/drawing/2014/main" id="{C7A15419-4083-7E41-09B8-4BAB7FD9D8B0}"/>
              </a:ext>
            </a:extLst>
          </p:cNvPr>
          <p:cNvSpPr/>
          <p:nvPr/>
        </p:nvSpPr>
        <p:spPr>
          <a:xfrm>
            <a:off x="838201" y="5068334"/>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latin typeface="Poppins Regular" panose="00000500000000000000" pitchFamily="2" charset="-18"/>
            </a:endParaRPr>
          </a:p>
        </p:txBody>
      </p:sp>
      <p:sp>
        <p:nvSpPr>
          <p:cNvPr id="53" name="Rectangle 58">
            <a:extLst>
              <a:ext uri="{FF2B5EF4-FFF2-40B4-BE49-F238E27FC236}">
                <a16:creationId xmlns:a16="http://schemas.microsoft.com/office/drawing/2014/main" id="{6D62FD13-91E1-DA6D-F046-722E2EF05E6F}"/>
              </a:ext>
            </a:extLst>
          </p:cNvPr>
          <p:cNvSpPr/>
          <p:nvPr/>
        </p:nvSpPr>
        <p:spPr>
          <a:xfrm>
            <a:off x="6475090" y="2604342"/>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latin typeface="Poppins Regular" panose="00000500000000000000" pitchFamily="2" charset="-18"/>
            </a:endParaRPr>
          </a:p>
        </p:txBody>
      </p:sp>
      <p:sp>
        <p:nvSpPr>
          <p:cNvPr id="55" name="Rectangle 62">
            <a:extLst>
              <a:ext uri="{FF2B5EF4-FFF2-40B4-BE49-F238E27FC236}">
                <a16:creationId xmlns:a16="http://schemas.microsoft.com/office/drawing/2014/main" id="{DB8BC097-09D3-AFCD-78DA-4DA88CD80A04}"/>
              </a:ext>
            </a:extLst>
          </p:cNvPr>
          <p:cNvSpPr/>
          <p:nvPr/>
        </p:nvSpPr>
        <p:spPr>
          <a:xfrm>
            <a:off x="6475090" y="3836338"/>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latin typeface="Poppins Regular" panose="00000500000000000000" pitchFamily="2" charset="-18"/>
            </a:endParaRPr>
          </a:p>
        </p:txBody>
      </p:sp>
      <p:sp>
        <p:nvSpPr>
          <p:cNvPr id="57" name="Rectangle 66">
            <a:extLst>
              <a:ext uri="{FF2B5EF4-FFF2-40B4-BE49-F238E27FC236}">
                <a16:creationId xmlns:a16="http://schemas.microsoft.com/office/drawing/2014/main" id="{8C5AA489-F577-692F-A3FB-22763055093F}"/>
              </a:ext>
            </a:extLst>
          </p:cNvPr>
          <p:cNvSpPr/>
          <p:nvPr/>
        </p:nvSpPr>
        <p:spPr>
          <a:xfrm>
            <a:off x="6475090" y="5068334"/>
            <a:ext cx="4897760" cy="1094762"/>
          </a:xfrm>
          <a:prstGeom prst="rect">
            <a:avLst/>
          </a:prstGeom>
          <a:gradFill flip="none" rotWithShape="1">
            <a:gsLst>
              <a:gs pos="2000">
                <a:srgbClr val="3EBCFF">
                  <a:alpha val="80000"/>
                </a:srgbClr>
              </a:gs>
              <a:gs pos="100000">
                <a:srgbClr val="2DD881">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latin typeface="Poppins Regular" panose="00000500000000000000" pitchFamily="2" charset="-18"/>
            </a:endParaRPr>
          </a:p>
        </p:txBody>
      </p:sp>
      <p:sp>
        <p:nvSpPr>
          <p:cNvPr id="3" name="Text Placeholder 41">
            <a:extLst>
              <a:ext uri="{FF2B5EF4-FFF2-40B4-BE49-F238E27FC236}">
                <a16:creationId xmlns:a16="http://schemas.microsoft.com/office/drawing/2014/main" id="{0324B0C2-63EF-4636-D94D-61DBD9B0EC31}"/>
              </a:ext>
            </a:extLst>
          </p:cNvPr>
          <p:cNvSpPr txBox="1">
            <a:spLocks/>
          </p:cNvSpPr>
          <p:nvPr/>
        </p:nvSpPr>
        <p:spPr>
          <a:xfrm>
            <a:off x="1848514" y="3057119"/>
            <a:ext cx="3742396" cy="517515"/>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Ut enim ad minima veniam, quis nostrum exercitationem ullam corporis suscipit laboriosam, nisi ut aliquid ex ea commodi consequatu</a:t>
            </a:r>
          </a:p>
          <a:p>
            <a:endParaRPr lang="sl-SI" dirty="0">
              <a:latin typeface="Poppins Regular" panose="00000500000000000000" pitchFamily="2" charset="-18"/>
            </a:endParaRPr>
          </a:p>
          <a:p>
            <a:endParaRPr lang="sl-SI" dirty="0">
              <a:latin typeface="Poppins Regular" panose="00000500000000000000" pitchFamily="2" charset="-18"/>
            </a:endParaRPr>
          </a:p>
        </p:txBody>
      </p:sp>
      <p:sp>
        <p:nvSpPr>
          <p:cNvPr id="5" name="Text Placeholder 43">
            <a:extLst>
              <a:ext uri="{FF2B5EF4-FFF2-40B4-BE49-F238E27FC236}">
                <a16:creationId xmlns:a16="http://schemas.microsoft.com/office/drawing/2014/main" id="{AC5628DB-4638-E753-1AB2-8C7C3022B92E}"/>
              </a:ext>
            </a:extLst>
          </p:cNvPr>
          <p:cNvSpPr txBox="1">
            <a:spLocks/>
          </p:cNvSpPr>
          <p:nvPr/>
        </p:nvSpPr>
        <p:spPr>
          <a:xfrm>
            <a:off x="1848514" y="2726111"/>
            <a:ext cx="3742396" cy="252564"/>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err="1">
                <a:latin typeface="Poppins SemiBold" panose="00000700000000000000" pitchFamily="2" charset="-18"/>
                <a:cs typeface="Poppins SemiBold" panose="00000700000000000000" pitchFamily="2" charset="-18"/>
              </a:rPr>
              <a:t>Etiam</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sapien</a:t>
            </a:r>
            <a:r>
              <a:rPr lang="cs-CZ" b="0" dirty="0">
                <a:latin typeface="Poppins SemiBold" panose="00000700000000000000" pitchFamily="2" charset="-18"/>
                <a:cs typeface="Poppins SemiBold" panose="00000700000000000000" pitchFamily="2" charset="-18"/>
              </a:rPr>
              <a:t> elit</a:t>
            </a:r>
          </a:p>
          <a:p>
            <a:endParaRPr lang="sl-SI" b="0" dirty="0">
              <a:latin typeface="Poppins SemiBold" panose="00000700000000000000" pitchFamily="2" charset="-18"/>
              <a:cs typeface="Poppins SemiBold" panose="00000700000000000000" pitchFamily="2" charset="-18"/>
            </a:endParaRPr>
          </a:p>
        </p:txBody>
      </p:sp>
      <p:pic>
        <p:nvPicPr>
          <p:cNvPr id="7" name="Zástupný symbol obrázku 3">
            <a:extLst>
              <a:ext uri="{FF2B5EF4-FFF2-40B4-BE49-F238E27FC236}">
                <a16:creationId xmlns:a16="http://schemas.microsoft.com/office/drawing/2014/main" id="{D75A7B6A-32E4-2D6D-ECA8-B01030F0F7A9}"/>
              </a:ext>
            </a:extLst>
          </p:cNvPr>
          <p:cNvPicPr>
            <a:picLocks noChangeAspect="1"/>
          </p:cNvPicPr>
          <p:nvPr/>
        </p:nvPicPr>
        <p:blipFill>
          <a:blip r:embed="rId2" cstate="hqprint">
            <a:extLst>
              <a:ext uri="{28A0092B-C50C-407E-A947-70E740481C1C}">
                <a14:useLocalDpi xmlns:a14="http://schemas.microsoft.com/office/drawing/2010/main"/>
              </a:ext>
            </a:extLst>
          </a:blip>
          <a:srcRect l="18" r="18"/>
          <a:stretch>
            <a:fillRect/>
          </a:stretch>
        </p:blipFill>
        <p:spPr>
          <a:xfrm>
            <a:off x="970913" y="2741576"/>
            <a:ext cx="746477" cy="833058"/>
          </a:xfrm>
          <a:prstGeom prst="rect">
            <a:avLst/>
          </a:prstGeom>
          <a:solidFill>
            <a:schemeClr val="bg1"/>
          </a:solidFill>
          <a:effectLst/>
        </p:spPr>
      </p:pic>
      <p:sp>
        <p:nvSpPr>
          <p:cNvPr id="9" name="Text Placeholder 44">
            <a:extLst>
              <a:ext uri="{FF2B5EF4-FFF2-40B4-BE49-F238E27FC236}">
                <a16:creationId xmlns:a16="http://schemas.microsoft.com/office/drawing/2014/main" id="{0E9F8FC4-33E9-7EFE-F4CF-284A63ADB05C}"/>
              </a:ext>
            </a:extLst>
          </p:cNvPr>
          <p:cNvSpPr txBox="1">
            <a:spLocks/>
          </p:cNvSpPr>
          <p:nvPr/>
        </p:nvSpPr>
        <p:spPr>
          <a:xfrm>
            <a:off x="1848514" y="4289115"/>
            <a:ext cx="3742396" cy="517515"/>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Phasellus rhoncus. Sed ac dolor sit amet purus malesuada congue. Mauris tincidunt sem sed arcu. Nulla quis diam</a:t>
            </a:r>
            <a:endParaRPr lang="cs-CZ" dirty="0">
              <a:latin typeface="Poppins Regular" panose="00000500000000000000" pitchFamily="2" charset="-18"/>
            </a:endParaRPr>
          </a:p>
          <a:p>
            <a:endParaRPr lang="sl-SI" dirty="0">
              <a:latin typeface="Poppins Regular" panose="00000500000000000000" pitchFamily="2" charset="-18"/>
            </a:endParaRPr>
          </a:p>
          <a:p>
            <a:endParaRPr lang="sl-SI" dirty="0">
              <a:latin typeface="Poppins Regular" panose="00000500000000000000" pitchFamily="2" charset="-18"/>
            </a:endParaRPr>
          </a:p>
        </p:txBody>
      </p:sp>
      <p:sp>
        <p:nvSpPr>
          <p:cNvPr id="11" name="Text Placeholder 45">
            <a:extLst>
              <a:ext uri="{FF2B5EF4-FFF2-40B4-BE49-F238E27FC236}">
                <a16:creationId xmlns:a16="http://schemas.microsoft.com/office/drawing/2014/main" id="{F3461825-722B-CA36-A82A-31B0610832B6}"/>
              </a:ext>
            </a:extLst>
          </p:cNvPr>
          <p:cNvSpPr txBox="1">
            <a:spLocks/>
          </p:cNvSpPr>
          <p:nvPr/>
        </p:nvSpPr>
        <p:spPr>
          <a:xfrm>
            <a:off x="1848514" y="3958107"/>
            <a:ext cx="3742396" cy="252564"/>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Vestibulum erat nulla</a:t>
            </a:r>
          </a:p>
          <a:p>
            <a:endParaRPr lang="sl-SI" b="0" dirty="0">
              <a:latin typeface="Poppins SemiBold" panose="00000700000000000000" pitchFamily="2" charset="-18"/>
              <a:cs typeface="Poppins SemiBold" panose="00000700000000000000" pitchFamily="2" charset="-18"/>
            </a:endParaRPr>
          </a:p>
          <a:p>
            <a:endParaRPr lang="sl-SI" b="0" dirty="0">
              <a:latin typeface="Poppins SemiBold" panose="00000700000000000000" pitchFamily="2" charset="-18"/>
              <a:cs typeface="Poppins SemiBold" panose="00000700000000000000" pitchFamily="2" charset="-18"/>
            </a:endParaRPr>
          </a:p>
        </p:txBody>
      </p:sp>
      <p:pic>
        <p:nvPicPr>
          <p:cNvPr id="13" name="Zástupný symbol obrázku 5">
            <a:extLst>
              <a:ext uri="{FF2B5EF4-FFF2-40B4-BE49-F238E27FC236}">
                <a16:creationId xmlns:a16="http://schemas.microsoft.com/office/drawing/2014/main" id="{7F0DDF61-717D-2F46-4AA7-0D89F2F99EEE}"/>
              </a:ext>
            </a:extLst>
          </p:cNvPr>
          <p:cNvPicPr>
            <a:picLocks noChangeAspect="1"/>
          </p:cNvPicPr>
          <p:nvPr/>
        </p:nvPicPr>
        <p:blipFill>
          <a:blip r:embed="rId3" cstate="hqprint">
            <a:extLst>
              <a:ext uri="{28A0092B-C50C-407E-A947-70E740481C1C}">
                <a14:useLocalDpi xmlns:a14="http://schemas.microsoft.com/office/drawing/2010/main"/>
              </a:ext>
            </a:extLst>
          </a:blip>
          <a:srcRect l="15" r="15"/>
          <a:stretch>
            <a:fillRect/>
          </a:stretch>
        </p:blipFill>
        <p:spPr>
          <a:xfrm>
            <a:off x="970913" y="3973572"/>
            <a:ext cx="746477" cy="833058"/>
          </a:xfrm>
          <a:prstGeom prst="rect">
            <a:avLst/>
          </a:prstGeom>
          <a:solidFill>
            <a:schemeClr val="bg1"/>
          </a:solidFill>
          <a:effectLst/>
        </p:spPr>
      </p:pic>
      <p:sp>
        <p:nvSpPr>
          <p:cNvPr id="15" name="Text Placeholder 47">
            <a:extLst>
              <a:ext uri="{FF2B5EF4-FFF2-40B4-BE49-F238E27FC236}">
                <a16:creationId xmlns:a16="http://schemas.microsoft.com/office/drawing/2014/main" id="{CD216FCA-8001-D86F-36C7-FFA2AAB8D476}"/>
              </a:ext>
            </a:extLst>
          </p:cNvPr>
          <p:cNvSpPr txBox="1">
            <a:spLocks/>
          </p:cNvSpPr>
          <p:nvPr/>
        </p:nvSpPr>
        <p:spPr>
          <a:xfrm>
            <a:off x="1848514" y="5521111"/>
            <a:ext cx="3742396" cy="517515"/>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Aenean vel massa quis mauris vehicula lacinia. Curabitur ligula sapien, pulvinar a vestibulum quis, facilisis vel sapien</a:t>
            </a:r>
          </a:p>
          <a:p>
            <a:endParaRPr lang="sl-SI" dirty="0">
              <a:latin typeface="Poppins Regular" panose="00000500000000000000" pitchFamily="2" charset="-18"/>
            </a:endParaRPr>
          </a:p>
          <a:p>
            <a:endParaRPr lang="sl-SI" dirty="0">
              <a:latin typeface="Poppins Regular" panose="00000500000000000000" pitchFamily="2" charset="-18"/>
            </a:endParaRPr>
          </a:p>
        </p:txBody>
      </p:sp>
      <p:sp>
        <p:nvSpPr>
          <p:cNvPr id="17" name="Text Placeholder 48">
            <a:extLst>
              <a:ext uri="{FF2B5EF4-FFF2-40B4-BE49-F238E27FC236}">
                <a16:creationId xmlns:a16="http://schemas.microsoft.com/office/drawing/2014/main" id="{78F15C3E-2A07-EBD7-CDE2-4EC549309629}"/>
              </a:ext>
            </a:extLst>
          </p:cNvPr>
          <p:cNvSpPr txBox="1">
            <a:spLocks/>
          </p:cNvSpPr>
          <p:nvPr/>
        </p:nvSpPr>
        <p:spPr>
          <a:xfrm>
            <a:off x="1848514" y="5190103"/>
            <a:ext cx="3742396" cy="252564"/>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err="1">
                <a:latin typeface="Poppins SemiBold" panose="00000700000000000000" pitchFamily="2" charset="-18"/>
                <a:cs typeface="Poppins SemiBold" panose="00000700000000000000" pitchFamily="2" charset="-18"/>
              </a:rPr>
              <a:t>Curabitur</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bibendum</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justo</a:t>
            </a:r>
            <a:endParaRPr lang="cs-CZ" b="0" dirty="0">
              <a:latin typeface="Poppins SemiBold" panose="00000700000000000000" pitchFamily="2" charset="-18"/>
              <a:cs typeface="Poppins SemiBold" panose="00000700000000000000" pitchFamily="2" charset="-18"/>
            </a:endParaRPr>
          </a:p>
          <a:p>
            <a:endParaRPr lang="sl-SI" b="0" dirty="0">
              <a:latin typeface="Poppins SemiBold" panose="00000700000000000000" pitchFamily="2" charset="-18"/>
              <a:cs typeface="Poppins SemiBold" panose="00000700000000000000" pitchFamily="2" charset="-18"/>
            </a:endParaRPr>
          </a:p>
        </p:txBody>
      </p:sp>
      <p:pic>
        <p:nvPicPr>
          <p:cNvPr id="19" name="Zástupný symbol obrázku 7">
            <a:extLst>
              <a:ext uri="{FF2B5EF4-FFF2-40B4-BE49-F238E27FC236}">
                <a16:creationId xmlns:a16="http://schemas.microsoft.com/office/drawing/2014/main" id="{EAB74D14-88AB-246B-497D-36E345F0825C}"/>
              </a:ext>
            </a:extLst>
          </p:cNvPr>
          <p:cNvPicPr>
            <a:picLocks noChangeAspect="1"/>
          </p:cNvPicPr>
          <p:nvPr/>
        </p:nvPicPr>
        <p:blipFill>
          <a:blip r:embed="rId4" cstate="hqprint">
            <a:extLst>
              <a:ext uri="{28A0092B-C50C-407E-A947-70E740481C1C}">
                <a14:useLocalDpi xmlns:a14="http://schemas.microsoft.com/office/drawing/2010/main"/>
              </a:ext>
            </a:extLst>
          </a:blip>
          <a:srcRect l="85" r="85"/>
          <a:stretch>
            <a:fillRect/>
          </a:stretch>
        </p:blipFill>
        <p:spPr>
          <a:xfrm>
            <a:off x="970913" y="5205568"/>
            <a:ext cx="746477" cy="833058"/>
          </a:xfrm>
          <a:prstGeom prst="rect">
            <a:avLst/>
          </a:prstGeom>
          <a:solidFill>
            <a:schemeClr val="bg1"/>
          </a:solidFill>
          <a:effectLst/>
        </p:spPr>
      </p:pic>
      <p:sp>
        <p:nvSpPr>
          <p:cNvPr id="21" name="Text Placeholder 50">
            <a:extLst>
              <a:ext uri="{FF2B5EF4-FFF2-40B4-BE49-F238E27FC236}">
                <a16:creationId xmlns:a16="http://schemas.microsoft.com/office/drawing/2014/main" id="{F28130B5-7FBE-CFB5-19AB-5679E753B002}"/>
              </a:ext>
            </a:extLst>
          </p:cNvPr>
          <p:cNvSpPr txBox="1">
            <a:spLocks/>
          </p:cNvSpPr>
          <p:nvPr/>
        </p:nvSpPr>
        <p:spPr>
          <a:xfrm>
            <a:off x="7485403" y="3057119"/>
            <a:ext cx="3742396" cy="517515"/>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err="1">
                <a:latin typeface="Poppins Regular" panose="00000500000000000000" pitchFamily="2" charset="-18"/>
              </a:rPr>
              <a:t>Class</a:t>
            </a:r>
            <a:r>
              <a:rPr lang="cs-CZ" dirty="0">
                <a:latin typeface="Poppins Regular" panose="00000500000000000000" pitchFamily="2" charset="-18"/>
              </a:rPr>
              <a:t> </a:t>
            </a:r>
            <a:r>
              <a:rPr lang="cs-CZ" dirty="0" err="1">
                <a:latin typeface="Poppins Regular" panose="00000500000000000000" pitchFamily="2" charset="-18"/>
              </a:rPr>
              <a:t>aptent</a:t>
            </a:r>
            <a:r>
              <a:rPr lang="cs-CZ" dirty="0">
                <a:latin typeface="Poppins Regular" panose="00000500000000000000" pitchFamily="2" charset="-18"/>
              </a:rPr>
              <a:t> </a:t>
            </a:r>
            <a:r>
              <a:rPr lang="cs-CZ" dirty="0" err="1">
                <a:latin typeface="Poppins Regular" panose="00000500000000000000" pitchFamily="2" charset="-18"/>
              </a:rPr>
              <a:t>taciti</a:t>
            </a:r>
            <a:r>
              <a:rPr lang="cs-CZ" dirty="0">
                <a:latin typeface="Poppins Regular" panose="00000500000000000000" pitchFamily="2" charset="-18"/>
              </a:rPr>
              <a:t> </a:t>
            </a:r>
            <a:r>
              <a:rPr lang="cs-CZ" dirty="0" err="1">
                <a:latin typeface="Poppins Regular" panose="00000500000000000000" pitchFamily="2" charset="-18"/>
              </a:rPr>
              <a:t>sociosqu</a:t>
            </a:r>
            <a:r>
              <a:rPr lang="cs-CZ" dirty="0">
                <a:latin typeface="Poppins Regular" panose="00000500000000000000" pitchFamily="2" charset="-18"/>
              </a:rPr>
              <a:t> ad </a:t>
            </a:r>
            <a:r>
              <a:rPr lang="cs-CZ" dirty="0" err="1">
                <a:latin typeface="Poppins Regular" panose="00000500000000000000" pitchFamily="2" charset="-18"/>
              </a:rPr>
              <a:t>litora</a:t>
            </a:r>
            <a:r>
              <a:rPr lang="cs-CZ" dirty="0">
                <a:latin typeface="Poppins Regular" panose="00000500000000000000" pitchFamily="2" charset="-18"/>
              </a:rPr>
              <a:t> </a:t>
            </a:r>
            <a:r>
              <a:rPr lang="cs-CZ" dirty="0" err="1">
                <a:latin typeface="Poppins Regular" panose="00000500000000000000" pitchFamily="2" charset="-18"/>
              </a:rPr>
              <a:t>torquent</a:t>
            </a:r>
            <a:r>
              <a:rPr lang="cs-CZ" dirty="0">
                <a:latin typeface="Poppins Regular" panose="00000500000000000000" pitchFamily="2" charset="-18"/>
              </a:rPr>
              <a:t> per </a:t>
            </a:r>
            <a:r>
              <a:rPr lang="cs-CZ" dirty="0" err="1">
                <a:latin typeface="Poppins Regular" panose="00000500000000000000" pitchFamily="2" charset="-18"/>
              </a:rPr>
              <a:t>conubia</a:t>
            </a:r>
            <a:r>
              <a:rPr lang="cs-CZ" dirty="0">
                <a:latin typeface="Poppins Regular" panose="00000500000000000000" pitchFamily="2" charset="-18"/>
              </a:rPr>
              <a:t> nostra, per </a:t>
            </a:r>
            <a:r>
              <a:rPr lang="cs-CZ" dirty="0" err="1">
                <a:latin typeface="Poppins Regular" panose="00000500000000000000" pitchFamily="2" charset="-18"/>
              </a:rPr>
              <a:t>inceptos</a:t>
            </a:r>
            <a:r>
              <a:rPr lang="cs-CZ" dirty="0">
                <a:latin typeface="Poppins Regular" panose="00000500000000000000" pitchFamily="2" charset="-18"/>
              </a:rPr>
              <a:t> </a:t>
            </a:r>
            <a:r>
              <a:rPr lang="cs-CZ" dirty="0" err="1">
                <a:latin typeface="Poppins Regular" panose="00000500000000000000" pitchFamily="2" charset="-18"/>
              </a:rPr>
              <a:t>hymenaeos</a:t>
            </a:r>
            <a:endParaRPr lang="cs-CZ" dirty="0">
              <a:latin typeface="Poppins Regular" panose="00000500000000000000" pitchFamily="2" charset="-18"/>
            </a:endParaRPr>
          </a:p>
          <a:p>
            <a:endParaRPr lang="sl-SI" dirty="0">
              <a:latin typeface="Poppins Regular" panose="00000500000000000000" pitchFamily="2" charset="-18"/>
            </a:endParaRPr>
          </a:p>
        </p:txBody>
      </p:sp>
      <p:sp>
        <p:nvSpPr>
          <p:cNvPr id="23" name="Text Placeholder 51">
            <a:extLst>
              <a:ext uri="{FF2B5EF4-FFF2-40B4-BE49-F238E27FC236}">
                <a16:creationId xmlns:a16="http://schemas.microsoft.com/office/drawing/2014/main" id="{B287DBC7-9AE8-BD8F-D534-0BDDAD80A8D5}"/>
              </a:ext>
            </a:extLst>
          </p:cNvPr>
          <p:cNvSpPr txBox="1">
            <a:spLocks/>
          </p:cNvSpPr>
          <p:nvPr/>
        </p:nvSpPr>
        <p:spPr>
          <a:xfrm>
            <a:off x="7485403" y="2726111"/>
            <a:ext cx="3742396" cy="252564"/>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Fusce wisi</a:t>
            </a:r>
          </a:p>
          <a:p>
            <a:endParaRPr lang="sl-SI" b="0" dirty="0">
              <a:latin typeface="Poppins SemiBold" panose="00000700000000000000" pitchFamily="2" charset="-18"/>
              <a:cs typeface="Poppins SemiBold" panose="00000700000000000000" pitchFamily="2" charset="-18"/>
            </a:endParaRPr>
          </a:p>
        </p:txBody>
      </p:sp>
      <p:pic>
        <p:nvPicPr>
          <p:cNvPr id="25" name="Zástupný symbol obrázku 9">
            <a:extLst>
              <a:ext uri="{FF2B5EF4-FFF2-40B4-BE49-F238E27FC236}">
                <a16:creationId xmlns:a16="http://schemas.microsoft.com/office/drawing/2014/main" id="{8A658025-BA68-DA8C-2091-4AC85807CFBB}"/>
              </a:ext>
            </a:extLst>
          </p:cNvPr>
          <p:cNvPicPr>
            <a:picLocks noChangeAspect="1"/>
          </p:cNvPicPr>
          <p:nvPr/>
        </p:nvPicPr>
        <p:blipFill>
          <a:blip r:embed="rId5" cstate="hqprint">
            <a:extLst>
              <a:ext uri="{28A0092B-C50C-407E-A947-70E740481C1C}">
                <a14:useLocalDpi xmlns:a14="http://schemas.microsoft.com/office/drawing/2010/main"/>
              </a:ext>
            </a:extLst>
          </a:blip>
          <a:srcRect t="8" b="8"/>
          <a:stretch>
            <a:fillRect/>
          </a:stretch>
        </p:blipFill>
        <p:spPr>
          <a:xfrm>
            <a:off x="6607802" y="2741576"/>
            <a:ext cx="746477" cy="833058"/>
          </a:xfrm>
          <a:prstGeom prst="rect">
            <a:avLst/>
          </a:prstGeom>
          <a:solidFill>
            <a:schemeClr val="bg1"/>
          </a:solidFill>
          <a:effectLst/>
        </p:spPr>
      </p:pic>
      <p:sp>
        <p:nvSpPr>
          <p:cNvPr id="27" name="Text Placeholder 53">
            <a:extLst>
              <a:ext uri="{FF2B5EF4-FFF2-40B4-BE49-F238E27FC236}">
                <a16:creationId xmlns:a16="http://schemas.microsoft.com/office/drawing/2014/main" id="{BA9F900D-BCB9-FB36-B604-D5E62D52D32B}"/>
              </a:ext>
            </a:extLst>
          </p:cNvPr>
          <p:cNvSpPr txBox="1">
            <a:spLocks/>
          </p:cNvSpPr>
          <p:nvPr/>
        </p:nvSpPr>
        <p:spPr>
          <a:xfrm>
            <a:off x="7485403" y="4289115"/>
            <a:ext cx="3742396" cy="517515"/>
          </a:xfrm>
          <a:prstGeom prst="rect">
            <a:avLst/>
          </a:prstGeom>
        </p:spPr>
        <p:txBody>
          <a:bodyPr vert="horz" lIns="0" tIns="0" rIns="0" bIns="0" rtlCol="0">
            <a:normAutofit/>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err="1">
                <a:latin typeface="Poppins Regular" panose="00000500000000000000" pitchFamily="2" charset="-18"/>
              </a:rPr>
              <a:t>Maecenas</a:t>
            </a:r>
            <a:r>
              <a:rPr lang="cs-CZ" dirty="0">
                <a:latin typeface="Poppins Regular" panose="00000500000000000000" pitchFamily="2" charset="-18"/>
              </a:rPr>
              <a:t> </a:t>
            </a:r>
            <a:r>
              <a:rPr lang="cs-CZ" dirty="0" err="1">
                <a:latin typeface="Poppins Regular" panose="00000500000000000000" pitchFamily="2" charset="-18"/>
              </a:rPr>
              <a:t>fermentum</a:t>
            </a:r>
            <a:r>
              <a:rPr lang="cs-CZ" dirty="0">
                <a:latin typeface="Poppins Regular" panose="00000500000000000000" pitchFamily="2" charset="-18"/>
              </a:rPr>
              <a:t>, sem in </a:t>
            </a:r>
            <a:r>
              <a:rPr lang="cs-CZ" dirty="0" err="1">
                <a:latin typeface="Poppins Regular" panose="00000500000000000000" pitchFamily="2" charset="-18"/>
              </a:rPr>
              <a:t>pharetra</a:t>
            </a:r>
            <a:r>
              <a:rPr lang="cs-CZ" dirty="0">
                <a:latin typeface="Poppins Regular" panose="00000500000000000000" pitchFamily="2" charset="-18"/>
              </a:rPr>
              <a:t> </a:t>
            </a:r>
            <a:r>
              <a:rPr lang="cs-CZ" dirty="0" err="1">
                <a:latin typeface="Poppins Regular" panose="00000500000000000000" pitchFamily="2" charset="-18"/>
              </a:rPr>
              <a:t>pellentesque</a:t>
            </a:r>
            <a:r>
              <a:rPr lang="cs-CZ" dirty="0">
                <a:latin typeface="Poppins Regular" panose="00000500000000000000" pitchFamily="2" charset="-18"/>
              </a:rPr>
              <a:t>, </a:t>
            </a:r>
            <a:r>
              <a:rPr lang="cs-CZ" dirty="0" err="1">
                <a:latin typeface="Poppins Regular" panose="00000500000000000000" pitchFamily="2" charset="-18"/>
              </a:rPr>
              <a:t>velit</a:t>
            </a:r>
            <a:r>
              <a:rPr lang="cs-CZ" dirty="0">
                <a:latin typeface="Poppins Regular" panose="00000500000000000000" pitchFamily="2" charset="-18"/>
              </a:rPr>
              <a:t> </a:t>
            </a:r>
            <a:r>
              <a:rPr lang="cs-CZ" dirty="0" err="1">
                <a:latin typeface="Poppins Regular" panose="00000500000000000000" pitchFamily="2" charset="-18"/>
              </a:rPr>
              <a:t>turpis</a:t>
            </a:r>
            <a:r>
              <a:rPr lang="cs-CZ" dirty="0">
                <a:latin typeface="Poppins Regular" panose="00000500000000000000" pitchFamily="2" charset="-18"/>
              </a:rPr>
              <a:t> </a:t>
            </a:r>
            <a:r>
              <a:rPr lang="cs-CZ" dirty="0" err="1">
                <a:latin typeface="Poppins Regular" panose="00000500000000000000" pitchFamily="2" charset="-18"/>
              </a:rPr>
              <a:t>volutpat</a:t>
            </a:r>
            <a:r>
              <a:rPr lang="cs-CZ" dirty="0">
                <a:latin typeface="Poppins Regular" panose="00000500000000000000" pitchFamily="2" charset="-18"/>
              </a:rPr>
              <a:t> ante, in </a:t>
            </a:r>
            <a:r>
              <a:rPr lang="cs-CZ" dirty="0" err="1">
                <a:latin typeface="Poppins Regular" panose="00000500000000000000" pitchFamily="2" charset="-18"/>
              </a:rPr>
              <a:t>pharetra</a:t>
            </a:r>
            <a:r>
              <a:rPr lang="cs-CZ" dirty="0">
                <a:latin typeface="Poppins Regular" panose="00000500000000000000" pitchFamily="2" charset="-18"/>
              </a:rPr>
              <a:t> </a:t>
            </a:r>
            <a:r>
              <a:rPr lang="cs-CZ" dirty="0" err="1">
                <a:latin typeface="Poppins Regular" panose="00000500000000000000" pitchFamily="2" charset="-18"/>
              </a:rPr>
              <a:t>metus</a:t>
            </a:r>
            <a:r>
              <a:rPr lang="cs-CZ" dirty="0">
                <a:latin typeface="Poppins Regular" panose="00000500000000000000" pitchFamily="2" charset="-18"/>
              </a:rPr>
              <a:t> </a:t>
            </a:r>
            <a:r>
              <a:rPr lang="cs-CZ" dirty="0" err="1">
                <a:latin typeface="Poppins Regular" panose="00000500000000000000" pitchFamily="2" charset="-18"/>
              </a:rPr>
              <a:t>odio</a:t>
            </a:r>
            <a:r>
              <a:rPr lang="cs-CZ" dirty="0">
                <a:latin typeface="Poppins Regular" panose="00000500000000000000" pitchFamily="2" charset="-18"/>
              </a:rPr>
              <a:t> a </a:t>
            </a:r>
            <a:r>
              <a:rPr lang="cs-CZ" dirty="0" err="1">
                <a:latin typeface="Poppins Regular" panose="00000500000000000000" pitchFamily="2" charset="-18"/>
              </a:rPr>
              <a:t>lectus</a:t>
            </a:r>
            <a:endParaRPr lang="cs-CZ" dirty="0">
              <a:latin typeface="Poppins Regular" panose="00000500000000000000" pitchFamily="2" charset="-18"/>
            </a:endParaRPr>
          </a:p>
          <a:p>
            <a:endParaRPr lang="sl-SI" dirty="0">
              <a:latin typeface="Poppins Regular" panose="00000500000000000000" pitchFamily="2" charset="-18"/>
            </a:endParaRPr>
          </a:p>
        </p:txBody>
      </p:sp>
      <p:sp>
        <p:nvSpPr>
          <p:cNvPr id="29" name="Text Placeholder 54">
            <a:extLst>
              <a:ext uri="{FF2B5EF4-FFF2-40B4-BE49-F238E27FC236}">
                <a16:creationId xmlns:a16="http://schemas.microsoft.com/office/drawing/2014/main" id="{DC161A13-4F64-215D-55C6-0804EA6ECBC9}"/>
              </a:ext>
            </a:extLst>
          </p:cNvPr>
          <p:cNvSpPr txBox="1">
            <a:spLocks/>
          </p:cNvSpPr>
          <p:nvPr/>
        </p:nvSpPr>
        <p:spPr>
          <a:xfrm>
            <a:off x="7485403" y="3958107"/>
            <a:ext cx="3742396" cy="252564"/>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a:latin typeface="Poppins SemiBold" panose="00000700000000000000" pitchFamily="2" charset="-18"/>
                <a:cs typeface="Poppins SemiBold" panose="00000700000000000000" pitchFamily="2" charset="-18"/>
              </a:rPr>
              <a:t>Nam libero </a:t>
            </a:r>
            <a:r>
              <a:rPr lang="cs-CZ" b="0" dirty="0" err="1">
                <a:latin typeface="Poppins SemiBold" panose="00000700000000000000" pitchFamily="2" charset="-18"/>
                <a:cs typeface="Poppins SemiBold" panose="00000700000000000000" pitchFamily="2" charset="-18"/>
              </a:rPr>
              <a:t>tempore</a:t>
            </a:r>
            <a:endParaRPr lang="cs-CZ" b="0" dirty="0">
              <a:latin typeface="Poppins SemiBold" panose="00000700000000000000" pitchFamily="2" charset="-18"/>
              <a:cs typeface="Poppins SemiBold" panose="00000700000000000000" pitchFamily="2" charset="-18"/>
            </a:endParaRPr>
          </a:p>
          <a:p>
            <a:endParaRPr lang="sl-SI" b="0" dirty="0">
              <a:latin typeface="Poppins SemiBold" panose="00000700000000000000" pitchFamily="2" charset="-18"/>
              <a:cs typeface="Poppins SemiBold" panose="00000700000000000000" pitchFamily="2" charset="-18"/>
            </a:endParaRPr>
          </a:p>
        </p:txBody>
      </p:sp>
      <p:pic>
        <p:nvPicPr>
          <p:cNvPr id="31" name="Zástupný symbol obrázku 11">
            <a:extLst>
              <a:ext uri="{FF2B5EF4-FFF2-40B4-BE49-F238E27FC236}">
                <a16:creationId xmlns:a16="http://schemas.microsoft.com/office/drawing/2014/main" id="{66A8AD36-560E-D1A9-2A1F-52B6C0D6961F}"/>
              </a:ext>
            </a:extLst>
          </p:cNvPr>
          <p:cNvPicPr>
            <a:picLocks noChangeAspect="1"/>
          </p:cNvPicPr>
          <p:nvPr/>
        </p:nvPicPr>
        <p:blipFill>
          <a:blip r:embed="rId6" cstate="hqprint">
            <a:extLst>
              <a:ext uri="{28A0092B-C50C-407E-A947-70E740481C1C}">
                <a14:useLocalDpi xmlns:a14="http://schemas.microsoft.com/office/drawing/2010/main"/>
              </a:ext>
            </a:extLst>
          </a:blip>
          <a:srcRect t="132" b="132"/>
          <a:stretch>
            <a:fillRect/>
          </a:stretch>
        </p:blipFill>
        <p:spPr>
          <a:xfrm>
            <a:off x="6607802" y="3973572"/>
            <a:ext cx="746477" cy="833058"/>
          </a:xfrm>
          <a:prstGeom prst="rect">
            <a:avLst/>
          </a:prstGeom>
          <a:solidFill>
            <a:schemeClr val="bg1"/>
          </a:solidFill>
          <a:effectLst/>
        </p:spPr>
      </p:pic>
      <p:sp>
        <p:nvSpPr>
          <p:cNvPr id="33" name="Text Placeholder 56">
            <a:extLst>
              <a:ext uri="{FF2B5EF4-FFF2-40B4-BE49-F238E27FC236}">
                <a16:creationId xmlns:a16="http://schemas.microsoft.com/office/drawing/2014/main" id="{E39F960D-EB8C-FD61-A7A0-16EBCA637FD8}"/>
              </a:ext>
            </a:extLst>
          </p:cNvPr>
          <p:cNvSpPr txBox="1">
            <a:spLocks/>
          </p:cNvSpPr>
          <p:nvPr/>
        </p:nvSpPr>
        <p:spPr>
          <a:xfrm>
            <a:off x="7485403" y="5521111"/>
            <a:ext cx="3742396" cy="517515"/>
          </a:xfrm>
          <a:prstGeom prst="rect">
            <a:avLst/>
          </a:prstGeom>
        </p:spPr>
        <p:txBody>
          <a:bodyPr vert="horz" lIns="0" tIns="0" rIns="0" bIns="0" rtlCol="0">
            <a:normAutofit fontScale="92500" lnSpcReduction="10000"/>
          </a:bodyPr>
          <a:lstStyle>
            <a:lvl1pPr marL="7938" indent="0"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000"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err="1">
                <a:latin typeface="Poppins Regular" panose="00000500000000000000" pitchFamily="2" charset="-18"/>
              </a:rPr>
              <a:t>Class</a:t>
            </a:r>
            <a:r>
              <a:rPr lang="cs-CZ" dirty="0">
                <a:latin typeface="Poppins Regular" panose="00000500000000000000" pitchFamily="2" charset="-18"/>
              </a:rPr>
              <a:t> </a:t>
            </a:r>
            <a:r>
              <a:rPr lang="cs-CZ" dirty="0" err="1">
                <a:latin typeface="Poppins Regular" panose="00000500000000000000" pitchFamily="2" charset="-18"/>
              </a:rPr>
              <a:t>aptent</a:t>
            </a:r>
            <a:r>
              <a:rPr lang="cs-CZ" dirty="0">
                <a:latin typeface="Poppins Regular" panose="00000500000000000000" pitchFamily="2" charset="-18"/>
              </a:rPr>
              <a:t> </a:t>
            </a:r>
            <a:r>
              <a:rPr lang="cs-CZ" dirty="0" err="1">
                <a:latin typeface="Poppins Regular" panose="00000500000000000000" pitchFamily="2" charset="-18"/>
              </a:rPr>
              <a:t>taciti</a:t>
            </a:r>
            <a:r>
              <a:rPr lang="cs-CZ" dirty="0">
                <a:latin typeface="Poppins Regular" panose="00000500000000000000" pitchFamily="2" charset="-18"/>
              </a:rPr>
              <a:t> </a:t>
            </a:r>
            <a:r>
              <a:rPr lang="cs-CZ" dirty="0" err="1">
                <a:latin typeface="Poppins Regular" panose="00000500000000000000" pitchFamily="2" charset="-18"/>
              </a:rPr>
              <a:t>sociosqu</a:t>
            </a:r>
            <a:r>
              <a:rPr lang="cs-CZ" dirty="0">
                <a:latin typeface="Poppins Regular" panose="00000500000000000000" pitchFamily="2" charset="-18"/>
              </a:rPr>
              <a:t> ad </a:t>
            </a:r>
            <a:r>
              <a:rPr lang="cs-CZ" dirty="0" err="1">
                <a:latin typeface="Poppins Regular" panose="00000500000000000000" pitchFamily="2" charset="-18"/>
              </a:rPr>
              <a:t>litora</a:t>
            </a:r>
            <a:r>
              <a:rPr lang="cs-CZ" dirty="0">
                <a:latin typeface="Poppins Regular" panose="00000500000000000000" pitchFamily="2" charset="-18"/>
              </a:rPr>
              <a:t> </a:t>
            </a:r>
            <a:r>
              <a:rPr lang="cs-CZ" dirty="0" err="1">
                <a:latin typeface="Poppins Regular" panose="00000500000000000000" pitchFamily="2" charset="-18"/>
              </a:rPr>
              <a:t>torquent</a:t>
            </a:r>
            <a:r>
              <a:rPr lang="cs-CZ" dirty="0">
                <a:latin typeface="Poppins Regular" panose="00000500000000000000" pitchFamily="2" charset="-18"/>
              </a:rPr>
              <a:t> per </a:t>
            </a:r>
            <a:r>
              <a:rPr lang="cs-CZ" dirty="0" err="1">
                <a:latin typeface="Poppins Regular" panose="00000500000000000000" pitchFamily="2" charset="-18"/>
              </a:rPr>
              <a:t>conubia</a:t>
            </a:r>
            <a:r>
              <a:rPr lang="cs-CZ" dirty="0">
                <a:latin typeface="Poppins Regular" panose="00000500000000000000" pitchFamily="2" charset="-18"/>
              </a:rPr>
              <a:t> nostra, per </a:t>
            </a:r>
            <a:r>
              <a:rPr lang="cs-CZ" dirty="0" err="1">
                <a:latin typeface="Poppins Regular" panose="00000500000000000000" pitchFamily="2" charset="-18"/>
              </a:rPr>
              <a:t>inceptos</a:t>
            </a:r>
            <a:r>
              <a:rPr lang="cs-CZ" dirty="0">
                <a:latin typeface="Poppins Regular" panose="00000500000000000000" pitchFamily="2" charset="-18"/>
              </a:rPr>
              <a:t> </a:t>
            </a:r>
            <a:r>
              <a:rPr lang="cs-CZ" dirty="0" err="1">
                <a:latin typeface="Poppins Regular" panose="00000500000000000000" pitchFamily="2" charset="-18"/>
              </a:rPr>
              <a:t>hymenaeos</a:t>
            </a:r>
            <a:r>
              <a:rPr lang="sl-SI" dirty="0">
                <a:latin typeface="Poppins Regular" panose="00000500000000000000" pitchFamily="2" charset="-18"/>
              </a:rPr>
              <a:t>Phasellus faucibus molestie nisl. Maecenas libero. In laoreet, magna id viverra tincidunt, sem odio bibendum justo</a:t>
            </a:r>
          </a:p>
          <a:p>
            <a:endParaRPr lang="sl-SI" dirty="0">
              <a:latin typeface="Poppins Regular" panose="00000500000000000000" pitchFamily="2" charset="-18"/>
            </a:endParaRPr>
          </a:p>
        </p:txBody>
      </p:sp>
      <p:sp>
        <p:nvSpPr>
          <p:cNvPr id="35" name="Text Placeholder 57">
            <a:extLst>
              <a:ext uri="{FF2B5EF4-FFF2-40B4-BE49-F238E27FC236}">
                <a16:creationId xmlns:a16="http://schemas.microsoft.com/office/drawing/2014/main" id="{369F5943-2644-C6A6-A647-825AC656521F}"/>
              </a:ext>
            </a:extLst>
          </p:cNvPr>
          <p:cNvSpPr txBox="1">
            <a:spLocks/>
          </p:cNvSpPr>
          <p:nvPr/>
        </p:nvSpPr>
        <p:spPr>
          <a:xfrm>
            <a:off x="7485403" y="5190103"/>
            <a:ext cx="3742396" cy="252564"/>
          </a:xfrm>
          <a:prstGeom prst="rect">
            <a:avLst/>
          </a:prstGeom>
        </p:spPr>
        <p:txBody>
          <a:bodyPr vert="horz" lIns="0" tIns="0" rIns="0" bIns="0" rtlCol="0">
            <a:normAutofit/>
          </a:bodyPr>
          <a:lstStyle>
            <a:lvl1pPr marL="15875" indent="-15875" algn="l" defTabSz="457200" rtl="0" eaLnBrk="0" fontAlgn="base" hangingPunct="0">
              <a:lnSpc>
                <a:spcPct val="100000"/>
              </a:lnSpc>
              <a:spcBef>
                <a:spcPct val="0"/>
              </a:spcBef>
              <a:spcAft>
                <a:spcPct val="0"/>
              </a:spcAft>
              <a:buClr>
                <a:srgbClr val="C21C1D"/>
              </a:buClr>
              <a:buFont typeface="Arial" panose="020B0604020202020204" pitchFamily="34" charset="0"/>
              <a:buNone/>
              <a:tabLst/>
              <a:defRPr sz="1400" b="1" kern="1200">
                <a:solidFill>
                  <a:schemeClr val="bg1"/>
                </a:solidFill>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b="0" dirty="0" err="1">
                <a:latin typeface="Poppins SemiBold" panose="00000700000000000000" pitchFamily="2" charset="-18"/>
                <a:cs typeface="Poppins SemiBold" panose="00000700000000000000" pitchFamily="2" charset="-18"/>
              </a:rPr>
              <a:t>Maecenas</a:t>
            </a:r>
            <a:r>
              <a:rPr lang="cs-CZ" b="0" dirty="0">
                <a:latin typeface="Poppins SemiBold" panose="00000700000000000000" pitchFamily="2" charset="-18"/>
                <a:cs typeface="Poppins SemiBold" panose="00000700000000000000" pitchFamily="2" charset="-18"/>
              </a:rPr>
              <a:t> </a:t>
            </a:r>
            <a:r>
              <a:rPr lang="cs-CZ" b="0" dirty="0" err="1">
                <a:latin typeface="Poppins SemiBold" panose="00000700000000000000" pitchFamily="2" charset="-18"/>
                <a:cs typeface="Poppins SemiBold" panose="00000700000000000000" pitchFamily="2" charset="-18"/>
              </a:rPr>
              <a:t>fermentum</a:t>
            </a:r>
            <a:endParaRPr lang="cs-CZ" b="0" dirty="0">
              <a:latin typeface="Poppins SemiBold" panose="00000700000000000000" pitchFamily="2" charset="-18"/>
              <a:cs typeface="Poppins SemiBold" panose="00000700000000000000" pitchFamily="2" charset="-18"/>
            </a:endParaRPr>
          </a:p>
          <a:p>
            <a:endParaRPr lang="sl-SI" b="0" dirty="0">
              <a:latin typeface="Poppins SemiBold" panose="00000700000000000000" pitchFamily="2" charset="-18"/>
              <a:cs typeface="Poppins SemiBold" panose="00000700000000000000" pitchFamily="2" charset="-18"/>
            </a:endParaRPr>
          </a:p>
        </p:txBody>
      </p:sp>
      <p:pic>
        <p:nvPicPr>
          <p:cNvPr id="37" name="Zástupný symbol obrázku 13">
            <a:extLst>
              <a:ext uri="{FF2B5EF4-FFF2-40B4-BE49-F238E27FC236}">
                <a16:creationId xmlns:a16="http://schemas.microsoft.com/office/drawing/2014/main" id="{E248F0EA-C998-B4B6-3A55-4A11EF8C2A59}"/>
              </a:ext>
            </a:extLst>
          </p:cNvPr>
          <p:cNvPicPr>
            <a:picLocks noChangeAspect="1"/>
          </p:cNvPicPr>
          <p:nvPr/>
        </p:nvPicPr>
        <p:blipFill>
          <a:blip r:embed="rId7" cstate="hqprint">
            <a:extLst>
              <a:ext uri="{28A0092B-C50C-407E-A947-70E740481C1C}">
                <a14:useLocalDpi xmlns:a14="http://schemas.microsoft.com/office/drawing/2010/main"/>
              </a:ext>
            </a:extLst>
          </a:blip>
          <a:srcRect t="112" b="112"/>
          <a:stretch>
            <a:fillRect/>
          </a:stretch>
        </p:blipFill>
        <p:spPr>
          <a:xfrm>
            <a:off x="6607802" y="5205568"/>
            <a:ext cx="746477" cy="833058"/>
          </a:xfrm>
          <a:prstGeom prst="rect">
            <a:avLst/>
          </a:prstGeom>
          <a:solidFill>
            <a:schemeClr val="bg1"/>
          </a:solidFill>
          <a:effectLst/>
        </p:spPr>
      </p:pic>
      <p:sp>
        <p:nvSpPr>
          <p:cNvPr id="39" name="Subtitle 40">
            <a:extLst>
              <a:ext uri="{FF2B5EF4-FFF2-40B4-BE49-F238E27FC236}">
                <a16:creationId xmlns:a16="http://schemas.microsoft.com/office/drawing/2014/main" id="{E35AB519-A86B-04CD-6983-B25E0BE87C73}"/>
              </a:ext>
            </a:extLst>
          </p:cNvPr>
          <p:cNvSpPr txBox="1">
            <a:spLocks/>
          </p:cNvSpPr>
          <p:nvPr/>
        </p:nvSpPr>
        <p:spPr>
          <a:xfrm>
            <a:off x="839788" y="1663700"/>
            <a:ext cx="10534650" cy="677538"/>
          </a:xfrm>
          <a:prstGeom prst="rect">
            <a:avLst/>
          </a:prstGeom>
        </p:spPr>
        <p:txBody>
          <a:bodyPr vert="horz" lIns="0" tIns="0" rIns="0" bIns="0" rtlCol="0">
            <a:noAutofit/>
          </a:bodyPr>
          <a:lstStyle>
            <a:lvl1pPr marL="0" indent="0" algn="l" defTabSz="457200" rtl="0" eaLnBrk="0" fontAlgn="base" hangingPunct="0">
              <a:lnSpc>
                <a:spcPct val="100000"/>
              </a:lnSpc>
              <a:spcBef>
                <a:spcPts val="0"/>
              </a:spcBef>
              <a:spcAft>
                <a:spcPct val="0"/>
              </a:spcAft>
              <a:buNone/>
              <a:defRPr sz="1600" b="1" kern="1200" baseline="0">
                <a:solidFill>
                  <a:srgbClr val="2FD492"/>
                </a:solidFill>
                <a:latin typeface="+mn-lt"/>
                <a:ea typeface="+mn-ea"/>
                <a:cs typeface="Arial Regular"/>
              </a:defRPr>
            </a:lvl1pPr>
            <a:lvl2pPr marL="4572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2pPr>
            <a:lvl3pPr marL="914400" indent="0" algn="ctr" defTabSz="457200" rtl="0" eaLnBrk="0" fontAlgn="base" hangingPunct="0">
              <a:lnSpc>
                <a:spcPct val="100000"/>
              </a:lnSpc>
              <a:spcBef>
                <a:spcPct val="0"/>
              </a:spcBef>
              <a:spcAft>
                <a:spcPct val="0"/>
              </a:spcAft>
              <a:buClr>
                <a:srgbClr val="134074"/>
              </a:buClr>
              <a:buFont typeface="Lucida Grande"/>
              <a:buNone/>
              <a:defRPr sz="1600" kern="1200">
                <a:solidFill>
                  <a:schemeClr val="tx1">
                    <a:tint val="75000"/>
                  </a:schemeClr>
                </a:solidFill>
                <a:latin typeface="+mj-lt"/>
                <a:ea typeface="+mn-ea"/>
                <a:cs typeface="Arial Regular"/>
              </a:defRPr>
            </a:lvl3pPr>
            <a:lvl4pPr marL="1371600" indent="0" algn="ctr" defTabSz="457200" rtl="0" eaLnBrk="0" fontAlgn="base" hangingPunct="0">
              <a:lnSpc>
                <a:spcPct val="100000"/>
              </a:lnSpc>
              <a:spcBef>
                <a:spcPct val="0"/>
              </a:spcBef>
              <a:spcAft>
                <a:spcPct val="0"/>
              </a:spcAft>
              <a:buClr>
                <a:schemeClr val="tx2"/>
              </a:buClr>
              <a:buFont typeface="Wingdings" panose="05000000000000000000" pitchFamily="2" charset="2"/>
              <a:buNone/>
              <a:defRPr sz="1600" kern="1200">
                <a:solidFill>
                  <a:schemeClr val="tx1">
                    <a:tint val="75000"/>
                  </a:schemeClr>
                </a:solidFill>
                <a:latin typeface="+mj-lt"/>
                <a:ea typeface="+mn-ea"/>
                <a:cs typeface="Arial Regular"/>
              </a:defRPr>
            </a:lvl4pPr>
            <a:lvl5pPr marL="1828800" indent="0" algn="ctr" defTabSz="457200" rtl="0" eaLnBrk="0" fontAlgn="base" hangingPunct="0">
              <a:lnSpc>
                <a:spcPct val="100000"/>
              </a:lnSpc>
              <a:spcBef>
                <a:spcPct val="0"/>
              </a:spcBef>
              <a:spcAft>
                <a:spcPct val="0"/>
              </a:spcAft>
              <a:buClr>
                <a:srgbClr val="2FD492"/>
              </a:buClr>
              <a:buFont typeface="Arial" panose="020B0604020202020204" pitchFamily="34" charset="0"/>
              <a:buNone/>
              <a:defRPr sz="1600" kern="1200">
                <a:solidFill>
                  <a:schemeClr val="tx1">
                    <a:tint val="75000"/>
                  </a:schemeClr>
                </a:solidFill>
                <a:latin typeface="+mj-lt"/>
                <a:ea typeface="+mn-ea"/>
                <a:cs typeface="Arial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l-SI" b="0" dirty="0">
                <a:latin typeface="Poppins SemiBold" panose="00000700000000000000" pitchFamily="2" charset="-18"/>
                <a:cs typeface="Poppins SemiBold" panose="00000700000000000000" pitchFamily="2" charset="-18"/>
              </a:rPr>
              <a:t>Lorem ipsum dolor sit amet, consectetuer adipiscing elit. Nullam faucibus mi quis velit. Proin in tellus sit amet nibh dignissim sagittis. In laoreet, magna id viverra tincidunt, sem odio bibendum justo, vel imperdiet sapien wisi sed libero.</a:t>
            </a:r>
          </a:p>
          <a:p>
            <a:endParaRPr lang="sl-SI" b="0" dirty="0">
              <a:latin typeface="Poppins SemiBold" panose="00000700000000000000" pitchFamily="2" charset="-18"/>
              <a:cs typeface="Poppins SemiBold" panose="00000700000000000000" pitchFamily="2" charset="-18"/>
            </a:endParaRPr>
          </a:p>
          <a:p>
            <a:endParaRPr lang="sl-SI" b="0" dirty="0">
              <a:latin typeface="Poppins SemiBold" panose="00000700000000000000" pitchFamily="2" charset="-18"/>
              <a:cs typeface="Poppins SemiBold" panose="00000700000000000000" pitchFamily="2" charset="-18"/>
            </a:endParaRPr>
          </a:p>
        </p:txBody>
      </p:sp>
      <p:cxnSp>
        <p:nvCxnSpPr>
          <p:cNvPr id="41" name="Straight Connector 70">
            <a:extLst>
              <a:ext uri="{FF2B5EF4-FFF2-40B4-BE49-F238E27FC236}">
                <a16:creationId xmlns:a16="http://schemas.microsoft.com/office/drawing/2014/main" id="{1A1BBECE-34E2-FE6E-F750-0E150F2348E4}"/>
              </a:ext>
            </a:extLst>
          </p:cNvPr>
          <p:cNvCxnSpPr>
            <a:cxnSpLocks/>
          </p:cNvCxnSpPr>
          <p:nvPr/>
        </p:nvCxnSpPr>
        <p:spPr>
          <a:xfrm>
            <a:off x="838200" y="333375"/>
            <a:ext cx="11353800" cy="0"/>
          </a:xfrm>
          <a:prstGeom prst="line">
            <a:avLst/>
          </a:prstGeom>
          <a:ln w="3175">
            <a:solidFill>
              <a:srgbClr val="134074"/>
            </a:solidFill>
          </a:ln>
          <a:effectLst/>
        </p:spPr>
        <p:style>
          <a:lnRef idx="2">
            <a:schemeClr val="accent1"/>
          </a:lnRef>
          <a:fillRef idx="0">
            <a:schemeClr val="accent1"/>
          </a:fillRef>
          <a:effectRef idx="1">
            <a:schemeClr val="accent1"/>
          </a:effectRef>
          <a:fontRef idx="minor">
            <a:schemeClr val="tx1"/>
          </a:fontRef>
        </p:style>
      </p:cxnSp>
      <p:grpSp>
        <p:nvGrpSpPr>
          <p:cNvPr id="58" name="Group 64">
            <a:extLst>
              <a:ext uri="{FF2B5EF4-FFF2-40B4-BE49-F238E27FC236}">
                <a16:creationId xmlns:a16="http://schemas.microsoft.com/office/drawing/2014/main" id="{B81BD733-D561-A23F-B0E2-F3052531E87D}"/>
              </a:ext>
            </a:extLst>
          </p:cNvPr>
          <p:cNvGrpSpPr/>
          <p:nvPr/>
        </p:nvGrpSpPr>
        <p:grpSpPr>
          <a:xfrm>
            <a:off x="11593748" y="6010100"/>
            <a:ext cx="409102" cy="612950"/>
            <a:chOff x="11593748" y="6010100"/>
            <a:chExt cx="409102" cy="612950"/>
          </a:xfrm>
        </p:grpSpPr>
        <p:grpSp>
          <p:nvGrpSpPr>
            <p:cNvPr id="59" name="Group 57">
              <a:extLst>
                <a:ext uri="{FF2B5EF4-FFF2-40B4-BE49-F238E27FC236}">
                  <a16:creationId xmlns:a16="http://schemas.microsoft.com/office/drawing/2014/main" id="{5A79B540-49E7-0C4F-21C9-19B65374980B}"/>
                </a:ext>
              </a:extLst>
            </p:cNvPr>
            <p:cNvGrpSpPr/>
            <p:nvPr userDrawn="1"/>
          </p:nvGrpSpPr>
          <p:grpSpPr>
            <a:xfrm>
              <a:off x="11617627" y="6473405"/>
              <a:ext cx="363721" cy="149645"/>
              <a:chOff x="11617627" y="6473405"/>
              <a:chExt cx="363721" cy="149645"/>
            </a:xfrm>
            <a:solidFill>
              <a:srgbClr val="134074"/>
            </a:solidFill>
          </p:grpSpPr>
          <p:sp>
            <p:nvSpPr>
              <p:cNvPr id="65" name="Freeform: Shape 9">
                <a:extLst>
                  <a:ext uri="{FF2B5EF4-FFF2-40B4-BE49-F238E27FC236}">
                    <a16:creationId xmlns:a16="http://schemas.microsoft.com/office/drawing/2014/main" id="{BF7661AF-D5AF-8DD7-9C37-516D4FC2ED64}"/>
                  </a:ext>
                </a:extLst>
              </p:cNvPr>
              <p:cNvSpPr/>
              <p:nvPr/>
            </p:nvSpPr>
            <p:spPr>
              <a:xfrm>
                <a:off x="11617627" y="6473405"/>
                <a:ext cx="56791" cy="107310"/>
              </a:xfrm>
              <a:custGeom>
                <a:avLst/>
                <a:gdLst>
                  <a:gd name="connsiteX0" fmla="*/ 37606 w 99326"/>
                  <a:gd name="connsiteY0" fmla="*/ 157707 h 187683"/>
                  <a:gd name="connsiteX1" fmla="*/ 99295 w 99326"/>
                  <a:gd name="connsiteY1" fmla="*/ 157707 h 187683"/>
                  <a:gd name="connsiteX2" fmla="*/ 99295 w 99326"/>
                  <a:gd name="connsiteY2" fmla="*/ 187897 h 187683"/>
                  <a:gd name="connsiteX3" fmla="*/ -31 w 99326"/>
                  <a:gd name="connsiteY3" fmla="*/ 187897 h 187683"/>
                  <a:gd name="connsiteX4" fmla="*/ -31 w 99326"/>
                  <a:gd name="connsiteY4" fmla="*/ 214 h 187683"/>
                  <a:gd name="connsiteX5" fmla="*/ 37606 w 99326"/>
                  <a:gd name="connsiteY5" fmla="*/ 214 h 18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26" h="187683">
                    <a:moveTo>
                      <a:pt x="37606" y="157707"/>
                    </a:moveTo>
                    <a:lnTo>
                      <a:pt x="99295" y="157707"/>
                    </a:lnTo>
                    <a:lnTo>
                      <a:pt x="99295" y="187897"/>
                    </a:lnTo>
                    <a:lnTo>
                      <a:pt x="-31" y="187897"/>
                    </a:lnTo>
                    <a:lnTo>
                      <a:pt x="-31" y="214"/>
                    </a:lnTo>
                    <a:lnTo>
                      <a:pt x="37606" y="214"/>
                    </a:ln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66" name="Freeform: Shape 47">
                <a:extLst>
                  <a:ext uri="{FF2B5EF4-FFF2-40B4-BE49-F238E27FC236}">
                    <a16:creationId xmlns:a16="http://schemas.microsoft.com/office/drawing/2014/main" id="{E533E43D-D5E1-5F26-B2DB-D5D3C8AB8385}"/>
                  </a:ext>
                </a:extLst>
              </p:cNvPr>
              <p:cNvSpPr/>
              <p:nvPr/>
            </p:nvSpPr>
            <p:spPr>
              <a:xfrm>
                <a:off x="11685628" y="6494114"/>
                <a:ext cx="87655" cy="88040"/>
              </a:xfrm>
              <a:custGeom>
                <a:avLst/>
                <a:gdLst>
                  <a:gd name="connsiteX0" fmla="*/ 37019 w 153306"/>
                  <a:gd name="connsiteY0" fmla="*/ 144230 h 153981"/>
                  <a:gd name="connsiteX1" fmla="*/ 10049 w 153306"/>
                  <a:gd name="connsiteY1" fmla="*/ 117260 h 153981"/>
                  <a:gd name="connsiteX2" fmla="*/ -14 w 153306"/>
                  <a:gd name="connsiteY2" fmla="*/ 77006 h 153981"/>
                  <a:gd name="connsiteX3" fmla="*/ 10049 w 153306"/>
                  <a:gd name="connsiteY3" fmla="*/ 36753 h 153981"/>
                  <a:gd name="connsiteX4" fmla="*/ 37522 w 153306"/>
                  <a:gd name="connsiteY4" fmla="*/ 9782 h 153981"/>
                  <a:gd name="connsiteX5" fmla="*/ 76770 w 153306"/>
                  <a:gd name="connsiteY5" fmla="*/ 222 h 153981"/>
                  <a:gd name="connsiteX6" fmla="*/ 115715 w 153306"/>
                  <a:gd name="connsiteY6" fmla="*/ 9682 h 153981"/>
                  <a:gd name="connsiteX7" fmla="*/ 143188 w 153306"/>
                  <a:gd name="connsiteY7" fmla="*/ 36652 h 153981"/>
                  <a:gd name="connsiteX8" fmla="*/ 153252 w 153306"/>
                  <a:gd name="connsiteY8" fmla="*/ 76906 h 153981"/>
                  <a:gd name="connsiteX9" fmla="*/ 143188 w 153306"/>
                  <a:gd name="connsiteY9" fmla="*/ 117160 h 153981"/>
                  <a:gd name="connsiteX10" fmla="*/ 115212 w 153306"/>
                  <a:gd name="connsiteY10" fmla="*/ 144130 h 153981"/>
                  <a:gd name="connsiteX11" fmla="*/ 75864 w 153306"/>
                  <a:gd name="connsiteY11" fmla="*/ 154193 h 153981"/>
                  <a:gd name="connsiteX12" fmla="*/ 37019 w 153306"/>
                  <a:gd name="connsiteY12" fmla="*/ 144230 h 153981"/>
                  <a:gd name="connsiteX13" fmla="*/ 94884 w 153306"/>
                  <a:gd name="connsiteY13" fmla="*/ 116053 h 153981"/>
                  <a:gd name="connsiteX14" fmla="*/ 109275 w 153306"/>
                  <a:gd name="connsiteY14" fmla="*/ 101159 h 153981"/>
                  <a:gd name="connsiteX15" fmla="*/ 114608 w 153306"/>
                  <a:gd name="connsiteY15" fmla="*/ 77006 h 153981"/>
                  <a:gd name="connsiteX16" fmla="*/ 103438 w 153306"/>
                  <a:gd name="connsiteY16" fmla="*/ 44501 h 153981"/>
                  <a:gd name="connsiteX17" fmla="*/ 76267 w 153306"/>
                  <a:gd name="connsiteY17" fmla="*/ 33130 h 153981"/>
                  <a:gd name="connsiteX18" fmla="*/ 49296 w 153306"/>
                  <a:gd name="connsiteY18" fmla="*/ 44501 h 153981"/>
                  <a:gd name="connsiteX19" fmla="*/ 38327 w 153306"/>
                  <a:gd name="connsiteY19" fmla="*/ 77208 h 153981"/>
                  <a:gd name="connsiteX20" fmla="*/ 48995 w 153306"/>
                  <a:gd name="connsiteY20" fmla="*/ 109813 h 153981"/>
                  <a:gd name="connsiteX21" fmla="*/ 75663 w 153306"/>
                  <a:gd name="connsiteY21" fmla="*/ 121185 h 153981"/>
                  <a:gd name="connsiteX22" fmla="*/ 94884 w 153306"/>
                  <a:gd name="connsiteY22" fmla="*/ 1160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306" h="153981">
                    <a:moveTo>
                      <a:pt x="37019" y="144230"/>
                    </a:moveTo>
                    <a:cubicBezTo>
                      <a:pt x="25668" y="137961"/>
                      <a:pt x="16320" y="128612"/>
                      <a:pt x="10049" y="117260"/>
                    </a:cubicBezTo>
                    <a:cubicBezTo>
                      <a:pt x="3235" y="104953"/>
                      <a:pt x="-235" y="91075"/>
                      <a:pt x="-14" y="77006"/>
                    </a:cubicBezTo>
                    <a:cubicBezTo>
                      <a:pt x="-306" y="62928"/>
                      <a:pt x="3168" y="49030"/>
                      <a:pt x="10049" y="36753"/>
                    </a:cubicBezTo>
                    <a:cubicBezTo>
                      <a:pt x="16482" y="25351"/>
                      <a:pt x="26006" y="16002"/>
                      <a:pt x="37522" y="9782"/>
                    </a:cubicBezTo>
                    <a:cubicBezTo>
                      <a:pt x="49579" y="3312"/>
                      <a:pt x="63087" y="21"/>
                      <a:pt x="76770" y="222"/>
                    </a:cubicBezTo>
                    <a:cubicBezTo>
                      <a:pt x="90341" y="41"/>
                      <a:pt x="103739" y="3292"/>
                      <a:pt x="115715" y="9682"/>
                    </a:cubicBezTo>
                    <a:cubicBezTo>
                      <a:pt x="127200" y="15951"/>
                      <a:pt x="136713" y="25290"/>
                      <a:pt x="143188" y="36652"/>
                    </a:cubicBezTo>
                    <a:cubicBezTo>
                      <a:pt x="150070" y="48929"/>
                      <a:pt x="153544" y="62827"/>
                      <a:pt x="153252" y="76906"/>
                    </a:cubicBezTo>
                    <a:cubicBezTo>
                      <a:pt x="153594" y="90984"/>
                      <a:pt x="150116" y="104892"/>
                      <a:pt x="143188" y="117160"/>
                    </a:cubicBezTo>
                    <a:cubicBezTo>
                      <a:pt x="136509" y="128541"/>
                      <a:pt x="126831" y="137870"/>
                      <a:pt x="115212" y="144130"/>
                    </a:cubicBezTo>
                    <a:cubicBezTo>
                      <a:pt x="103158" y="150761"/>
                      <a:pt x="89620" y="154223"/>
                      <a:pt x="75864" y="154193"/>
                    </a:cubicBezTo>
                    <a:cubicBezTo>
                      <a:pt x="62272" y="154284"/>
                      <a:pt x="48888" y="150852"/>
                      <a:pt x="37019" y="144230"/>
                    </a:cubicBezTo>
                    <a:close/>
                    <a:moveTo>
                      <a:pt x="94884" y="116053"/>
                    </a:moveTo>
                    <a:cubicBezTo>
                      <a:pt x="101032" y="112601"/>
                      <a:pt x="106034" y="107418"/>
                      <a:pt x="109275" y="101159"/>
                    </a:cubicBezTo>
                    <a:cubicBezTo>
                      <a:pt x="113010" y="93671"/>
                      <a:pt x="114843" y="85369"/>
                      <a:pt x="114608" y="77006"/>
                    </a:cubicBezTo>
                    <a:cubicBezTo>
                      <a:pt x="115345" y="65121"/>
                      <a:pt x="111327" y="53428"/>
                      <a:pt x="103438" y="44501"/>
                    </a:cubicBezTo>
                    <a:cubicBezTo>
                      <a:pt x="96371" y="37075"/>
                      <a:pt x="86516" y="32948"/>
                      <a:pt x="76267" y="33130"/>
                    </a:cubicBezTo>
                    <a:cubicBezTo>
                      <a:pt x="66067" y="32908"/>
                      <a:pt x="56257" y="37044"/>
                      <a:pt x="49296" y="44501"/>
                    </a:cubicBezTo>
                    <a:cubicBezTo>
                      <a:pt x="41468" y="53528"/>
                      <a:pt x="37525" y="65282"/>
                      <a:pt x="38327" y="77208"/>
                    </a:cubicBezTo>
                    <a:cubicBezTo>
                      <a:pt x="37587" y="89042"/>
                      <a:pt x="41404" y="100706"/>
                      <a:pt x="48995" y="109813"/>
                    </a:cubicBezTo>
                    <a:cubicBezTo>
                      <a:pt x="55824" y="117280"/>
                      <a:pt x="65548" y="121426"/>
                      <a:pt x="75663" y="121185"/>
                    </a:cubicBezTo>
                    <a:cubicBezTo>
                      <a:pt x="82405" y="121165"/>
                      <a:pt x="89027" y="119394"/>
                      <a:pt x="94884" y="1160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67" name="Freeform: Shape 48">
                <a:extLst>
                  <a:ext uri="{FF2B5EF4-FFF2-40B4-BE49-F238E27FC236}">
                    <a16:creationId xmlns:a16="http://schemas.microsoft.com/office/drawing/2014/main" id="{778F2D39-1BAF-1015-063B-422513DC8CD6}"/>
                  </a:ext>
                </a:extLst>
              </p:cNvPr>
              <p:cNvSpPr/>
              <p:nvPr/>
            </p:nvSpPr>
            <p:spPr>
              <a:xfrm>
                <a:off x="11786434" y="6493195"/>
                <a:ext cx="88915" cy="129855"/>
              </a:xfrm>
              <a:custGeom>
                <a:avLst/>
                <a:gdLst>
                  <a:gd name="connsiteX0" fmla="*/ 97506 w 155511"/>
                  <a:gd name="connsiteY0" fmla="*/ 8370 h 227114"/>
                  <a:gd name="connsiteX1" fmla="*/ 117633 w 155511"/>
                  <a:gd name="connsiteY1" fmla="*/ 25377 h 227114"/>
                  <a:gd name="connsiteX2" fmla="*/ 117633 w 155511"/>
                  <a:gd name="connsiteY2" fmla="*/ 4244 h 227114"/>
                  <a:gd name="connsiteX3" fmla="*/ 155471 w 155511"/>
                  <a:gd name="connsiteY3" fmla="*/ 4244 h 227114"/>
                  <a:gd name="connsiteX4" fmla="*/ 155471 w 155511"/>
                  <a:gd name="connsiteY4" fmla="*/ 153988 h 227114"/>
                  <a:gd name="connsiteX5" fmla="*/ 147119 w 155511"/>
                  <a:gd name="connsiteY5" fmla="*/ 190921 h 227114"/>
                  <a:gd name="connsiteX6" fmla="*/ 121859 w 155511"/>
                  <a:gd name="connsiteY6" fmla="*/ 217187 h 227114"/>
                  <a:gd name="connsiteX7" fmla="*/ 81605 w 155511"/>
                  <a:gd name="connsiteY7" fmla="*/ 227250 h 227114"/>
                  <a:gd name="connsiteX8" fmla="*/ 29678 w 155511"/>
                  <a:gd name="connsiteY8" fmla="*/ 212457 h 227114"/>
                  <a:gd name="connsiteX9" fmla="*/ 6633 w 155511"/>
                  <a:gd name="connsiteY9" fmla="*/ 172203 h 227114"/>
                  <a:gd name="connsiteX10" fmla="*/ 43968 w 155511"/>
                  <a:gd name="connsiteY10" fmla="*/ 172203 h 227114"/>
                  <a:gd name="connsiteX11" fmla="*/ 56849 w 155511"/>
                  <a:gd name="connsiteY11" fmla="*/ 186996 h 227114"/>
                  <a:gd name="connsiteX12" fmla="*/ 80599 w 155511"/>
                  <a:gd name="connsiteY12" fmla="*/ 193135 h 227114"/>
                  <a:gd name="connsiteX13" fmla="*/ 107167 w 155511"/>
                  <a:gd name="connsiteY13" fmla="*/ 183071 h 227114"/>
                  <a:gd name="connsiteX14" fmla="*/ 117230 w 155511"/>
                  <a:gd name="connsiteY14" fmla="*/ 152881 h 227114"/>
                  <a:gd name="connsiteX15" fmla="*/ 117230 w 155511"/>
                  <a:gd name="connsiteY15" fmla="*/ 129836 h 227114"/>
                  <a:gd name="connsiteX16" fmla="*/ 97103 w 155511"/>
                  <a:gd name="connsiteY16" fmla="*/ 147246 h 227114"/>
                  <a:gd name="connsiteX17" fmla="*/ 67919 w 155511"/>
                  <a:gd name="connsiteY17" fmla="*/ 154290 h 227114"/>
                  <a:gd name="connsiteX18" fmla="*/ 33603 w 155511"/>
                  <a:gd name="connsiteY18" fmla="*/ 144227 h 227114"/>
                  <a:gd name="connsiteX19" fmla="*/ 9048 w 155511"/>
                  <a:gd name="connsiteY19" fmla="*/ 116955 h 227114"/>
                  <a:gd name="connsiteX20" fmla="*/ -9 w 155511"/>
                  <a:gd name="connsiteY20" fmla="*/ 76701 h 227114"/>
                  <a:gd name="connsiteX21" fmla="*/ 9048 w 155511"/>
                  <a:gd name="connsiteY21" fmla="*/ 36447 h 227114"/>
                  <a:gd name="connsiteX22" fmla="*/ 33502 w 155511"/>
                  <a:gd name="connsiteY22" fmla="*/ 9578 h 227114"/>
                  <a:gd name="connsiteX23" fmla="*/ 67919 w 155511"/>
                  <a:gd name="connsiteY23" fmla="*/ 219 h 227114"/>
                  <a:gd name="connsiteX24" fmla="*/ 97506 w 155511"/>
                  <a:gd name="connsiteY24" fmla="*/ 8370 h 227114"/>
                  <a:gd name="connsiteX25" fmla="*/ 111796 w 155511"/>
                  <a:gd name="connsiteY25" fmla="*/ 55064 h 227114"/>
                  <a:gd name="connsiteX26" fmla="*/ 97304 w 155511"/>
                  <a:gd name="connsiteY26" fmla="*/ 40070 h 227114"/>
                  <a:gd name="connsiteX27" fmla="*/ 77178 w 155511"/>
                  <a:gd name="connsiteY27" fmla="*/ 34837 h 227114"/>
                  <a:gd name="connsiteX28" fmla="*/ 57856 w 155511"/>
                  <a:gd name="connsiteY28" fmla="*/ 39869 h 227114"/>
                  <a:gd name="connsiteX29" fmla="*/ 43566 w 155511"/>
                  <a:gd name="connsiteY29" fmla="*/ 54762 h 227114"/>
                  <a:gd name="connsiteX30" fmla="*/ 38031 w 155511"/>
                  <a:gd name="connsiteY30" fmla="*/ 78009 h 227114"/>
                  <a:gd name="connsiteX31" fmla="*/ 43566 w 155511"/>
                  <a:gd name="connsiteY31" fmla="*/ 101558 h 227114"/>
                  <a:gd name="connsiteX32" fmla="*/ 58761 w 155511"/>
                  <a:gd name="connsiteY32" fmla="*/ 116552 h 227114"/>
                  <a:gd name="connsiteX33" fmla="*/ 77882 w 155511"/>
                  <a:gd name="connsiteY33" fmla="*/ 121886 h 227114"/>
                  <a:gd name="connsiteX34" fmla="*/ 98009 w 155511"/>
                  <a:gd name="connsiteY34" fmla="*/ 116653 h 227114"/>
                  <a:gd name="connsiteX35" fmla="*/ 111796 w 155511"/>
                  <a:gd name="connsiteY35" fmla="*/ 102061 h 227114"/>
                  <a:gd name="connsiteX36" fmla="*/ 117230 w 155511"/>
                  <a:gd name="connsiteY36" fmla="*/ 78613 h 227114"/>
                  <a:gd name="connsiteX37" fmla="*/ 111796 w 155511"/>
                  <a:gd name="connsiteY37" fmla="*/ 55064 h 2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5511" h="227114">
                    <a:moveTo>
                      <a:pt x="97506" y="8370"/>
                    </a:moveTo>
                    <a:cubicBezTo>
                      <a:pt x="105508" y="12305"/>
                      <a:pt x="112421" y="18142"/>
                      <a:pt x="117633" y="25377"/>
                    </a:cubicBezTo>
                    <a:lnTo>
                      <a:pt x="117633" y="4244"/>
                    </a:lnTo>
                    <a:lnTo>
                      <a:pt x="155471" y="4244"/>
                    </a:lnTo>
                    <a:lnTo>
                      <a:pt x="155471" y="153988"/>
                    </a:lnTo>
                    <a:cubicBezTo>
                      <a:pt x="155662" y="166789"/>
                      <a:pt x="152799" y="179449"/>
                      <a:pt x="147119" y="190921"/>
                    </a:cubicBezTo>
                    <a:cubicBezTo>
                      <a:pt x="141546" y="202031"/>
                      <a:pt x="132740" y="211189"/>
                      <a:pt x="121859" y="217187"/>
                    </a:cubicBezTo>
                    <a:cubicBezTo>
                      <a:pt x="109551" y="224000"/>
                      <a:pt x="95672" y="227471"/>
                      <a:pt x="81605" y="227250"/>
                    </a:cubicBezTo>
                    <a:cubicBezTo>
                      <a:pt x="63155" y="228035"/>
                      <a:pt x="44942" y="222852"/>
                      <a:pt x="29678" y="212457"/>
                    </a:cubicBezTo>
                    <a:cubicBezTo>
                      <a:pt x="16400" y="203128"/>
                      <a:pt x="7956" y="188375"/>
                      <a:pt x="6633" y="172203"/>
                    </a:cubicBezTo>
                    <a:lnTo>
                      <a:pt x="43968" y="172203"/>
                    </a:lnTo>
                    <a:cubicBezTo>
                      <a:pt x="46320" y="178533"/>
                      <a:pt x="50900" y="183796"/>
                      <a:pt x="56849" y="186996"/>
                    </a:cubicBezTo>
                    <a:cubicBezTo>
                      <a:pt x="64037" y="191223"/>
                      <a:pt x="72265" y="193346"/>
                      <a:pt x="80599" y="193135"/>
                    </a:cubicBezTo>
                    <a:cubicBezTo>
                      <a:pt x="90450" y="193507"/>
                      <a:pt x="100032" y="189874"/>
                      <a:pt x="107167" y="183071"/>
                    </a:cubicBezTo>
                    <a:cubicBezTo>
                      <a:pt x="114634" y="174880"/>
                      <a:pt x="118289" y="163911"/>
                      <a:pt x="117230" y="152881"/>
                    </a:cubicBezTo>
                    <a:lnTo>
                      <a:pt x="117230" y="129836"/>
                    </a:lnTo>
                    <a:cubicBezTo>
                      <a:pt x="111970" y="137132"/>
                      <a:pt x="105077" y="143089"/>
                      <a:pt x="97103" y="147246"/>
                    </a:cubicBezTo>
                    <a:cubicBezTo>
                      <a:pt x="88124" y="152016"/>
                      <a:pt x="78085" y="154441"/>
                      <a:pt x="67919" y="154290"/>
                    </a:cubicBezTo>
                    <a:cubicBezTo>
                      <a:pt x="55754" y="154280"/>
                      <a:pt x="43848" y="150788"/>
                      <a:pt x="33603" y="144227"/>
                    </a:cubicBezTo>
                    <a:cubicBezTo>
                      <a:pt x="23050" y="137585"/>
                      <a:pt x="14550" y="128145"/>
                      <a:pt x="9048" y="116955"/>
                    </a:cubicBezTo>
                    <a:cubicBezTo>
                      <a:pt x="2861" y="104456"/>
                      <a:pt x="-244" y="90649"/>
                      <a:pt x="-9" y="76701"/>
                    </a:cubicBezTo>
                    <a:cubicBezTo>
                      <a:pt x="-328" y="62743"/>
                      <a:pt x="2781" y="48926"/>
                      <a:pt x="9048" y="36447"/>
                    </a:cubicBezTo>
                    <a:cubicBezTo>
                      <a:pt x="14466" y="25337"/>
                      <a:pt x="22952" y="16018"/>
                      <a:pt x="33502" y="9578"/>
                    </a:cubicBezTo>
                    <a:cubicBezTo>
                      <a:pt x="43876" y="3308"/>
                      <a:pt x="55798" y="68"/>
                      <a:pt x="67919" y="219"/>
                    </a:cubicBezTo>
                    <a:cubicBezTo>
                      <a:pt x="78311" y="400"/>
                      <a:pt x="88489" y="3197"/>
                      <a:pt x="97506" y="8370"/>
                    </a:cubicBezTo>
                    <a:close/>
                    <a:moveTo>
                      <a:pt x="111796" y="55064"/>
                    </a:moveTo>
                    <a:cubicBezTo>
                      <a:pt x="108525" y="48765"/>
                      <a:pt x="103489" y="43552"/>
                      <a:pt x="97304" y="40070"/>
                    </a:cubicBezTo>
                    <a:cubicBezTo>
                      <a:pt x="91208" y="36497"/>
                      <a:pt x="84241" y="34686"/>
                      <a:pt x="77178" y="34837"/>
                    </a:cubicBezTo>
                    <a:cubicBezTo>
                      <a:pt x="70409" y="34807"/>
                      <a:pt x="63750" y="36538"/>
                      <a:pt x="57856" y="39869"/>
                    </a:cubicBezTo>
                    <a:cubicBezTo>
                      <a:pt x="51846" y="43461"/>
                      <a:pt x="46911" y="48614"/>
                      <a:pt x="43566" y="54762"/>
                    </a:cubicBezTo>
                    <a:cubicBezTo>
                      <a:pt x="39713" y="61887"/>
                      <a:pt x="37804" y="69908"/>
                      <a:pt x="38031" y="78009"/>
                    </a:cubicBezTo>
                    <a:cubicBezTo>
                      <a:pt x="37830" y="86201"/>
                      <a:pt x="39736" y="94312"/>
                      <a:pt x="43566" y="101558"/>
                    </a:cubicBezTo>
                    <a:cubicBezTo>
                      <a:pt x="47135" y="107877"/>
                      <a:pt x="52398" y="113070"/>
                      <a:pt x="58761" y="116552"/>
                    </a:cubicBezTo>
                    <a:cubicBezTo>
                      <a:pt x="64512" y="120084"/>
                      <a:pt x="71135" y="121926"/>
                      <a:pt x="77882" y="121886"/>
                    </a:cubicBezTo>
                    <a:cubicBezTo>
                      <a:pt x="84946" y="122037"/>
                      <a:pt x="91912" y="120225"/>
                      <a:pt x="98009" y="116653"/>
                    </a:cubicBezTo>
                    <a:cubicBezTo>
                      <a:pt x="103877" y="113171"/>
                      <a:pt x="108653" y="108119"/>
                      <a:pt x="111796" y="102061"/>
                    </a:cubicBezTo>
                    <a:cubicBezTo>
                      <a:pt x="115578" y="94835"/>
                      <a:pt x="117448" y="86764"/>
                      <a:pt x="117230" y="78613"/>
                    </a:cubicBezTo>
                    <a:cubicBezTo>
                      <a:pt x="117462" y="70431"/>
                      <a:pt x="115590" y="62320"/>
                      <a:pt x="111796" y="55064"/>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sp>
            <p:nvSpPr>
              <p:cNvPr id="68" name="Freeform: Shape 49">
                <a:extLst>
                  <a:ext uri="{FF2B5EF4-FFF2-40B4-BE49-F238E27FC236}">
                    <a16:creationId xmlns:a16="http://schemas.microsoft.com/office/drawing/2014/main" id="{EB625ECE-8BB9-A023-EE5B-F1DC32A89073}"/>
                  </a:ext>
                </a:extLst>
              </p:cNvPr>
              <p:cNvSpPr/>
              <p:nvPr/>
            </p:nvSpPr>
            <p:spPr>
              <a:xfrm>
                <a:off x="11893809" y="6494170"/>
                <a:ext cx="87539" cy="88040"/>
              </a:xfrm>
              <a:custGeom>
                <a:avLst/>
                <a:gdLst>
                  <a:gd name="connsiteX0" fmla="*/ 37012 w 153104"/>
                  <a:gd name="connsiteY0" fmla="*/ 144131 h 153981"/>
                  <a:gd name="connsiteX1" fmla="*/ 10042 w 153104"/>
                  <a:gd name="connsiteY1" fmla="*/ 117161 h 153981"/>
                  <a:gd name="connsiteX2" fmla="*/ -22 w 153104"/>
                  <a:gd name="connsiteY2" fmla="*/ 76907 h 153981"/>
                  <a:gd name="connsiteX3" fmla="*/ 10042 w 153104"/>
                  <a:gd name="connsiteY3" fmla="*/ 36653 h 153981"/>
                  <a:gd name="connsiteX4" fmla="*/ 37616 w 153104"/>
                  <a:gd name="connsiteY4" fmla="*/ 9683 h 153981"/>
                  <a:gd name="connsiteX5" fmla="*/ 76561 w 153104"/>
                  <a:gd name="connsiteY5" fmla="*/ 223 h 153981"/>
                  <a:gd name="connsiteX6" fmla="*/ 115406 w 153104"/>
                  <a:gd name="connsiteY6" fmla="*/ 9683 h 153981"/>
                  <a:gd name="connsiteX7" fmla="*/ 142980 w 153104"/>
                  <a:gd name="connsiteY7" fmla="*/ 36653 h 153981"/>
                  <a:gd name="connsiteX8" fmla="*/ 153044 w 153104"/>
                  <a:gd name="connsiteY8" fmla="*/ 76907 h 153981"/>
                  <a:gd name="connsiteX9" fmla="*/ 142980 w 153104"/>
                  <a:gd name="connsiteY9" fmla="*/ 117161 h 153981"/>
                  <a:gd name="connsiteX10" fmla="*/ 115205 w 153104"/>
                  <a:gd name="connsiteY10" fmla="*/ 144131 h 153981"/>
                  <a:gd name="connsiteX11" fmla="*/ 75857 w 153104"/>
                  <a:gd name="connsiteY11" fmla="*/ 154194 h 153981"/>
                  <a:gd name="connsiteX12" fmla="*/ 37012 w 153104"/>
                  <a:gd name="connsiteY12" fmla="*/ 144131 h 153981"/>
                  <a:gd name="connsiteX13" fmla="*/ 94877 w 153104"/>
                  <a:gd name="connsiteY13" fmla="*/ 115953 h 153981"/>
                  <a:gd name="connsiteX14" fmla="*/ 109167 w 153104"/>
                  <a:gd name="connsiteY14" fmla="*/ 101059 h 153981"/>
                  <a:gd name="connsiteX15" fmla="*/ 114601 w 153104"/>
                  <a:gd name="connsiteY15" fmla="*/ 76907 h 153981"/>
                  <a:gd name="connsiteX16" fmla="*/ 103431 w 153104"/>
                  <a:gd name="connsiteY16" fmla="*/ 44402 h 153981"/>
                  <a:gd name="connsiteX17" fmla="*/ 76159 w 153104"/>
                  <a:gd name="connsiteY17" fmla="*/ 33030 h 153981"/>
                  <a:gd name="connsiteX18" fmla="*/ 49189 w 153104"/>
                  <a:gd name="connsiteY18" fmla="*/ 44402 h 153981"/>
                  <a:gd name="connsiteX19" fmla="*/ 38320 w 153104"/>
                  <a:gd name="connsiteY19" fmla="*/ 77108 h 153981"/>
                  <a:gd name="connsiteX20" fmla="*/ 48987 w 153104"/>
                  <a:gd name="connsiteY20" fmla="*/ 109714 h 153981"/>
                  <a:gd name="connsiteX21" fmla="*/ 75656 w 153104"/>
                  <a:gd name="connsiteY21" fmla="*/ 121085 h 153981"/>
                  <a:gd name="connsiteX22" fmla="*/ 95078 w 153104"/>
                  <a:gd name="connsiteY22" fmla="*/ 115953 h 15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104" h="153981">
                    <a:moveTo>
                      <a:pt x="37012" y="144131"/>
                    </a:moveTo>
                    <a:cubicBezTo>
                      <a:pt x="25661" y="137861"/>
                      <a:pt x="16312" y="128512"/>
                      <a:pt x="10042" y="117161"/>
                    </a:cubicBezTo>
                    <a:cubicBezTo>
                      <a:pt x="3228" y="104853"/>
                      <a:pt x="-242" y="90975"/>
                      <a:pt x="-22" y="76907"/>
                    </a:cubicBezTo>
                    <a:cubicBezTo>
                      <a:pt x="-242" y="62838"/>
                      <a:pt x="3228" y="48961"/>
                      <a:pt x="10042" y="36653"/>
                    </a:cubicBezTo>
                    <a:cubicBezTo>
                      <a:pt x="16545" y="25271"/>
                      <a:pt x="26094" y="15932"/>
                      <a:pt x="37616" y="9683"/>
                    </a:cubicBezTo>
                    <a:cubicBezTo>
                      <a:pt x="49580" y="3262"/>
                      <a:pt x="62986" y="12"/>
                      <a:pt x="76561" y="223"/>
                    </a:cubicBezTo>
                    <a:cubicBezTo>
                      <a:pt x="90104" y="22"/>
                      <a:pt x="103474" y="3272"/>
                      <a:pt x="115406" y="9683"/>
                    </a:cubicBezTo>
                    <a:cubicBezTo>
                      <a:pt x="126928" y="15932"/>
                      <a:pt x="136477" y="25271"/>
                      <a:pt x="142980" y="36653"/>
                    </a:cubicBezTo>
                    <a:cubicBezTo>
                      <a:pt x="149861" y="48930"/>
                      <a:pt x="153335" y="62828"/>
                      <a:pt x="153044" y="76907"/>
                    </a:cubicBezTo>
                    <a:cubicBezTo>
                      <a:pt x="153431" y="90996"/>
                      <a:pt x="149951" y="104913"/>
                      <a:pt x="142980" y="117161"/>
                    </a:cubicBezTo>
                    <a:cubicBezTo>
                      <a:pt x="136367" y="128522"/>
                      <a:pt x="126760" y="137851"/>
                      <a:pt x="115205" y="144131"/>
                    </a:cubicBezTo>
                    <a:cubicBezTo>
                      <a:pt x="103147" y="150742"/>
                      <a:pt x="89612" y="154204"/>
                      <a:pt x="75857" y="154194"/>
                    </a:cubicBezTo>
                    <a:cubicBezTo>
                      <a:pt x="62256" y="154254"/>
                      <a:pt x="48872" y="150793"/>
                      <a:pt x="37012" y="144131"/>
                    </a:cubicBezTo>
                    <a:close/>
                    <a:moveTo>
                      <a:pt x="94877" y="115953"/>
                    </a:moveTo>
                    <a:cubicBezTo>
                      <a:pt x="100998" y="112501"/>
                      <a:pt x="105968" y="107318"/>
                      <a:pt x="109167" y="101059"/>
                    </a:cubicBezTo>
                    <a:cubicBezTo>
                      <a:pt x="112962" y="93582"/>
                      <a:pt x="114830" y="85279"/>
                      <a:pt x="114601" y="76907"/>
                    </a:cubicBezTo>
                    <a:cubicBezTo>
                      <a:pt x="115338" y="65022"/>
                      <a:pt x="111319" y="53328"/>
                      <a:pt x="103431" y="44402"/>
                    </a:cubicBezTo>
                    <a:cubicBezTo>
                      <a:pt x="96326" y="36975"/>
                      <a:pt x="86439" y="32849"/>
                      <a:pt x="76159" y="33030"/>
                    </a:cubicBezTo>
                    <a:cubicBezTo>
                      <a:pt x="65964" y="32829"/>
                      <a:pt x="56165" y="36965"/>
                      <a:pt x="49189" y="44402"/>
                    </a:cubicBezTo>
                    <a:cubicBezTo>
                      <a:pt x="41435" y="53469"/>
                      <a:pt x="37534" y="65203"/>
                      <a:pt x="38320" y="77108"/>
                    </a:cubicBezTo>
                    <a:cubicBezTo>
                      <a:pt x="37537" y="88943"/>
                      <a:pt x="41359" y="100626"/>
                      <a:pt x="48987" y="109714"/>
                    </a:cubicBezTo>
                    <a:cubicBezTo>
                      <a:pt x="55809" y="117191"/>
                      <a:pt x="65539" y="121337"/>
                      <a:pt x="75656" y="121085"/>
                    </a:cubicBezTo>
                    <a:cubicBezTo>
                      <a:pt x="82467" y="121095"/>
                      <a:pt x="89163" y="119324"/>
                      <a:pt x="95078" y="115953"/>
                    </a:cubicBezTo>
                    <a:close/>
                  </a:path>
                </a:pathLst>
              </a:custGeom>
              <a:grpFill/>
              <a:ln w="10062" cap="flat">
                <a:noFill/>
                <a:prstDash val="solid"/>
                <a:miter/>
              </a:ln>
            </p:spPr>
            <p:txBody>
              <a:bodyPr rtlCol="0" anchor="ctr"/>
              <a:lstStyle/>
              <a:p>
                <a:endParaRPr lang="sl-SI" dirty="0">
                  <a:latin typeface="Poppins Regular" panose="00000500000000000000" pitchFamily="2" charset="-18"/>
                </a:endParaRPr>
              </a:p>
            </p:txBody>
          </p:sp>
        </p:grpSp>
        <p:grpSp>
          <p:nvGrpSpPr>
            <p:cNvPr id="60" name="Group 58">
              <a:extLst>
                <a:ext uri="{FF2B5EF4-FFF2-40B4-BE49-F238E27FC236}">
                  <a16:creationId xmlns:a16="http://schemas.microsoft.com/office/drawing/2014/main" id="{20FCEA59-E09D-07C0-B75E-2D542D79E523}"/>
                </a:ext>
              </a:extLst>
            </p:cNvPr>
            <p:cNvGrpSpPr/>
            <p:nvPr userDrawn="1"/>
          </p:nvGrpSpPr>
          <p:grpSpPr>
            <a:xfrm>
              <a:off x="11593748" y="6010100"/>
              <a:ext cx="409102" cy="408873"/>
              <a:chOff x="11593748" y="6010100"/>
              <a:chExt cx="409102" cy="408873"/>
            </a:xfrm>
          </p:grpSpPr>
          <p:sp>
            <p:nvSpPr>
              <p:cNvPr id="61" name="Freeform: Shape 50">
                <a:extLst>
                  <a:ext uri="{FF2B5EF4-FFF2-40B4-BE49-F238E27FC236}">
                    <a16:creationId xmlns:a16="http://schemas.microsoft.com/office/drawing/2014/main" id="{BBFC8DD1-895A-60DD-D336-1D4DA98326D5}"/>
                  </a:ext>
                </a:extLst>
              </p:cNvPr>
              <p:cNvSpPr/>
              <p:nvPr/>
            </p:nvSpPr>
            <p:spPr>
              <a:xfrm>
                <a:off x="11593748" y="6260856"/>
                <a:ext cx="293334" cy="157945"/>
              </a:xfrm>
              <a:custGeom>
                <a:avLst/>
                <a:gdLst>
                  <a:gd name="connsiteX0" fmla="*/ 512702 w 513035"/>
                  <a:gd name="connsiteY0" fmla="*/ 20542 h 276242"/>
                  <a:gd name="connsiteX1" fmla="*/ 505657 w 513035"/>
                  <a:gd name="connsiteY1" fmla="*/ 80017 h 276242"/>
                  <a:gd name="connsiteX2" fmla="*/ 504248 w 513035"/>
                  <a:gd name="connsiteY2" fmla="*/ 85854 h 276242"/>
                  <a:gd name="connsiteX3" fmla="*/ 504248 w 513035"/>
                  <a:gd name="connsiteY3" fmla="*/ 85854 h 276242"/>
                  <a:gd name="connsiteX4" fmla="*/ 437729 w 513035"/>
                  <a:gd name="connsiteY4" fmla="*/ 201583 h 276242"/>
                  <a:gd name="connsiteX5" fmla="*/ 347158 w 513035"/>
                  <a:gd name="connsiteY5" fmla="*/ 259851 h 276242"/>
                  <a:gd name="connsiteX6" fmla="*/ 347158 w 513035"/>
                  <a:gd name="connsiteY6" fmla="*/ 259851 h 276242"/>
                  <a:gd name="connsiteX7" fmla="*/ 256084 w 513035"/>
                  <a:gd name="connsiteY7" fmla="*/ 276455 h 276242"/>
                  <a:gd name="connsiteX8" fmla="*/ 80376 w 513035"/>
                  <a:gd name="connsiteY8" fmla="*/ 206615 h 276242"/>
                  <a:gd name="connsiteX9" fmla="*/ 75042 w 513035"/>
                  <a:gd name="connsiteY9" fmla="*/ 201483 h 276242"/>
                  <a:gd name="connsiteX10" fmla="*/ 69809 w 513035"/>
                  <a:gd name="connsiteY10" fmla="*/ 196048 h 276242"/>
                  <a:gd name="connsiteX11" fmla="*/ -31 w 513035"/>
                  <a:gd name="connsiteY11" fmla="*/ 20340 h 276242"/>
                  <a:gd name="connsiteX12" fmla="*/ 875 w 513035"/>
                  <a:gd name="connsiteY12" fmla="*/ 214 h 276242"/>
                  <a:gd name="connsiteX13" fmla="*/ 34587 w 513035"/>
                  <a:gd name="connsiteY13" fmla="*/ 39864 h 276242"/>
                  <a:gd name="connsiteX14" fmla="*/ 175475 w 513035"/>
                  <a:gd name="connsiteY14" fmla="*/ 121277 h 276242"/>
                  <a:gd name="connsiteX15" fmla="*/ 175475 w 513035"/>
                  <a:gd name="connsiteY15" fmla="*/ 121277 h 276242"/>
                  <a:gd name="connsiteX16" fmla="*/ 225793 w 513035"/>
                  <a:gd name="connsiteY16" fmla="*/ 130233 h 276242"/>
                  <a:gd name="connsiteX17" fmla="*/ 235856 w 513035"/>
                  <a:gd name="connsiteY17" fmla="*/ 131038 h 276242"/>
                  <a:gd name="connsiteX18" fmla="*/ 255279 w 513035"/>
                  <a:gd name="connsiteY18" fmla="*/ 131642 h 276242"/>
                  <a:gd name="connsiteX19" fmla="*/ 255279 w 513035"/>
                  <a:gd name="connsiteY19" fmla="*/ 131642 h 276242"/>
                  <a:gd name="connsiteX20" fmla="*/ 308414 w 513035"/>
                  <a:gd name="connsiteY20" fmla="*/ 127114 h 276242"/>
                  <a:gd name="connsiteX21" fmla="*/ 360240 w 513035"/>
                  <a:gd name="connsiteY21" fmla="*/ 113528 h 276242"/>
                  <a:gd name="connsiteX22" fmla="*/ 366681 w 513035"/>
                  <a:gd name="connsiteY22" fmla="*/ 111213 h 276242"/>
                  <a:gd name="connsiteX23" fmla="*/ 366681 w 513035"/>
                  <a:gd name="connsiteY23" fmla="*/ 111213 h 276242"/>
                  <a:gd name="connsiteX24" fmla="*/ 478989 w 513035"/>
                  <a:gd name="connsiteY24" fmla="*/ 39864 h 276242"/>
                  <a:gd name="connsiteX25" fmla="*/ 512400 w 513035"/>
                  <a:gd name="connsiteY25" fmla="*/ 314 h 276242"/>
                  <a:gd name="connsiteX26" fmla="*/ 513004 w 513035"/>
                  <a:gd name="connsiteY26" fmla="*/ 9069 h 276242"/>
                  <a:gd name="connsiteX27" fmla="*/ 512702 w 513035"/>
                  <a:gd name="connsiteY27" fmla="*/ 20542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35" h="276242">
                    <a:moveTo>
                      <a:pt x="512702" y="20542"/>
                    </a:moveTo>
                    <a:cubicBezTo>
                      <a:pt x="512674" y="40578"/>
                      <a:pt x="510310" y="60534"/>
                      <a:pt x="505657" y="80017"/>
                    </a:cubicBezTo>
                    <a:cubicBezTo>
                      <a:pt x="505154" y="81929"/>
                      <a:pt x="504752" y="83942"/>
                      <a:pt x="504248" y="85854"/>
                    </a:cubicBezTo>
                    <a:lnTo>
                      <a:pt x="504248" y="85854"/>
                    </a:lnTo>
                    <a:cubicBezTo>
                      <a:pt x="492731" y="129650"/>
                      <a:pt x="469773" y="169592"/>
                      <a:pt x="437729" y="201583"/>
                    </a:cubicBezTo>
                    <a:cubicBezTo>
                      <a:pt x="412008" y="227205"/>
                      <a:pt x="381135" y="247060"/>
                      <a:pt x="347158" y="259851"/>
                    </a:cubicBezTo>
                    <a:lnTo>
                      <a:pt x="347158" y="259851"/>
                    </a:lnTo>
                    <a:cubicBezTo>
                      <a:pt x="318053" y="270850"/>
                      <a:pt x="287196" y="276475"/>
                      <a:pt x="256084" y="276455"/>
                    </a:cubicBezTo>
                    <a:cubicBezTo>
                      <a:pt x="190727" y="276566"/>
                      <a:pt x="127826" y="251558"/>
                      <a:pt x="80376" y="206615"/>
                    </a:cubicBezTo>
                    <a:lnTo>
                      <a:pt x="75042" y="201483"/>
                    </a:lnTo>
                    <a:lnTo>
                      <a:pt x="69809" y="196048"/>
                    </a:lnTo>
                    <a:cubicBezTo>
                      <a:pt x="24865" y="148599"/>
                      <a:pt x="-137" y="85693"/>
                      <a:pt x="-31" y="20340"/>
                    </a:cubicBezTo>
                    <a:cubicBezTo>
                      <a:pt x="-31" y="13497"/>
                      <a:pt x="-31" y="6755"/>
                      <a:pt x="875" y="214"/>
                    </a:cubicBezTo>
                    <a:cubicBezTo>
                      <a:pt x="11026" y="14312"/>
                      <a:pt x="22301" y="27576"/>
                      <a:pt x="34587" y="39864"/>
                    </a:cubicBezTo>
                    <a:cubicBezTo>
                      <a:pt x="73521" y="78990"/>
                      <a:pt x="122137" y="107077"/>
                      <a:pt x="175475" y="121277"/>
                    </a:cubicBezTo>
                    <a:lnTo>
                      <a:pt x="175475" y="121277"/>
                    </a:lnTo>
                    <a:cubicBezTo>
                      <a:pt x="191985" y="125594"/>
                      <a:pt x="208810" y="128583"/>
                      <a:pt x="225793" y="130233"/>
                    </a:cubicBezTo>
                    <a:lnTo>
                      <a:pt x="235856" y="131038"/>
                    </a:lnTo>
                    <a:cubicBezTo>
                      <a:pt x="242297" y="131038"/>
                      <a:pt x="248737" y="131642"/>
                      <a:pt x="255279" y="131642"/>
                    </a:cubicBezTo>
                    <a:lnTo>
                      <a:pt x="255279" y="131642"/>
                    </a:lnTo>
                    <a:cubicBezTo>
                      <a:pt x="273087" y="131642"/>
                      <a:pt x="290863" y="130123"/>
                      <a:pt x="308414" y="127114"/>
                    </a:cubicBezTo>
                    <a:cubicBezTo>
                      <a:pt x="326040" y="124044"/>
                      <a:pt x="343376" y="119496"/>
                      <a:pt x="360240" y="113528"/>
                    </a:cubicBezTo>
                    <a:lnTo>
                      <a:pt x="366681" y="111213"/>
                    </a:lnTo>
                    <a:lnTo>
                      <a:pt x="366681" y="111213"/>
                    </a:lnTo>
                    <a:cubicBezTo>
                      <a:pt x="408780" y="95716"/>
                      <a:pt x="447074" y="71392"/>
                      <a:pt x="478989" y="39864"/>
                    </a:cubicBezTo>
                    <a:cubicBezTo>
                      <a:pt x="491160" y="27586"/>
                      <a:pt x="502332" y="14363"/>
                      <a:pt x="512400" y="314"/>
                    </a:cubicBezTo>
                    <a:lnTo>
                      <a:pt x="513004" y="9069"/>
                    </a:lnTo>
                    <a:cubicBezTo>
                      <a:pt x="512601" y="12793"/>
                      <a:pt x="512702" y="16617"/>
                      <a:pt x="512702" y="20542"/>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62" name="Freeform: Shape 51">
                <a:extLst>
                  <a:ext uri="{FF2B5EF4-FFF2-40B4-BE49-F238E27FC236}">
                    <a16:creationId xmlns:a16="http://schemas.microsoft.com/office/drawing/2014/main" id="{4654E0C5-2799-AFC7-2959-706626099D16}"/>
                  </a:ext>
                </a:extLst>
              </p:cNvPr>
              <p:cNvSpPr/>
              <p:nvPr/>
            </p:nvSpPr>
            <p:spPr>
              <a:xfrm>
                <a:off x="11709977" y="6010100"/>
                <a:ext cx="292873" cy="158348"/>
              </a:xfrm>
              <a:custGeom>
                <a:avLst/>
                <a:gdLst>
                  <a:gd name="connsiteX0" fmla="*/ 512198 w 512229"/>
                  <a:gd name="connsiteY0" fmla="*/ 256229 h 276947"/>
                  <a:gd name="connsiteX1" fmla="*/ 511293 w 512229"/>
                  <a:gd name="connsiteY1" fmla="*/ 276356 h 276947"/>
                  <a:gd name="connsiteX2" fmla="*/ 477882 w 512229"/>
                  <a:gd name="connsiteY2" fmla="*/ 236907 h 276947"/>
                  <a:gd name="connsiteX3" fmla="*/ 336994 w 512229"/>
                  <a:gd name="connsiteY3" fmla="*/ 155494 h 276947"/>
                  <a:gd name="connsiteX4" fmla="*/ 336994 w 512229"/>
                  <a:gd name="connsiteY4" fmla="*/ 155494 h 276947"/>
                  <a:gd name="connsiteX5" fmla="*/ 276613 w 512229"/>
                  <a:gd name="connsiteY5" fmla="*/ 145430 h 276947"/>
                  <a:gd name="connsiteX6" fmla="*/ 256486 w 512229"/>
                  <a:gd name="connsiteY6" fmla="*/ 144726 h 276947"/>
                  <a:gd name="connsiteX7" fmla="*/ 242296 w 512229"/>
                  <a:gd name="connsiteY7" fmla="*/ 144726 h 276947"/>
                  <a:gd name="connsiteX8" fmla="*/ 223780 w 512229"/>
                  <a:gd name="connsiteY8" fmla="*/ 146135 h 276947"/>
                  <a:gd name="connsiteX9" fmla="*/ 211402 w 512229"/>
                  <a:gd name="connsiteY9" fmla="*/ 147745 h 276947"/>
                  <a:gd name="connsiteX10" fmla="*/ 205263 w 512229"/>
                  <a:gd name="connsiteY10" fmla="*/ 148651 h 276947"/>
                  <a:gd name="connsiteX11" fmla="*/ 202546 w 512229"/>
                  <a:gd name="connsiteY11" fmla="*/ 149154 h 276947"/>
                  <a:gd name="connsiteX12" fmla="*/ 201942 w 512229"/>
                  <a:gd name="connsiteY12" fmla="*/ 149154 h 276947"/>
                  <a:gd name="connsiteX13" fmla="*/ 199124 w 512229"/>
                  <a:gd name="connsiteY13" fmla="*/ 149154 h 276947"/>
                  <a:gd name="connsiteX14" fmla="*/ 192986 w 512229"/>
                  <a:gd name="connsiteY14" fmla="*/ 150261 h 276947"/>
                  <a:gd name="connsiteX15" fmla="*/ 186948 w 512229"/>
                  <a:gd name="connsiteY15" fmla="*/ 151670 h 276947"/>
                  <a:gd name="connsiteX16" fmla="*/ 183928 w 512229"/>
                  <a:gd name="connsiteY16" fmla="*/ 152374 h 276947"/>
                  <a:gd name="connsiteX17" fmla="*/ 182419 w 512229"/>
                  <a:gd name="connsiteY17" fmla="*/ 152374 h 276947"/>
                  <a:gd name="connsiteX18" fmla="*/ 180809 w 512229"/>
                  <a:gd name="connsiteY18" fmla="*/ 152374 h 276947"/>
                  <a:gd name="connsiteX19" fmla="*/ 174771 w 512229"/>
                  <a:gd name="connsiteY19" fmla="*/ 153884 h 276947"/>
                  <a:gd name="connsiteX20" fmla="*/ 167223 w 512229"/>
                  <a:gd name="connsiteY20" fmla="*/ 155997 h 276947"/>
                  <a:gd name="connsiteX21" fmla="*/ 166418 w 512229"/>
                  <a:gd name="connsiteY21" fmla="*/ 155997 h 276947"/>
                  <a:gd name="connsiteX22" fmla="*/ 165814 w 512229"/>
                  <a:gd name="connsiteY22" fmla="*/ 155997 h 276947"/>
                  <a:gd name="connsiteX23" fmla="*/ 165814 w 512229"/>
                  <a:gd name="connsiteY23" fmla="*/ 155997 h 276947"/>
                  <a:gd name="connsiteX24" fmla="*/ 165814 w 512229"/>
                  <a:gd name="connsiteY24" fmla="*/ 155997 h 276947"/>
                  <a:gd name="connsiteX25" fmla="*/ 164405 w 512229"/>
                  <a:gd name="connsiteY25" fmla="*/ 155997 h 276947"/>
                  <a:gd name="connsiteX26" fmla="*/ 164405 w 512229"/>
                  <a:gd name="connsiteY26" fmla="*/ 155997 h 276947"/>
                  <a:gd name="connsiteX27" fmla="*/ 163701 w 512229"/>
                  <a:gd name="connsiteY27" fmla="*/ 155997 h 276947"/>
                  <a:gd name="connsiteX28" fmla="*/ 160179 w 512229"/>
                  <a:gd name="connsiteY28" fmla="*/ 157205 h 276947"/>
                  <a:gd name="connsiteX29" fmla="*/ 157059 w 512229"/>
                  <a:gd name="connsiteY29" fmla="*/ 158211 h 276947"/>
                  <a:gd name="connsiteX30" fmla="*/ 157059 w 512229"/>
                  <a:gd name="connsiteY30" fmla="*/ 158211 h 276947"/>
                  <a:gd name="connsiteX31" fmla="*/ 155449 w 512229"/>
                  <a:gd name="connsiteY31" fmla="*/ 158211 h 276947"/>
                  <a:gd name="connsiteX32" fmla="*/ 153839 w 512229"/>
                  <a:gd name="connsiteY32" fmla="*/ 158714 h 276947"/>
                  <a:gd name="connsiteX33" fmla="*/ 152329 w 512229"/>
                  <a:gd name="connsiteY33" fmla="*/ 159318 h 276947"/>
                  <a:gd name="connsiteX34" fmla="*/ 146492 w 512229"/>
                  <a:gd name="connsiteY34" fmla="*/ 161431 h 276947"/>
                  <a:gd name="connsiteX35" fmla="*/ 146492 w 512229"/>
                  <a:gd name="connsiteY35" fmla="*/ 161431 h 276947"/>
                  <a:gd name="connsiteX36" fmla="*/ 34184 w 512229"/>
                  <a:gd name="connsiteY36" fmla="*/ 236907 h 276947"/>
                  <a:gd name="connsiteX37" fmla="*/ 572 w 512229"/>
                  <a:gd name="connsiteY37" fmla="*/ 277161 h 276947"/>
                  <a:gd name="connsiteX38" fmla="*/ -31 w 512229"/>
                  <a:gd name="connsiteY38" fmla="*/ 268607 h 276947"/>
                  <a:gd name="connsiteX39" fmla="*/ -31 w 512229"/>
                  <a:gd name="connsiteY39" fmla="*/ 257034 h 276947"/>
                  <a:gd name="connsiteX40" fmla="*/ -31 w 512229"/>
                  <a:gd name="connsiteY40" fmla="*/ 248681 h 276947"/>
                  <a:gd name="connsiteX41" fmla="*/ 7013 w 512229"/>
                  <a:gd name="connsiteY41" fmla="*/ 196553 h 276947"/>
                  <a:gd name="connsiteX42" fmla="*/ 8221 w 512229"/>
                  <a:gd name="connsiteY42" fmla="*/ 191521 h 276947"/>
                  <a:gd name="connsiteX43" fmla="*/ 8221 w 512229"/>
                  <a:gd name="connsiteY43" fmla="*/ 191521 h 276947"/>
                  <a:gd name="connsiteX44" fmla="*/ 74438 w 512229"/>
                  <a:gd name="connsiteY44" fmla="*/ 75187 h 276947"/>
                  <a:gd name="connsiteX45" fmla="*/ 165009 w 512229"/>
                  <a:gd name="connsiteY45" fmla="*/ 16920 h 276947"/>
                  <a:gd name="connsiteX46" fmla="*/ 256989 w 512229"/>
                  <a:gd name="connsiteY46" fmla="*/ 215 h 276947"/>
                  <a:gd name="connsiteX47" fmla="*/ 431993 w 512229"/>
                  <a:gd name="connsiteY47" fmla="*/ 70055 h 276947"/>
                  <a:gd name="connsiteX48" fmla="*/ 437326 w 512229"/>
                  <a:gd name="connsiteY48" fmla="*/ 75187 h 276947"/>
                  <a:gd name="connsiteX49" fmla="*/ 437326 w 512229"/>
                  <a:gd name="connsiteY49" fmla="*/ 75187 h 276947"/>
                  <a:gd name="connsiteX50" fmla="*/ 442559 w 512229"/>
                  <a:gd name="connsiteY50" fmla="*/ 80521 h 276947"/>
                  <a:gd name="connsiteX51" fmla="*/ 512198 w 512229"/>
                  <a:gd name="connsiteY51" fmla="*/ 256229 h 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2229" h="276947">
                    <a:moveTo>
                      <a:pt x="512198" y="256229"/>
                    </a:moveTo>
                    <a:cubicBezTo>
                      <a:pt x="512198" y="262971"/>
                      <a:pt x="512198" y="269815"/>
                      <a:pt x="511293" y="276356"/>
                    </a:cubicBezTo>
                    <a:cubicBezTo>
                      <a:pt x="501249" y="262317"/>
                      <a:pt x="490079" y="249124"/>
                      <a:pt x="477882" y="236907"/>
                    </a:cubicBezTo>
                    <a:cubicBezTo>
                      <a:pt x="438948" y="197780"/>
                      <a:pt x="390332" y="169693"/>
                      <a:pt x="336994" y="155494"/>
                    </a:cubicBezTo>
                    <a:lnTo>
                      <a:pt x="336994" y="155494"/>
                    </a:lnTo>
                    <a:cubicBezTo>
                      <a:pt x="317247" y="150160"/>
                      <a:pt x="297022" y="146789"/>
                      <a:pt x="276613" y="145430"/>
                    </a:cubicBezTo>
                    <a:cubicBezTo>
                      <a:pt x="269870" y="144927"/>
                      <a:pt x="263128" y="144726"/>
                      <a:pt x="256486" y="144726"/>
                    </a:cubicBezTo>
                    <a:lnTo>
                      <a:pt x="242296" y="144726"/>
                    </a:lnTo>
                    <a:cubicBezTo>
                      <a:pt x="236158" y="144726"/>
                      <a:pt x="229918" y="145531"/>
                      <a:pt x="223780" y="146135"/>
                    </a:cubicBezTo>
                    <a:lnTo>
                      <a:pt x="211402" y="147745"/>
                    </a:lnTo>
                    <a:lnTo>
                      <a:pt x="205263" y="148651"/>
                    </a:lnTo>
                    <a:lnTo>
                      <a:pt x="202546" y="149154"/>
                    </a:lnTo>
                    <a:lnTo>
                      <a:pt x="201942" y="149154"/>
                    </a:lnTo>
                    <a:lnTo>
                      <a:pt x="199124" y="149154"/>
                    </a:lnTo>
                    <a:lnTo>
                      <a:pt x="192986" y="150261"/>
                    </a:lnTo>
                    <a:lnTo>
                      <a:pt x="186948" y="151670"/>
                    </a:lnTo>
                    <a:lnTo>
                      <a:pt x="183928" y="152374"/>
                    </a:lnTo>
                    <a:lnTo>
                      <a:pt x="182419" y="152374"/>
                    </a:lnTo>
                    <a:lnTo>
                      <a:pt x="180809" y="152374"/>
                    </a:lnTo>
                    <a:lnTo>
                      <a:pt x="174771" y="153884"/>
                    </a:lnTo>
                    <a:lnTo>
                      <a:pt x="167223" y="155997"/>
                    </a:lnTo>
                    <a:lnTo>
                      <a:pt x="166418" y="155997"/>
                    </a:lnTo>
                    <a:lnTo>
                      <a:pt x="165814" y="155997"/>
                    </a:lnTo>
                    <a:lnTo>
                      <a:pt x="165814" y="155997"/>
                    </a:lnTo>
                    <a:lnTo>
                      <a:pt x="165814" y="155997"/>
                    </a:lnTo>
                    <a:lnTo>
                      <a:pt x="164405" y="155997"/>
                    </a:lnTo>
                    <a:lnTo>
                      <a:pt x="164405" y="155997"/>
                    </a:lnTo>
                    <a:lnTo>
                      <a:pt x="163701" y="155997"/>
                    </a:lnTo>
                    <a:lnTo>
                      <a:pt x="160179" y="157205"/>
                    </a:lnTo>
                    <a:lnTo>
                      <a:pt x="157059" y="158211"/>
                    </a:lnTo>
                    <a:lnTo>
                      <a:pt x="157059" y="158211"/>
                    </a:lnTo>
                    <a:lnTo>
                      <a:pt x="155449" y="158211"/>
                    </a:lnTo>
                    <a:lnTo>
                      <a:pt x="153839" y="158714"/>
                    </a:lnTo>
                    <a:lnTo>
                      <a:pt x="152329" y="159318"/>
                    </a:lnTo>
                    <a:lnTo>
                      <a:pt x="146492" y="161431"/>
                    </a:lnTo>
                    <a:lnTo>
                      <a:pt x="146492" y="161431"/>
                    </a:lnTo>
                    <a:cubicBezTo>
                      <a:pt x="104033" y="178157"/>
                      <a:pt x="65713" y="203909"/>
                      <a:pt x="34184" y="236907"/>
                    </a:cubicBezTo>
                    <a:cubicBezTo>
                      <a:pt x="21858" y="249345"/>
                      <a:pt x="10613" y="262810"/>
                      <a:pt x="572" y="277161"/>
                    </a:cubicBezTo>
                    <a:lnTo>
                      <a:pt x="-31" y="268607"/>
                    </a:lnTo>
                    <a:cubicBezTo>
                      <a:pt x="-31" y="264682"/>
                      <a:pt x="-31" y="260858"/>
                      <a:pt x="-31" y="257034"/>
                    </a:cubicBezTo>
                    <a:cubicBezTo>
                      <a:pt x="-31" y="253210"/>
                      <a:pt x="-31" y="251499"/>
                      <a:pt x="-31" y="248681"/>
                    </a:cubicBezTo>
                    <a:cubicBezTo>
                      <a:pt x="554" y="231110"/>
                      <a:pt x="2914" y="213650"/>
                      <a:pt x="7013" y="196553"/>
                    </a:cubicBezTo>
                    <a:cubicBezTo>
                      <a:pt x="7013" y="194842"/>
                      <a:pt x="7717" y="193232"/>
                      <a:pt x="8221" y="191521"/>
                    </a:cubicBezTo>
                    <a:lnTo>
                      <a:pt x="8221" y="191521"/>
                    </a:lnTo>
                    <a:cubicBezTo>
                      <a:pt x="19513" y="147523"/>
                      <a:pt x="42377" y="107360"/>
                      <a:pt x="74438" y="75187"/>
                    </a:cubicBezTo>
                    <a:cubicBezTo>
                      <a:pt x="100159" y="49566"/>
                      <a:pt x="131032" y="29711"/>
                      <a:pt x="165009" y="16920"/>
                    </a:cubicBezTo>
                    <a:cubicBezTo>
                      <a:pt x="194392" y="5780"/>
                      <a:pt x="225567" y="124"/>
                      <a:pt x="256989" y="215"/>
                    </a:cubicBezTo>
                    <a:cubicBezTo>
                      <a:pt x="322117" y="215"/>
                      <a:pt x="384759" y="25212"/>
                      <a:pt x="431993" y="70055"/>
                    </a:cubicBezTo>
                    <a:lnTo>
                      <a:pt x="437326" y="75187"/>
                    </a:lnTo>
                    <a:lnTo>
                      <a:pt x="437326" y="75187"/>
                    </a:lnTo>
                    <a:lnTo>
                      <a:pt x="442559" y="80521"/>
                    </a:lnTo>
                    <a:cubicBezTo>
                      <a:pt x="487372" y="128041"/>
                      <a:pt x="512289" y="190917"/>
                      <a:pt x="512198" y="256229"/>
                    </a:cubicBezTo>
                    <a:close/>
                  </a:path>
                </a:pathLst>
              </a:custGeom>
              <a:gradFill>
                <a:gsLst>
                  <a:gs pos="2000">
                    <a:srgbClr val="3EBCFF"/>
                  </a:gs>
                  <a:gs pos="100000">
                    <a:srgbClr val="2DD881"/>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63" name="Freeform: Shape 52">
                <a:extLst>
                  <a:ext uri="{FF2B5EF4-FFF2-40B4-BE49-F238E27FC236}">
                    <a16:creationId xmlns:a16="http://schemas.microsoft.com/office/drawing/2014/main" id="{DD970AEF-AF51-B59C-972A-D36CF25A10B0}"/>
                  </a:ext>
                </a:extLst>
              </p:cNvPr>
              <p:cNvSpPr/>
              <p:nvPr/>
            </p:nvSpPr>
            <p:spPr>
              <a:xfrm>
                <a:off x="11594151" y="6010158"/>
                <a:ext cx="158002" cy="292988"/>
              </a:xfrm>
              <a:custGeom>
                <a:avLst/>
                <a:gdLst>
                  <a:gd name="connsiteX0" fmla="*/ 236762 w 276342"/>
                  <a:gd name="connsiteY0" fmla="*/ 478328 h 512431"/>
                  <a:gd name="connsiteX1" fmla="*/ 276211 w 276342"/>
                  <a:gd name="connsiteY1" fmla="*/ 511739 h 512431"/>
                  <a:gd name="connsiteX2" fmla="*/ 256084 w 276342"/>
                  <a:gd name="connsiteY2" fmla="*/ 512645 h 512431"/>
                  <a:gd name="connsiteX3" fmla="*/ 190671 w 276342"/>
                  <a:gd name="connsiteY3" fmla="*/ 504091 h 512431"/>
                  <a:gd name="connsiteX4" fmla="*/ 190671 w 276342"/>
                  <a:gd name="connsiteY4" fmla="*/ 504091 h 512431"/>
                  <a:gd name="connsiteX5" fmla="*/ 75042 w 276342"/>
                  <a:gd name="connsiteY5" fmla="*/ 437571 h 512431"/>
                  <a:gd name="connsiteX6" fmla="*/ 16674 w 276342"/>
                  <a:gd name="connsiteY6" fmla="*/ 347604 h 512431"/>
                  <a:gd name="connsiteX7" fmla="*/ -31 w 276342"/>
                  <a:gd name="connsiteY7" fmla="*/ 256228 h 512431"/>
                  <a:gd name="connsiteX8" fmla="*/ 69809 w 276342"/>
                  <a:gd name="connsiteY8" fmla="*/ 80621 h 512431"/>
                  <a:gd name="connsiteX9" fmla="*/ 75042 w 276342"/>
                  <a:gd name="connsiteY9" fmla="*/ 75186 h 512431"/>
                  <a:gd name="connsiteX10" fmla="*/ 80376 w 276342"/>
                  <a:gd name="connsiteY10" fmla="*/ 69953 h 512431"/>
                  <a:gd name="connsiteX11" fmla="*/ 256184 w 276342"/>
                  <a:gd name="connsiteY11" fmla="*/ 214 h 512431"/>
                  <a:gd name="connsiteX12" fmla="*/ 276311 w 276342"/>
                  <a:gd name="connsiteY12" fmla="*/ 1019 h 512431"/>
                  <a:gd name="connsiteX13" fmla="*/ 275305 w 276342"/>
                  <a:gd name="connsiteY13" fmla="*/ 1723 h 512431"/>
                  <a:gd name="connsiteX14" fmla="*/ 236762 w 276342"/>
                  <a:gd name="connsiteY14" fmla="*/ 34429 h 512431"/>
                  <a:gd name="connsiteX15" fmla="*/ 155449 w 276342"/>
                  <a:gd name="connsiteY15" fmla="*/ 175821 h 512431"/>
                  <a:gd name="connsiteX16" fmla="*/ 155449 w 276342"/>
                  <a:gd name="connsiteY16" fmla="*/ 175821 h 512431"/>
                  <a:gd name="connsiteX17" fmla="*/ 145386 w 276342"/>
                  <a:gd name="connsiteY17" fmla="*/ 256329 h 512431"/>
                  <a:gd name="connsiteX18" fmla="*/ 165513 w 276342"/>
                  <a:gd name="connsiteY18" fmla="*/ 367731 h 512431"/>
                  <a:gd name="connsiteX19" fmla="*/ 236762 w 276342"/>
                  <a:gd name="connsiteY19" fmla="*/ 478328 h 5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6342" h="512431">
                    <a:moveTo>
                      <a:pt x="236762" y="478328"/>
                    </a:moveTo>
                    <a:cubicBezTo>
                      <a:pt x="248997" y="490505"/>
                      <a:pt x="262188" y="501676"/>
                      <a:pt x="276211" y="511739"/>
                    </a:cubicBezTo>
                    <a:cubicBezTo>
                      <a:pt x="269569" y="512343"/>
                      <a:pt x="262826" y="512645"/>
                      <a:pt x="256084" y="512645"/>
                    </a:cubicBezTo>
                    <a:cubicBezTo>
                      <a:pt x="233999" y="512675"/>
                      <a:pt x="212007" y="509797"/>
                      <a:pt x="190671" y="504091"/>
                    </a:cubicBezTo>
                    <a:lnTo>
                      <a:pt x="190671" y="504091"/>
                    </a:lnTo>
                    <a:cubicBezTo>
                      <a:pt x="146918" y="492548"/>
                      <a:pt x="107015" y="469593"/>
                      <a:pt x="75042" y="437571"/>
                    </a:cubicBezTo>
                    <a:cubicBezTo>
                      <a:pt x="49434" y="412050"/>
                      <a:pt x="29538" y="381387"/>
                      <a:pt x="16674" y="347604"/>
                    </a:cubicBezTo>
                    <a:cubicBezTo>
                      <a:pt x="5652" y="318400"/>
                      <a:pt x="-8" y="287445"/>
                      <a:pt x="-31" y="256228"/>
                    </a:cubicBezTo>
                    <a:cubicBezTo>
                      <a:pt x="-132" y="190906"/>
                      <a:pt x="24871" y="128030"/>
                      <a:pt x="69809" y="80621"/>
                    </a:cubicBezTo>
                    <a:lnTo>
                      <a:pt x="75042" y="75186"/>
                    </a:lnTo>
                    <a:cubicBezTo>
                      <a:pt x="76753" y="73476"/>
                      <a:pt x="78665" y="71765"/>
                      <a:pt x="80376" y="69953"/>
                    </a:cubicBezTo>
                    <a:cubicBezTo>
                      <a:pt x="127912" y="25091"/>
                      <a:pt x="190822" y="133"/>
                      <a:pt x="256184" y="214"/>
                    </a:cubicBezTo>
                    <a:cubicBezTo>
                      <a:pt x="263028" y="214"/>
                      <a:pt x="269770" y="214"/>
                      <a:pt x="276311" y="1019"/>
                    </a:cubicBezTo>
                    <a:lnTo>
                      <a:pt x="275305" y="1723"/>
                    </a:lnTo>
                    <a:cubicBezTo>
                      <a:pt x="261611" y="11585"/>
                      <a:pt x="248722" y="22524"/>
                      <a:pt x="236762" y="34429"/>
                    </a:cubicBezTo>
                    <a:cubicBezTo>
                      <a:pt x="197599" y="73516"/>
                      <a:pt x="169535" y="122314"/>
                      <a:pt x="155449" y="175821"/>
                    </a:cubicBezTo>
                    <a:lnTo>
                      <a:pt x="155449" y="175821"/>
                    </a:lnTo>
                    <a:cubicBezTo>
                      <a:pt x="148633" y="202107"/>
                      <a:pt x="145251" y="229167"/>
                      <a:pt x="145386" y="256329"/>
                    </a:cubicBezTo>
                    <a:cubicBezTo>
                      <a:pt x="145301" y="294378"/>
                      <a:pt x="152120" y="332116"/>
                      <a:pt x="165513" y="367731"/>
                    </a:cubicBezTo>
                    <a:cubicBezTo>
                      <a:pt x="181130" y="409243"/>
                      <a:pt x="205420" y="446951"/>
                      <a:pt x="236762" y="478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sp>
            <p:nvSpPr>
              <p:cNvPr id="64" name="Freeform: Shape 53">
                <a:extLst>
                  <a:ext uri="{FF2B5EF4-FFF2-40B4-BE49-F238E27FC236}">
                    <a16:creationId xmlns:a16="http://schemas.microsoft.com/office/drawing/2014/main" id="{800364D6-2B1C-7A18-4B61-F935BA0B9AB9}"/>
                  </a:ext>
                </a:extLst>
              </p:cNvPr>
              <p:cNvSpPr/>
              <p:nvPr/>
            </p:nvSpPr>
            <p:spPr>
              <a:xfrm>
                <a:off x="11844618" y="6126100"/>
                <a:ext cx="158232" cy="292873"/>
              </a:xfrm>
              <a:custGeom>
                <a:avLst/>
                <a:gdLst>
                  <a:gd name="connsiteX0" fmla="*/ 276713 w 276744"/>
                  <a:gd name="connsiteY0" fmla="*/ 256328 h 512229"/>
                  <a:gd name="connsiteX1" fmla="*/ 206873 w 276744"/>
                  <a:gd name="connsiteY1" fmla="*/ 432036 h 512229"/>
                  <a:gd name="connsiteX2" fmla="*/ 201640 w 276744"/>
                  <a:gd name="connsiteY2" fmla="*/ 437370 h 512229"/>
                  <a:gd name="connsiteX3" fmla="*/ 196307 w 276744"/>
                  <a:gd name="connsiteY3" fmla="*/ 442603 h 512229"/>
                  <a:gd name="connsiteX4" fmla="*/ 20599 w 276744"/>
                  <a:gd name="connsiteY4" fmla="*/ 512443 h 512229"/>
                  <a:gd name="connsiteX5" fmla="*/ 472 w 276744"/>
                  <a:gd name="connsiteY5" fmla="*/ 511538 h 512229"/>
                  <a:gd name="connsiteX6" fmla="*/ 40222 w 276744"/>
                  <a:gd name="connsiteY6" fmla="*/ 478127 h 512229"/>
                  <a:gd name="connsiteX7" fmla="*/ 121535 w 276744"/>
                  <a:gd name="connsiteY7" fmla="*/ 337239 h 512229"/>
                  <a:gd name="connsiteX8" fmla="*/ 127875 w 276744"/>
                  <a:gd name="connsiteY8" fmla="*/ 307048 h 512229"/>
                  <a:gd name="connsiteX9" fmla="*/ 130492 w 276744"/>
                  <a:gd name="connsiteY9" fmla="*/ 286921 h 512229"/>
                  <a:gd name="connsiteX10" fmla="*/ 132001 w 276744"/>
                  <a:gd name="connsiteY10" fmla="*/ 256731 h 512229"/>
                  <a:gd name="connsiteX11" fmla="*/ 111874 w 276744"/>
                  <a:gd name="connsiteY11" fmla="*/ 145127 h 512229"/>
                  <a:gd name="connsiteX12" fmla="*/ 82489 w 276744"/>
                  <a:gd name="connsiteY12" fmla="*/ 86960 h 512229"/>
                  <a:gd name="connsiteX13" fmla="*/ 40222 w 276744"/>
                  <a:gd name="connsiteY13" fmla="*/ 34027 h 512229"/>
                  <a:gd name="connsiteX14" fmla="*/ -31 w 276744"/>
                  <a:gd name="connsiteY14" fmla="*/ 817 h 512229"/>
                  <a:gd name="connsiteX15" fmla="*/ 8623 w 276744"/>
                  <a:gd name="connsiteY15" fmla="*/ 214 h 512229"/>
                  <a:gd name="connsiteX16" fmla="*/ 20196 w 276744"/>
                  <a:gd name="connsiteY16" fmla="*/ 214 h 512229"/>
                  <a:gd name="connsiteX17" fmla="*/ 36700 w 276744"/>
                  <a:gd name="connsiteY17" fmla="*/ 214 h 512229"/>
                  <a:gd name="connsiteX18" fmla="*/ 85609 w 276744"/>
                  <a:gd name="connsiteY18" fmla="*/ 8164 h 512229"/>
                  <a:gd name="connsiteX19" fmla="*/ 85609 w 276744"/>
                  <a:gd name="connsiteY19" fmla="*/ 8164 h 512229"/>
                  <a:gd name="connsiteX20" fmla="*/ 201238 w 276744"/>
                  <a:gd name="connsiteY20" fmla="*/ 75086 h 512229"/>
                  <a:gd name="connsiteX21" fmla="*/ 259606 w 276744"/>
                  <a:gd name="connsiteY21" fmla="*/ 165053 h 512229"/>
                  <a:gd name="connsiteX22" fmla="*/ 276713 w 276744"/>
                  <a:gd name="connsiteY22" fmla="*/ 256328 h 51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6744" h="512229">
                    <a:moveTo>
                      <a:pt x="276713" y="256328"/>
                    </a:moveTo>
                    <a:cubicBezTo>
                      <a:pt x="276764" y="321670"/>
                      <a:pt x="251776" y="384557"/>
                      <a:pt x="206873" y="432036"/>
                    </a:cubicBezTo>
                    <a:lnTo>
                      <a:pt x="201640" y="437370"/>
                    </a:lnTo>
                    <a:lnTo>
                      <a:pt x="196307" y="442603"/>
                    </a:lnTo>
                    <a:cubicBezTo>
                      <a:pt x="148845" y="487526"/>
                      <a:pt x="85952" y="512524"/>
                      <a:pt x="20599" y="512443"/>
                    </a:cubicBezTo>
                    <a:cubicBezTo>
                      <a:pt x="13756" y="512443"/>
                      <a:pt x="7013" y="512443"/>
                      <a:pt x="472" y="511538"/>
                    </a:cubicBezTo>
                    <a:cubicBezTo>
                      <a:pt x="14598" y="501484"/>
                      <a:pt x="27892" y="490314"/>
                      <a:pt x="40222" y="478127"/>
                    </a:cubicBezTo>
                    <a:cubicBezTo>
                      <a:pt x="79283" y="439161"/>
                      <a:pt x="107336" y="390555"/>
                      <a:pt x="121535" y="337239"/>
                    </a:cubicBezTo>
                    <a:cubicBezTo>
                      <a:pt x="124159" y="327286"/>
                      <a:pt x="126275" y="317212"/>
                      <a:pt x="127875" y="307048"/>
                    </a:cubicBezTo>
                    <a:cubicBezTo>
                      <a:pt x="128982" y="300406"/>
                      <a:pt x="129888" y="293764"/>
                      <a:pt x="130492" y="286921"/>
                    </a:cubicBezTo>
                    <a:cubicBezTo>
                      <a:pt x="131498" y="276858"/>
                      <a:pt x="132001" y="266794"/>
                      <a:pt x="132001" y="256731"/>
                    </a:cubicBezTo>
                    <a:cubicBezTo>
                      <a:pt x="132086" y="218621"/>
                      <a:pt x="125267" y="180812"/>
                      <a:pt x="111874" y="145127"/>
                    </a:cubicBezTo>
                    <a:cubicBezTo>
                      <a:pt x="104154" y="124759"/>
                      <a:pt x="94304" y="105256"/>
                      <a:pt x="82489" y="86960"/>
                    </a:cubicBezTo>
                    <a:cubicBezTo>
                      <a:pt x="70363" y="67830"/>
                      <a:pt x="56191" y="50088"/>
                      <a:pt x="40222" y="34027"/>
                    </a:cubicBezTo>
                    <a:cubicBezTo>
                      <a:pt x="27740" y="21870"/>
                      <a:pt x="14277" y="10760"/>
                      <a:pt x="-31" y="817"/>
                    </a:cubicBezTo>
                    <a:lnTo>
                      <a:pt x="8623" y="214"/>
                    </a:lnTo>
                    <a:lnTo>
                      <a:pt x="20196" y="214"/>
                    </a:lnTo>
                    <a:cubicBezTo>
                      <a:pt x="25731" y="214"/>
                      <a:pt x="31165" y="214"/>
                      <a:pt x="36700" y="214"/>
                    </a:cubicBezTo>
                    <a:cubicBezTo>
                      <a:pt x="53223" y="1260"/>
                      <a:pt x="69606" y="3917"/>
                      <a:pt x="85609" y="8164"/>
                    </a:cubicBezTo>
                    <a:lnTo>
                      <a:pt x="85609" y="8164"/>
                    </a:lnTo>
                    <a:cubicBezTo>
                      <a:pt x="129438" y="19737"/>
                      <a:pt x="169366" y="42852"/>
                      <a:pt x="201238" y="75086"/>
                    </a:cubicBezTo>
                    <a:cubicBezTo>
                      <a:pt x="226846" y="100607"/>
                      <a:pt x="246741" y="131270"/>
                      <a:pt x="259606" y="165053"/>
                    </a:cubicBezTo>
                    <a:cubicBezTo>
                      <a:pt x="270776" y="194197"/>
                      <a:pt x="276573" y="225122"/>
                      <a:pt x="276713" y="256328"/>
                    </a:cubicBezTo>
                    <a:close/>
                  </a:path>
                </a:pathLst>
              </a:custGeom>
              <a:gradFill>
                <a:gsLst>
                  <a:gs pos="2000">
                    <a:srgbClr val="E65F5C"/>
                  </a:gs>
                  <a:gs pos="100000">
                    <a:srgbClr val="FFDF64"/>
                  </a:gs>
                </a:gsLst>
                <a:path path="circle">
                  <a:fillToRect l="100000" t="100000"/>
                </a:path>
              </a:gradFill>
              <a:ln w="10062" cap="flat">
                <a:noFill/>
                <a:prstDash val="solid"/>
                <a:miter/>
              </a:ln>
            </p:spPr>
            <p:txBody>
              <a:bodyPr rtlCol="0" anchor="ctr"/>
              <a:lstStyle/>
              <a:p>
                <a:endParaRPr lang="sl-SI" dirty="0">
                  <a:latin typeface="Poppins Regular" panose="00000500000000000000" pitchFamily="2" charset="-18"/>
                </a:endParaRPr>
              </a:p>
            </p:txBody>
          </p:sp>
        </p:grpSp>
      </p:grpSp>
      <p:sp>
        <p:nvSpPr>
          <p:cNvPr id="2" name="Text Placeholder 31">
            <a:extLst>
              <a:ext uri="{FF2B5EF4-FFF2-40B4-BE49-F238E27FC236}">
                <a16:creationId xmlns:a16="http://schemas.microsoft.com/office/drawing/2014/main" id="{31B7D1B2-5760-D2E4-158F-38A2810C00EA}"/>
              </a:ext>
            </a:extLst>
          </p:cNvPr>
          <p:cNvSpPr txBox="1">
            <a:spLocks/>
          </p:cNvSpPr>
          <p:nvPr/>
        </p:nvSpPr>
        <p:spPr>
          <a:xfrm>
            <a:off x="839787" y="134213"/>
            <a:ext cx="5815013" cy="153888"/>
          </a:xfrm>
          <a:prstGeom prst="rect">
            <a:avLst/>
          </a:prstGeom>
        </p:spPr>
        <p:txBody>
          <a:bodyPr vert="horz" wrap="square" lIns="0" tIns="0" rIns="0" bIns="0" rtlCol="0" anchor="ctr">
            <a:spAutoFit/>
          </a:bodyPr>
          <a:lstStyle>
            <a:lvl1pPr marL="342900" indent="-342900" algn="l" defTabSz="457200" rtl="0" eaLnBrk="0" fontAlgn="base" hangingPunct="0">
              <a:lnSpc>
                <a:spcPct val="100000"/>
              </a:lnSpc>
              <a:spcBef>
                <a:spcPct val="0"/>
              </a:spcBef>
              <a:spcAft>
                <a:spcPts val="600"/>
              </a:spcAft>
              <a:defRPr lang="en-GB" sz="1000" b="0" i="0" u="none" strike="noStrike" kern="1200" smtClean="0">
                <a:solidFill>
                  <a:srgbClr val="2FD492"/>
                </a:solidFill>
                <a:effectLst/>
                <a:latin typeface="+mn-lt"/>
                <a:ea typeface="+mn-ea"/>
                <a:cs typeface="Arial Regular"/>
              </a:defRPr>
            </a:lvl1pPr>
            <a:lvl2pPr marL="358775"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2pPr>
            <a:lvl3pPr marL="539750" indent="-179388" algn="l" defTabSz="457200" rtl="0" eaLnBrk="0" fontAlgn="base" hangingPunct="0">
              <a:lnSpc>
                <a:spcPct val="100000"/>
              </a:lnSpc>
              <a:spcBef>
                <a:spcPct val="0"/>
              </a:spcBef>
              <a:spcAft>
                <a:spcPct val="0"/>
              </a:spcAft>
              <a:buClr>
                <a:srgbClr val="134074"/>
              </a:buClr>
              <a:buFont typeface="Lucida Grande"/>
              <a:buChar char="-"/>
              <a:defRPr sz="1600" kern="1200">
                <a:solidFill>
                  <a:schemeClr val="tx1"/>
                </a:solidFill>
                <a:latin typeface="+mj-lt"/>
                <a:ea typeface="+mn-ea"/>
                <a:cs typeface="Arial Regular"/>
              </a:defRPr>
            </a:lvl3pPr>
            <a:lvl4pPr marL="733425" indent="-179388" algn="l" defTabSz="457200" rtl="0" eaLnBrk="0" fontAlgn="base" hangingPunct="0">
              <a:lnSpc>
                <a:spcPct val="100000"/>
              </a:lnSpc>
              <a:spcBef>
                <a:spcPct val="0"/>
              </a:spcBef>
              <a:spcAft>
                <a:spcPct val="0"/>
              </a:spcAft>
              <a:buClr>
                <a:schemeClr val="tx2"/>
              </a:buClr>
              <a:buFont typeface="Wingdings" panose="05000000000000000000" pitchFamily="2" charset="2"/>
              <a:buChar char="§"/>
              <a:defRPr sz="1600" kern="1200">
                <a:solidFill>
                  <a:schemeClr val="tx1"/>
                </a:solidFill>
                <a:latin typeface="+mj-lt"/>
                <a:ea typeface="+mn-ea"/>
                <a:cs typeface="Arial Regular"/>
              </a:defRPr>
            </a:lvl4pPr>
            <a:lvl5pPr marL="909638" indent="-179388" algn="l" defTabSz="457200" rtl="0" eaLnBrk="0" fontAlgn="base" hangingPunct="0">
              <a:lnSpc>
                <a:spcPct val="100000"/>
              </a:lnSpc>
              <a:spcBef>
                <a:spcPct val="0"/>
              </a:spcBef>
              <a:spcAft>
                <a:spcPct val="0"/>
              </a:spcAft>
              <a:buClr>
                <a:srgbClr val="2FD492"/>
              </a:buClr>
              <a:buFont typeface="Arial" panose="020B0604020202020204" pitchFamily="34" charset="0"/>
              <a:buChar char="•"/>
              <a:defRPr sz="1600" kern="1200">
                <a:solidFill>
                  <a:schemeClr val="tx1"/>
                </a:solidFill>
                <a:latin typeface="+mj-lt"/>
                <a:ea typeface="+mn-ea"/>
                <a:cs typeface="Arial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l-SI" dirty="0">
                <a:latin typeface="Poppins Regular" panose="00000500000000000000" pitchFamily="2" charset="-18"/>
              </a:rPr>
              <a:t>Lorem ipsum dolor sit amet, consectetuer adipiscing elit.</a:t>
            </a:r>
          </a:p>
        </p:txBody>
      </p:sp>
      <p:sp>
        <p:nvSpPr>
          <p:cNvPr id="4" name="TextovéPole 3">
            <a:extLst>
              <a:ext uri="{FF2B5EF4-FFF2-40B4-BE49-F238E27FC236}">
                <a16:creationId xmlns:a16="http://schemas.microsoft.com/office/drawing/2014/main" id="{5BC309F9-BA25-CBFC-2E3A-D2D666891581}"/>
              </a:ext>
            </a:extLst>
          </p:cNvPr>
          <p:cNvSpPr txBox="1"/>
          <p:nvPr/>
        </p:nvSpPr>
        <p:spPr>
          <a:xfrm>
            <a:off x="838201" y="506186"/>
            <a:ext cx="10514012" cy="430887"/>
          </a:xfrm>
          <a:prstGeom prst="rect">
            <a:avLst/>
          </a:prstGeom>
          <a:noFill/>
        </p:spPr>
        <p:txBody>
          <a:bodyPr wrap="square" lIns="0" tIns="0" rIns="0" bIns="0" rtlCol="0">
            <a:spAutoFit/>
          </a:bodyPr>
          <a:lstStyle/>
          <a:p>
            <a:r>
              <a:rPr lang="cs-CZ" sz="2800" dirty="0">
                <a:solidFill>
                  <a:srgbClr val="134074"/>
                </a:solidFill>
                <a:latin typeface="Poppins SemiBold" panose="00000700000000000000" pitchFamily="2" charset="-18"/>
                <a:cs typeface="Poppins SemiBold" panose="00000700000000000000" pitchFamily="2" charset="-18"/>
              </a:rPr>
              <a:t>Lorem </a:t>
            </a:r>
            <a:r>
              <a:rPr lang="cs-CZ" sz="2800" dirty="0" err="1">
                <a:solidFill>
                  <a:srgbClr val="134074"/>
                </a:solidFill>
                <a:latin typeface="Poppins SemiBold" panose="00000700000000000000" pitchFamily="2" charset="-18"/>
                <a:cs typeface="Poppins SemiBold" panose="00000700000000000000" pitchFamily="2" charset="-18"/>
              </a:rPr>
              <a:t>ipsum</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dolor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sit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amet</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consectetuer</a:t>
            </a:r>
            <a:r>
              <a:rPr lang="cs-CZ" sz="2800" dirty="0">
                <a:solidFill>
                  <a:srgbClr val="134074"/>
                </a:solidFill>
                <a:latin typeface="Poppins SemiBold" panose="00000700000000000000" pitchFamily="2" charset="-18"/>
                <a:cs typeface="Poppins SemiBold" panose="00000700000000000000" pitchFamily="2" charset="-18"/>
              </a:rPr>
              <a:t> </a:t>
            </a:r>
            <a:r>
              <a:rPr lang="cs-CZ" sz="2800" dirty="0" err="1">
                <a:solidFill>
                  <a:srgbClr val="134074"/>
                </a:solidFill>
                <a:latin typeface="Poppins SemiBold" panose="00000700000000000000" pitchFamily="2" charset="-18"/>
                <a:cs typeface="Poppins SemiBold" panose="00000700000000000000" pitchFamily="2" charset="-18"/>
              </a:rPr>
              <a:t>adipiscing</a:t>
            </a:r>
            <a:r>
              <a:rPr lang="cs-CZ" sz="2800" dirty="0">
                <a:solidFill>
                  <a:srgbClr val="134074"/>
                </a:solidFill>
                <a:latin typeface="Poppins SemiBold" panose="00000700000000000000" pitchFamily="2" charset="-18"/>
                <a:cs typeface="Poppins SemiBold" panose="00000700000000000000" pitchFamily="2" charset="-18"/>
              </a:rPr>
              <a:t> </a:t>
            </a:r>
          </a:p>
        </p:txBody>
      </p:sp>
    </p:spTree>
    <p:extLst>
      <p:ext uri="{BB962C8B-B14F-4D97-AF65-F5344CB8AC3E}">
        <p14:creationId xmlns:p14="http://schemas.microsoft.com/office/powerpoint/2010/main" val="2476386560"/>
      </p:ext>
    </p:extLst>
  </p:cSld>
  <p:clrMapOvr>
    <a:masterClrMapping/>
  </p:clrMapOvr>
</p:sld>
</file>

<file path=ppt/theme/theme1.xml><?xml version="1.0" encoding="utf-8"?>
<a:theme xmlns:a="http://schemas.openxmlformats.org/drawingml/2006/main" name="Motiv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1341</Words>
  <Application>Microsoft Office PowerPoint</Application>
  <PresentationFormat>Širokoúhlá obrazovka</PresentationFormat>
  <Paragraphs>120</Paragraphs>
  <Slides>13</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13</vt:i4>
      </vt:variant>
    </vt:vector>
  </HeadingPairs>
  <TitlesOfParts>
    <vt:vector size="19" baseType="lpstr">
      <vt:lpstr>Arial</vt:lpstr>
      <vt:lpstr>Calibri Light</vt:lpstr>
      <vt:lpstr>Poppins Regular</vt:lpstr>
      <vt:lpstr>Poppins SemiBold</vt:lpstr>
      <vt:lpstr>Segoe UI Symbol</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marek.andel@odprezentuj.cz</dc:creator>
  <cp:lastModifiedBy>marek.andel@odprezentuj.cz</cp:lastModifiedBy>
  <cp:revision>8</cp:revision>
  <dcterms:created xsi:type="dcterms:W3CDTF">2022-07-11T15:03:47Z</dcterms:created>
  <dcterms:modified xsi:type="dcterms:W3CDTF">2022-07-13T09:48:30Z</dcterms:modified>
</cp:coreProperties>
</file>