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2" r:id="rId2"/>
    <p:sldId id="902" r:id="rId3"/>
    <p:sldId id="903" r:id="rId4"/>
    <p:sldId id="313" r:id="rId5"/>
    <p:sldId id="317" r:id="rId6"/>
    <p:sldId id="898" r:id="rId7"/>
    <p:sldId id="318" r:id="rId8"/>
    <p:sldId id="904" r:id="rId9"/>
    <p:sldId id="319" r:id="rId10"/>
    <p:sldId id="893" r:id="rId11"/>
    <p:sldId id="314" r:id="rId12"/>
    <p:sldId id="899" r:id="rId13"/>
    <p:sldId id="900" r:id="rId14"/>
    <p:sldId id="887" r:id="rId15"/>
    <p:sldId id="890" r:id="rId16"/>
    <p:sldId id="315" r:id="rId17"/>
    <p:sldId id="316" r:id="rId18"/>
    <p:sldId id="291" r:id="rId19"/>
    <p:sldId id="908" r:id="rId20"/>
    <p:sldId id="292" r:id="rId21"/>
    <p:sldId id="873" r:id="rId22"/>
    <p:sldId id="293" r:id="rId23"/>
    <p:sldId id="888" r:id="rId24"/>
  </p:sldIdLst>
  <p:sldSz cx="12192000" cy="6858000"/>
  <p:notesSz cx="6858000" cy="9144000"/>
  <p:embeddedFontLst>
    <p:embeddedFont>
      <p:font typeface="Poppins Regular" panose="00000500000000000000" pitchFamily="2" charset="-18"/>
      <p:regular r:id="rId27"/>
    </p:embeddedFont>
    <p:embeddedFont>
      <p:font typeface="Poppins Semibold" panose="00000700000000000000" pitchFamily="2" charset="-18"/>
      <p:bold r:id="rId28"/>
      <p:boldItalic r:id="rId29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50C880C-B95A-44CF-9765-108DE947A412}">
          <p14:sldIdLst>
            <p14:sldId id="312"/>
            <p14:sldId id="902"/>
            <p14:sldId id="903"/>
            <p14:sldId id="313"/>
            <p14:sldId id="317"/>
            <p14:sldId id="898"/>
            <p14:sldId id="318"/>
            <p14:sldId id="904"/>
            <p14:sldId id="319"/>
            <p14:sldId id="893"/>
            <p14:sldId id="314"/>
            <p14:sldId id="899"/>
            <p14:sldId id="900"/>
            <p14:sldId id="887"/>
            <p14:sldId id="890"/>
            <p14:sldId id="315"/>
            <p14:sldId id="316"/>
            <p14:sldId id="291"/>
            <p14:sldId id="908"/>
            <p14:sldId id="292"/>
            <p14:sldId id="873"/>
            <p14:sldId id="293"/>
            <p14:sldId id="8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009BEE"/>
    <a:srgbClr val="1EA469"/>
    <a:srgbClr val="1CA3AB"/>
    <a:srgbClr val="4E0175"/>
    <a:srgbClr val="39C4D9"/>
    <a:srgbClr val="FDD363"/>
    <a:srgbClr val="2ED786"/>
    <a:srgbClr val="E7645C"/>
    <a:srgbClr val="113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38" autoAdjust="0"/>
    <p:restoredTop sz="94637" autoAdjust="0"/>
  </p:normalViewPr>
  <p:slideViewPr>
    <p:cSldViewPr snapToGrid="0">
      <p:cViewPr varScale="1">
        <p:scale>
          <a:sx n="104" d="100"/>
          <a:sy n="104" d="100"/>
        </p:scale>
        <p:origin x="792" y="102"/>
      </p:cViewPr>
      <p:guideLst/>
    </p:cSldViewPr>
  </p:slideViewPr>
  <p:outlineViewPr>
    <p:cViewPr>
      <p:scale>
        <a:sx n="33" d="100"/>
        <a:sy n="33" d="100"/>
      </p:scale>
      <p:origin x="0" y="-1513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7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Anděl" userId="f0a9becd-1e31-4cd9-9a3e-c03b821d1dac" providerId="ADAL" clId="{24DA9AA6-20A5-473D-B9FC-480A9C822506}"/>
    <pc:docChg chg="undo custSel modSld">
      <pc:chgData name="Marek Anděl" userId="f0a9becd-1e31-4cd9-9a3e-c03b821d1dac" providerId="ADAL" clId="{24DA9AA6-20A5-473D-B9FC-480A9C822506}" dt="2022-08-12T08:21:08.453" v="2" actId="478"/>
      <pc:docMkLst>
        <pc:docMk/>
      </pc:docMkLst>
      <pc:sldChg chg="modSp mod">
        <pc:chgData name="Marek Anděl" userId="f0a9becd-1e31-4cd9-9a3e-c03b821d1dac" providerId="ADAL" clId="{24DA9AA6-20A5-473D-B9FC-480A9C822506}" dt="2022-08-12T08:20:49.839" v="1" actId="1076"/>
        <pc:sldMkLst>
          <pc:docMk/>
          <pc:sldMk cId="570022517" sldId="313"/>
        </pc:sldMkLst>
        <pc:spChg chg="mod">
          <ac:chgData name="Marek Anděl" userId="f0a9becd-1e31-4cd9-9a3e-c03b821d1dac" providerId="ADAL" clId="{24DA9AA6-20A5-473D-B9FC-480A9C822506}" dt="2022-08-12T08:20:49.839" v="1" actId="1076"/>
          <ac:spMkLst>
            <pc:docMk/>
            <pc:sldMk cId="570022517" sldId="313"/>
            <ac:spMk id="2" creationId="{49360671-42F1-3660-84FE-5A8404D383D9}"/>
          </ac:spMkLst>
        </pc:spChg>
      </pc:sldChg>
      <pc:sldChg chg="delSp mod">
        <pc:chgData name="Marek Anděl" userId="f0a9becd-1e31-4cd9-9a3e-c03b821d1dac" providerId="ADAL" clId="{24DA9AA6-20A5-473D-B9FC-480A9C822506}" dt="2022-08-12T08:21:08.453" v="2" actId="478"/>
        <pc:sldMkLst>
          <pc:docMk/>
          <pc:sldMk cId="1592580991" sldId="909"/>
        </pc:sldMkLst>
        <pc:spChg chg="del">
          <ac:chgData name="Marek Anděl" userId="f0a9becd-1e31-4cd9-9a3e-c03b821d1dac" providerId="ADAL" clId="{24DA9AA6-20A5-473D-B9FC-480A9C822506}" dt="2022-08-12T08:21:08.453" v="2" actId="478"/>
          <ac:spMkLst>
            <pc:docMk/>
            <pc:sldMk cId="1592580991" sldId="909"/>
            <ac:spMk id="5" creationId="{60C5063D-E99E-0D0D-B784-B9FD47B628A4}"/>
          </ac:spMkLst>
        </pc:spChg>
      </pc:sldChg>
    </pc:docChg>
  </pc:docChgLst>
  <pc:docChgLst>
    <pc:chgData name="Marek Hrkal" userId="8b39b60d-ce53-41aa-990b-557252e12282" providerId="ADAL" clId="{A4B5D8DF-2F2D-493F-AB67-E8DD4D76014E}"/>
    <pc:docChg chg="delSld modMainMaster modSection">
      <pc:chgData name="Marek Hrkal" userId="8b39b60d-ce53-41aa-990b-557252e12282" providerId="ADAL" clId="{A4B5D8DF-2F2D-493F-AB67-E8DD4D76014E}" dt="2022-10-26T16:58:24.082" v="2" actId="6014"/>
      <pc:docMkLst>
        <pc:docMk/>
      </pc:docMkLst>
      <pc:sldChg chg="del">
        <pc:chgData name="Marek Hrkal" userId="8b39b60d-ce53-41aa-990b-557252e12282" providerId="ADAL" clId="{A4B5D8DF-2F2D-493F-AB67-E8DD4D76014E}" dt="2022-10-26T16:57:31.555" v="0" actId="47"/>
        <pc:sldMkLst>
          <pc:docMk/>
          <pc:sldMk cId="1592580991" sldId="909"/>
        </pc:sldMkLst>
      </pc:sldChg>
      <pc:sldMasterChg chg="mod">
        <pc:chgData name="Marek Hrkal" userId="8b39b60d-ce53-41aa-990b-557252e12282" providerId="ADAL" clId="{A4B5D8DF-2F2D-493F-AB67-E8DD4D76014E}" dt="2022-10-26T16:58:24.082" v="2" actId="6014"/>
        <pc:sldMasterMkLst>
          <pc:docMk/>
          <pc:sldMasterMk cId="2473514790" sldId="2147483648"/>
        </pc:sldMasterMkLst>
      </pc:sldMasterChg>
    </pc:docChg>
  </pc:docChgLst>
  <pc:docChgLst>
    <pc:chgData name="marek.andel@odprezentuj.cz" userId="f0a9becd-1e31-4cd9-9a3e-c03b821d1dac" providerId="ADAL" clId="{6AC4437D-626B-4F16-A71C-AA9202674F49}"/>
    <pc:docChg chg="undo custSel modSld">
      <pc:chgData name="marek.andel@odprezentuj.cz" userId="f0a9becd-1e31-4cd9-9a3e-c03b821d1dac" providerId="ADAL" clId="{6AC4437D-626B-4F16-A71C-AA9202674F49}" dt="2022-08-01T13:07:50.208" v="79" actId="15"/>
      <pc:docMkLst>
        <pc:docMk/>
      </pc:docMkLst>
      <pc:sldChg chg="addSp delSp modSp mod">
        <pc:chgData name="marek.andel@odprezentuj.cz" userId="f0a9becd-1e31-4cd9-9a3e-c03b821d1dac" providerId="ADAL" clId="{6AC4437D-626B-4F16-A71C-AA9202674F49}" dt="2022-07-25T12:43:41.079" v="39" actId="478"/>
        <pc:sldMkLst>
          <pc:docMk/>
          <pc:sldMk cId="624380758" sldId="312"/>
        </pc:sldMkLst>
        <pc:spChg chg="add del mod">
          <ac:chgData name="marek.andel@odprezentuj.cz" userId="f0a9becd-1e31-4cd9-9a3e-c03b821d1dac" providerId="ADAL" clId="{6AC4437D-626B-4F16-A71C-AA9202674F49}" dt="2022-07-25T12:43:41.079" v="39" actId="478"/>
          <ac:spMkLst>
            <pc:docMk/>
            <pc:sldMk cId="624380758" sldId="312"/>
            <ac:spMk id="2" creationId="{D072A03B-BDD4-34FA-3685-C8C6BB2641E5}"/>
          </ac:spMkLst>
        </pc:spChg>
      </pc:sldChg>
      <pc:sldChg chg="modSp mod">
        <pc:chgData name="marek.andel@odprezentuj.cz" userId="f0a9becd-1e31-4cd9-9a3e-c03b821d1dac" providerId="ADAL" clId="{6AC4437D-626B-4F16-A71C-AA9202674F49}" dt="2022-08-01T13:07:44.368" v="73" actId="15"/>
        <pc:sldMkLst>
          <pc:docMk/>
          <pc:sldMk cId="570022517" sldId="313"/>
        </pc:sldMkLst>
        <pc:spChg chg="mod">
          <ac:chgData name="marek.andel@odprezentuj.cz" userId="f0a9becd-1e31-4cd9-9a3e-c03b821d1dac" providerId="ADAL" clId="{6AC4437D-626B-4F16-A71C-AA9202674F49}" dt="2022-08-01T13:07:44.368" v="73" actId="15"/>
          <ac:spMkLst>
            <pc:docMk/>
            <pc:sldMk cId="570022517" sldId="313"/>
            <ac:spMk id="5" creationId="{B75FEADD-5A79-4C97-724C-D580C53F936C}"/>
          </ac:spMkLst>
        </pc:spChg>
      </pc:sldChg>
      <pc:sldChg chg="addSp delSp modSp mod">
        <pc:chgData name="marek.andel@odprezentuj.cz" userId="f0a9becd-1e31-4cd9-9a3e-c03b821d1dac" providerId="ADAL" clId="{6AC4437D-626B-4F16-A71C-AA9202674F49}" dt="2022-07-28T13:34:15.455" v="55" actId="478"/>
        <pc:sldMkLst>
          <pc:docMk/>
          <pc:sldMk cId="593626656" sldId="314"/>
        </pc:sldMkLst>
        <pc:spChg chg="add del mod">
          <ac:chgData name="marek.andel@odprezentuj.cz" userId="f0a9becd-1e31-4cd9-9a3e-c03b821d1dac" providerId="ADAL" clId="{6AC4437D-626B-4F16-A71C-AA9202674F49}" dt="2022-07-28T13:34:15.455" v="55" actId="478"/>
          <ac:spMkLst>
            <pc:docMk/>
            <pc:sldMk cId="593626656" sldId="314"/>
            <ac:spMk id="2" creationId="{A1C80D5D-5D70-9281-20FB-08CEAA7D04C8}"/>
          </ac:spMkLst>
        </pc:spChg>
      </pc:sldChg>
      <pc:sldChg chg="addSp delSp modSp mod">
        <pc:chgData name="marek.andel@odprezentuj.cz" userId="f0a9becd-1e31-4cd9-9a3e-c03b821d1dac" providerId="ADAL" clId="{6AC4437D-626B-4F16-A71C-AA9202674F49}" dt="2022-07-28T14:52:33.220" v="67" actId="571"/>
        <pc:sldMkLst>
          <pc:docMk/>
          <pc:sldMk cId="2937707360" sldId="885"/>
        </pc:sldMkLst>
        <pc:spChg chg="add mod topLvl">
          <ac:chgData name="marek.andel@odprezentuj.cz" userId="f0a9becd-1e31-4cd9-9a3e-c03b821d1dac" providerId="ADAL" clId="{6AC4437D-626B-4F16-A71C-AA9202674F49}" dt="2022-07-28T14:52:33.220" v="67" actId="571"/>
          <ac:spMkLst>
            <pc:docMk/>
            <pc:sldMk cId="2937707360" sldId="885"/>
            <ac:spMk id="3" creationId="{89A5482A-00A7-0B39-4E6E-C6E42362651D}"/>
          </ac:spMkLst>
        </pc:spChg>
        <pc:spChg chg="mod topLvl">
          <ac:chgData name="marek.andel@odprezentuj.cz" userId="f0a9becd-1e31-4cd9-9a3e-c03b821d1dac" providerId="ADAL" clId="{6AC4437D-626B-4F16-A71C-AA9202674F49}" dt="2022-07-28T14:52:33.220" v="67" actId="571"/>
          <ac:spMkLst>
            <pc:docMk/>
            <pc:sldMk cId="2937707360" sldId="885"/>
            <ac:spMk id="12" creationId="{73231408-9BEE-B49C-4546-57E3D3E89BA5}"/>
          </ac:spMkLst>
        </pc:spChg>
        <pc:grpChg chg="add del mod">
          <ac:chgData name="marek.andel@odprezentuj.cz" userId="f0a9becd-1e31-4cd9-9a3e-c03b821d1dac" providerId="ADAL" clId="{6AC4437D-626B-4F16-A71C-AA9202674F49}" dt="2022-07-28T14:52:33.220" v="67" actId="571"/>
          <ac:grpSpMkLst>
            <pc:docMk/>
            <pc:sldMk cId="2937707360" sldId="885"/>
            <ac:grpSpMk id="10" creationId="{53ED9A7F-FF60-507A-9CEA-37B62FD7AD0F}"/>
          </ac:grpSpMkLst>
        </pc:grpChg>
        <pc:picChg chg="mod topLvl">
          <ac:chgData name="marek.andel@odprezentuj.cz" userId="f0a9becd-1e31-4cd9-9a3e-c03b821d1dac" providerId="ADAL" clId="{6AC4437D-626B-4F16-A71C-AA9202674F49}" dt="2022-07-28T14:52:33.220" v="67" actId="571"/>
          <ac:picMkLst>
            <pc:docMk/>
            <pc:sldMk cId="2937707360" sldId="885"/>
            <ac:picMk id="11" creationId="{037DD95F-3BEA-AA2B-2E38-FA29B02E1193}"/>
          </ac:picMkLst>
        </pc:picChg>
      </pc:sldChg>
      <pc:sldChg chg="modSp mod">
        <pc:chgData name="marek.andel@odprezentuj.cz" userId="f0a9becd-1e31-4cd9-9a3e-c03b821d1dac" providerId="ADAL" clId="{6AC4437D-626B-4F16-A71C-AA9202674F49}" dt="2022-08-01T13:07:50.208" v="79" actId="15"/>
        <pc:sldMkLst>
          <pc:docMk/>
          <pc:sldMk cId="2443512464" sldId="898"/>
        </pc:sldMkLst>
        <pc:spChg chg="mod">
          <ac:chgData name="marek.andel@odprezentuj.cz" userId="f0a9becd-1e31-4cd9-9a3e-c03b821d1dac" providerId="ADAL" clId="{6AC4437D-626B-4F16-A71C-AA9202674F49}" dt="2022-08-01T13:07:50.208" v="79" actId="15"/>
          <ac:spMkLst>
            <pc:docMk/>
            <pc:sldMk cId="2443512464" sldId="898"/>
            <ac:spMk id="5" creationId="{B75FEADD-5A79-4C97-724C-D580C53F936C}"/>
          </ac:spMkLst>
        </pc:spChg>
      </pc:sldChg>
      <pc:sldChg chg="modSp mod">
        <pc:chgData name="marek.andel@odprezentuj.cz" userId="f0a9becd-1e31-4cd9-9a3e-c03b821d1dac" providerId="ADAL" clId="{6AC4437D-626B-4F16-A71C-AA9202674F49}" dt="2022-07-25T12:43:05.379" v="17" actId="27918"/>
        <pc:sldMkLst>
          <pc:docMk/>
          <pc:sldMk cId="1592580991" sldId="909"/>
        </pc:sldMkLst>
        <pc:spChg chg="mod">
          <ac:chgData name="marek.andel@odprezentuj.cz" userId="f0a9becd-1e31-4cd9-9a3e-c03b821d1dac" providerId="ADAL" clId="{6AC4437D-626B-4F16-A71C-AA9202674F49}" dt="2022-07-25T12:42:45.120" v="13" actId="1076"/>
          <ac:spMkLst>
            <pc:docMk/>
            <pc:sldMk cId="1592580991" sldId="909"/>
            <ac:spMk id="5" creationId="{60C5063D-E99E-0D0D-B784-B9FD47B628A4}"/>
          </ac:spMkLst>
        </pc:spChg>
        <pc:graphicFrameChg chg="mod">
          <ac:chgData name="marek.andel@odprezentuj.cz" userId="f0a9becd-1e31-4cd9-9a3e-c03b821d1dac" providerId="ADAL" clId="{6AC4437D-626B-4F16-A71C-AA9202674F49}" dt="2022-07-25T12:42:38.466" v="12"/>
          <ac:graphicFrameMkLst>
            <pc:docMk/>
            <pc:sldMk cId="1592580991" sldId="909"/>
            <ac:graphicFrameMk id="12" creationId="{C790CE39-F21D-4905-9CED-51EB4D8BA5B9}"/>
          </ac:graphicFrameMkLst>
        </pc:graphicFrameChg>
      </pc:sldChg>
    </pc:docChg>
  </pc:docChgLst>
  <pc:docChgLst>
    <pc:chgData name="Marek Anděl" userId="f0a9becd-1e31-4cd9-9a3e-c03b821d1dac" providerId="ADAL" clId="{AA70F414-77B8-42A9-B3E1-AD2E9F65E5AF}"/>
    <pc:docChg chg="undo custSel modSld">
      <pc:chgData name="Marek Anděl" userId="f0a9becd-1e31-4cd9-9a3e-c03b821d1dac" providerId="ADAL" clId="{AA70F414-77B8-42A9-B3E1-AD2E9F65E5AF}" dt="2022-10-26T08:18:51.663" v="15" actId="20577"/>
      <pc:docMkLst>
        <pc:docMk/>
      </pc:docMkLst>
      <pc:sldChg chg="modSp mod">
        <pc:chgData name="Marek Anděl" userId="f0a9becd-1e31-4cd9-9a3e-c03b821d1dac" providerId="ADAL" clId="{AA70F414-77B8-42A9-B3E1-AD2E9F65E5AF}" dt="2022-10-26T08:18:51.663" v="15" actId="20577"/>
        <pc:sldMkLst>
          <pc:docMk/>
          <pc:sldMk cId="2200458739" sldId="890"/>
        </pc:sldMkLst>
        <pc:spChg chg="mod">
          <ac:chgData name="Marek Anděl" userId="f0a9becd-1e31-4cd9-9a3e-c03b821d1dac" providerId="ADAL" clId="{AA70F414-77B8-42A9-B3E1-AD2E9F65E5AF}" dt="2022-10-26T08:18:51.663" v="15" actId="20577"/>
          <ac:spMkLst>
            <pc:docMk/>
            <pc:sldMk cId="2200458739" sldId="890"/>
            <ac:spMk id="4" creationId="{8A7D391E-FED5-6372-B1ED-A70180853747}"/>
          </ac:spMkLst>
        </pc:spChg>
      </pc:sldChg>
      <pc:sldChg chg="modSp mod">
        <pc:chgData name="Marek Anděl" userId="f0a9becd-1e31-4cd9-9a3e-c03b821d1dac" providerId="ADAL" clId="{AA70F414-77B8-42A9-B3E1-AD2E9F65E5AF}" dt="2022-10-26T08:18:48.679" v="13" actId="20577"/>
        <pc:sldMkLst>
          <pc:docMk/>
          <pc:sldMk cId="3937229852" sldId="900"/>
        </pc:sldMkLst>
        <pc:spChg chg="mod">
          <ac:chgData name="Marek Anděl" userId="f0a9becd-1e31-4cd9-9a3e-c03b821d1dac" providerId="ADAL" clId="{AA70F414-77B8-42A9-B3E1-AD2E9F65E5AF}" dt="2022-10-26T08:18:43.100" v="3" actId="20577"/>
          <ac:spMkLst>
            <pc:docMk/>
            <pc:sldMk cId="3937229852" sldId="900"/>
            <ac:spMk id="6" creationId="{E7ADA34B-77E0-504F-700F-C0AA27A67274}"/>
          </ac:spMkLst>
        </pc:spChg>
        <pc:spChg chg="mod">
          <ac:chgData name="Marek Anděl" userId="f0a9becd-1e31-4cd9-9a3e-c03b821d1dac" providerId="ADAL" clId="{AA70F414-77B8-42A9-B3E1-AD2E9F65E5AF}" dt="2022-10-26T08:18:48.679" v="13" actId="20577"/>
          <ac:spMkLst>
            <pc:docMk/>
            <pc:sldMk cId="3937229852" sldId="900"/>
            <ac:spMk id="7" creationId="{5BC596FC-2DE5-3E35-7324-2209817A3203}"/>
          </ac:spMkLst>
        </pc:spChg>
      </pc:sldChg>
      <pc:sldChg chg="modSp mod">
        <pc:chgData name="Marek Anděl" userId="f0a9becd-1e31-4cd9-9a3e-c03b821d1dac" providerId="ADAL" clId="{AA70F414-77B8-42A9-B3E1-AD2E9F65E5AF}" dt="2022-10-26T08:18:33.869" v="1" actId="20577"/>
        <pc:sldMkLst>
          <pc:docMk/>
          <pc:sldMk cId="893346650" sldId="903"/>
        </pc:sldMkLst>
        <pc:spChg chg="mod">
          <ac:chgData name="Marek Anděl" userId="f0a9becd-1e31-4cd9-9a3e-c03b821d1dac" providerId="ADAL" clId="{AA70F414-77B8-42A9-B3E1-AD2E9F65E5AF}" dt="2022-10-26T08:18:33.869" v="1" actId="20577"/>
          <ac:spMkLst>
            <pc:docMk/>
            <pc:sldMk cId="893346650" sldId="903"/>
            <ac:spMk id="15" creationId="{C2A930A2-9C15-2C4F-3034-8C90A9E30CF3}"/>
          </ac:spMkLst>
        </pc:spChg>
      </pc:sldChg>
    </pc:docChg>
  </pc:docChgLst>
  <pc:docChgLst>
    <pc:chgData name="Marek Hrkal" userId="8b39b60d-ce53-41aa-990b-557252e12282" providerId="ADAL" clId="{0754A565-1E33-44B9-81F7-8C3E9D243B62}"/>
    <pc:docChg chg="undo custSel addSld modSld modSection">
      <pc:chgData name="Marek Hrkal" userId="8b39b60d-ce53-41aa-990b-557252e12282" providerId="ADAL" clId="{0754A565-1E33-44B9-81F7-8C3E9D243B62}" dt="2022-08-04T13:05:27.670" v="73" actId="478"/>
      <pc:docMkLst>
        <pc:docMk/>
      </pc:docMkLst>
      <pc:sldChg chg="modSp mod">
        <pc:chgData name="Marek Hrkal" userId="8b39b60d-ce53-41aa-990b-557252e12282" providerId="ADAL" clId="{0754A565-1E33-44B9-81F7-8C3E9D243B62}" dt="2022-08-04T13:03:16.807" v="63" actId="20577"/>
        <pc:sldMkLst>
          <pc:docMk/>
          <pc:sldMk cId="570022517" sldId="313"/>
        </pc:sldMkLst>
        <pc:spChg chg="mod">
          <ac:chgData name="Marek Hrkal" userId="8b39b60d-ce53-41aa-990b-557252e12282" providerId="ADAL" clId="{0754A565-1E33-44B9-81F7-8C3E9D243B62}" dt="2022-08-04T13:03:16.807" v="63" actId="20577"/>
          <ac:spMkLst>
            <pc:docMk/>
            <pc:sldMk cId="570022517" sldId="313"/>
            <ac:spMk id="5" creationId="{B75FEADD-5A79-4C97-724C-D580C53F936C}"/>
          </ac:spMkLst>
        </pc:spChg>
      </pc:sldChg>
      <pc:sldChg chg="addSp delSp modSp add mod">
        <pc:chgData name="Marek Hrkal" userId="8b39b60d-ce53-41aa-990b-557252e12282" providerId="ADAL" clId="{0754A565-1E33-44B9-81F7-8C3E9D243B62}" dt="2022-08-04T13:05:27.670" v="73" actId="478"/>
        <pc:sldMkLst>
          <pc:docMk/>
          <pc:sldMk cId="1592580991" sldId="909"/>
        </pc:sldMkLst>
        <pc:spChg chg="add del mod">
          <ac:chgData name="Marek Hrkal" userId="8b39b60d-ce53-41aa-990b-557252e12282" providerId="ADAL" clId="{0754A565-1E33-44B9-81F7-8C3E9D243B62}" dt="2022-08-04T13:05:27.670" v="73" actId="478"/>
          <ac:spMkLst>
            <pc:docMk/>
            <pc:sldMk cId="1592580991" sldId="909"/>
            <ac:spMk id="3" creationId="{12FC7763-9280-2D8B-B438-AE9072F27BD5}"/>
          </ac:spMkLst>
        </pc:spChg>
        <pc:spChg chg="add mod">
          <ac:chgData name="Marek Hrkal" userId="8b39b60d-ce53-41aa-990b-557252e12282" providerId="ADAL" clId="{0754A565-1E33-44B9-81F7-8C3E9D243B62}" dt="2022-07-24T10:28:32.190" v="45" actId="20577"/>
          <ac:spMkLst>
            <pc:docMk/>
            <pc:sldMk cId="1592580991" sldId="909"/>
            <ac:spMk id="5" creationId="{60C5063D-E99E-0D0D-B784-B9FD47B628A4}"/>
          </ac:spMkLst>
        </pc:spChg>
        <pc:graphicFrameChg chg="add del mod">
          <ac:chgData name="Marek Hrkal" userId="8b39b60d-ce53-41aa-990b-557252e12282" providerId="ADAL" clId="{0754A565-1E33-44B9-81F7-8C3E9D243B62}" dt="2022-07-24T10:28:14.195" v="2"/>
          <ac:graphicFrameMkLst>
            <pc:docMk/>
            <pc:sldMk cId="1592580991" sldId="909"/>
            <ac:graphicFrameMk id="3" creationId="{71720EC9-205A-F2E0-6725-20984EED2764}"/>
          </ac:graphicFrameMkLst>
        </pc:graphicFrameChg>
        <pc:graphicFrameChg chg="mod">
          <ac:chgData name="Marek Hrkal" userId="8b39b60d-ce53-41aa-990b-557252e12282" providerId="ADAL" clId="{0754A565-1E33-44B9-81F7-8C3E9D243B62}" dt="2022-08-04T13:04:23.769" v="64" actId="1957"/>
          <ac:graphicFrameMkLst>
            <pc:docMk/>
            <pc:sldMk cId="1592580991" sldId="909"/>
            <ac:graphicFrameMk id="12" creationId="{C790CE39-F21D-4905-9CED-51EB4D8BA5B9}"/>
          </ac:graphicFrameMkLst>
        </pc:graphicFrameChg>
      </pc:sldChg>
    </pc:docChg>
  </pc:docChgLst>
  <pc:docChgLst>
    <pc:chgData name="Marek Anděl" userId="f0a9becd-1e31-4cd9-9a3e-c03b821d1dac" providerId="ADAL" clId="{DB6CA36C-F2BF-4B9A-880E-2C2F77C5FFB6}"/>
    <pc:docChg chg="undo custSel delSld modSld modSection">
      <pc:chgData name="Marek Anděl" userId="f0a9becd-1e31-4cd9-9a3e-c03b821d1dac" providerId="ADAL" clId="{DB6CA36C-F2BF-4B9A-880E-2C2F77C5FFB6}" dt="2022-10-26T08:26:00.927" v="8" actId="47"/>
      <pc:docMkLst>
        <pc:docMk/>
      </pc:docMkLst>
      <pc:sldChg chg="del">
        <pc:chgData name="Marek Anděl" userId="f0a9becd-1e31-4cd9-9a3e-c03b821d1dac" providerId="ADAL" clId="{DB6CA36C-F2BF-4B9A-880E-2C2F77C5FFB6}" dt="2022-10-26T08:25:54.090" v="5" actId="47"/>
        <pc:sldMkLst>
          <pc:docMk/>
          <pc:sldMk cId="2654803356" sldId="858"/>
        </pc:sldMkLst>
      </pc:sldChg>
      <pc:sldChg chg="modSp del mod">
        <pc:chgData name="Marek Anděl" userId="f0a9becd-1e31-4cd9-9a3e-c03b821d1dac" providerId="ADAL" clId="{DB6CA36C-F2BF-4B9A-880E-2C2F77C5FFB6}" dt="2022-10-26T08:25:51.695" v="4" actId="47"/>
        <pc:sldMkLst>
          <pc:docMk/>
          <pc:sldMk cId="2937707360" sldId="885"/>
        </pc:sldMkLst>
        <pc:grpChg chg="mod">
          <ac:chgData name="Marek Anděl" userId="f0a9becd-1e31-4cd9-9a3e-c03b821d1dac" providerId="ADAL" clId="{DB6CA36C-F2BF-4B9A-880E-2C2F77C5FFB6}" dt="2022-10-26T08:25:46.290" v="3" actId="1076"/>
          <ac:grpSpMkLst>
            <pc:docMk/>
            <pc:sldMk cId="2937707360" sldId="885"/>
            <ac:grpSpMk id="10" creationId="{53ED9A7F-FF60-507A-9CEA-37B62FD7AD0F}"/>
          </ac:grpSpMkLst>
        </pc:grpChg>
      </pc:sldChg>
      <pc:sldChg chg="del">
        <pc:chgData name="Marek Anděl" userId="f0a9becd-1e31-4cd9-9a3e-c03b821d1dac" providerId="ADAL" clId="{DB6CA36C-F2BF-4B9A-880E-2C2F77C5FFB6}" dt="2022-10-26T08:25:56.910" v="6" actId="47"/>
        <pc:sldMkLst>
          <pc:docMk/>
          <pc:sldMk cId="4224456017" sldId="886"/>
        </pc:sldMkLst>
      </pc:sldChg>
      <pc:sldChg chg="del">
        <pc:chgData name="Marek Anděl" userId="f0a9becd-1e31-4cd9-9a3e-c03b821d1dac" providerId="ADAL" clId="{DB6CA36C-F2BF-4B9A-880E-2C2F77C5FFB6}" dt="2022-10-26T08:25:40.049" v="1" actId="47"/>
        <pc:sldMkLst>
          <pc:docMk/>
          <pc:sldMk cId="595532211" sldId="891"/>
        </pc:sldMkLst>
      </pc:sldChg>
      <pc:sldChg chg="del">
        <pc:chgData name="Marek Anděl" userId="f0a9becd-1e31-4cd9-9a3e-c03b821d1dac" providerId="ADAL" clId="{DB6CA36C-F2BF-4B9A-880E-2C2F77C5FFB6}" dt="2022-10-26T08:26:00.927" v="8" actId="47"/>
        <pc:sldMkLst>
          <pc:docMk/>
          <pc:sldMk cId="1800977190" sldId="894"/>
        </pc:sldMkLst>
      </pc:sldChg>
      <pc:sldChg chg="del">
        <pc:chgData name="Marek Anděl" userId="f0a9becd-1e31-4cd9-9a3e-c03b821d1dac" providerId="ADAL" clId="{DB6CA36C-F2BF-4B9A-880E-2C2F77C5FFB6}" dt="2022-10-26T08:25:59.519" v="7" actId="47"/>
        <pc:sldMkLst>
          <pc:docMk/>
          <pc:sldMk cId="2610367850" sldId="895"/>
        </pc:sldMkLst>
      </pc:sldChg>
      <pc:sldChg chg="del">
        <pc:chgData name="Marek Anděl" userId="f0a9becd-1e31-4cd9-9a3e-c03b821d1dac" providerId="ADAL" clId="{DB6CA36C-F2BF-4B9A-880E-2C2F77C5FFB6}" dt="2022-10-26T08:25:39.035" v="0" actId="47"/>
        <pc:sldMkLst>
          <pc:docMk/>
          <pc:sldMk cId="3764826167" sldId="905"/>
        </pc:sldMkLst>
      </pc:sldChg>
      <pc:sldChg chg="del">
        <pc:chgData name="Marek Anděl" userId="f0a9becd-1e31-4cd9-9a3e-c03b821d1dac" providerId="ADAL" clId="{DB6CA36C-F2BF-4B9A-880E-2C2F77C5FFB6}" dt="2022-10-26T08:25:39.035" v="0" actId="47"/>
        <pc:sldMkLst>
          <pc:docMk/>
          <pc:sldMk cId="3172632150" sldId="906"/>
        </pc:sldMkLst>
      </pc:sldChg>
      <pc:sldChg chg="del">
        <pc:chgData name="Marek Anděl" userId="f0a9becd-1e31-4cd9-9a3e-c03b821d1dac" providerId="ADAL" clId="{DB6CA36C-F2BF-4B9A-880E-2C2F77C5FFB6}" dt="2022-10-26T08:25:39.035" v="0" actId="47"/>
        <pc:sldMkLst>
          <pc:docMk/>
          <pc:sldMk cId="2115914208" sldId="90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22575232767981"/>
          <c:y val="0.12558780694045371"/>
          <c:w val="0.58051915893586792"/>
          <c:h val="0.8330237411287085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Struktura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31-440B-BBA7-1C2BF54DBBF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31-440B-BBA7-1C2BF54DBBF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31-440B-BBA7-1C2BF54DBBF3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31-440B-BBA7-1C2BF54DBBF3}"/>
              </c:ext>
            </c:extLst>
          </c:dPt>
          <c:dLbls>
            <c:dLbl>
              <c:idx val="0"/>
              <c:layout>
                <c:manualLayout>
                  <c:x val="0.13264862909889841"/>
                  <c:y val="-0.156626477266414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cs-CZ" sz="1600" b="1" i="0" u="none" strike="noStrike" kern="1200" baseline="0" noProof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0" noProof="0">
                        <a:latin typeface="+mj-lt"/>
                      </a:rPr>
                      <a:t>Kategorie A</a:t>
                    </a:r>
                    <a:r>
                      <a:rPr lang="en-US" sz="1600" b="0" baseline="0" noProof="0">
                        <a:latin typeface="+mj-lt"/>
                      </a:rPr>
                      <a:t>
</a:t>
                    </a:r>
                    <a:fld id="{06496D95-CACA-4CA9-8FB4-8402E14B0829}" type="VALUE">
                      <a:rPr lang="en-US" sz="1600" b="0" baseline="0" noProof="0" smtClean="0">
                        <a:latin typeface="+mj-lt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cs-CZ" sz="1600" b="1" noProof="0">
                          <a:solidFill>
                            <a:prstClr val="black"/>
                          </a:solidFill>
                        </a:defRPr>
                      </a:pPr>
                      <a:t>[HODNOTA]</a:t>
                    </a:fld>
                    <a:endParaRPr lang="en-US" sz="1600" b="0" baseline="0" noProof="0">
                      <a:latin typeface="+mj-lt"/>
                    </a:endParaRPr>
                  </a:p>
                </c:rich>
              </c:tx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lang="cs-CZ" sz="1600" b="1" i="0" u="none" strike="noStrike" kern="1200" baseline="0" noProof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572602199167049"/>
                      <c:h val="0.20959418103851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31-440B-BBA7-1C2BF54DBBF3}"/>
                </c:ext>
              </c:extLst>
            </c:dLbl>
            <c:dLbl>
              <c:idx val="1"/>
              <c:layout>
                <c:manualLayout>
                  <c:x val="-0.25030239488622463"/>
                  <c:y val="6.58353498916786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1795706076404"/>
                      <c:h val="0.181625436557155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C31-440B-BBA7-1C2BF54DBBF3}"/>
                </c:ext>
              </c:extLst>
            </c:dLbl>
            <c:dLbl>
              <c:idx val="2"/>
              <c:layout>
                <c:manualLayout>
                  <c:x val="-0.14969519814582194"/>
                  <c:y val="-0.137030130332740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77609796584394"/>
                      <c:h val="0.181625436557155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C31-440B-BBA7-1C2BF54DBBF3}"/>
                </c:ext>
              </c:extLst>
            </c:dLbl>
            <c:dLbl>
              <c:idx val="3"/>
              <c:layout>
                <c:manualLayout>
                  <c:x val="-6.3628979331491253E-2"/>
                  <c:y val="-0.1638491990473280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202157524079954"/>
                      <c:h val="0.181625436557155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C31-440B-BBA7-1C2BF54DBBF3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cs-CZ" sz="1600" b="0" i="0" u="none" strike="noStrike" kern="1200" baseline="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Kategorie A</c:v>
                </c:pt>
                <c:pt idx="1">
                  <c:v>Kategorie B</c:v>
                </c:pt>
                <c:pt idx="2">
                  <c:v>Kategorie C</c:v>
                </c:pt>
                <c:pt idx="3">
                  <c:v>Kategorie D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0.4</c:v>
                </c:pt>
                <c:pt idx="1">
                  <c:v>0.28999999999999998</c:v>
                </c:pt>
                <c:pt idx="2">
                  <c:v>0.21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31-440B-BBA7-1C2BF54DBB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22575232767981"/>
          <c:y val="0.12558780694045371"/>
          <c:w val="0.58051915893586792"/>
          <c:h val="0.8330237411287085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Struktura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BE-493D-B28A-D3DEF43D47C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BE-493D-B28A-D3DEF43D47C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BE-493D-B28A-D3DEF43D47C5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BE-493D-B28A-D3DEF43D47C5}"/>
              </c:ext>
            </c:extLst>
          </c:dPt>
          <c:dLbls>
            <c:dLbl>
              <c:idx val="0"/>
              <c:layout>
                <c:manualLayout>
                  <c:x val="6.1297120473534222E-2"/>
                  <c:y val="-0.258862843940631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cs-CZ" sz="1600" b="1" i="0" u="none" strike="noStrike" kern="1200" baseline="0" noProof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0" noProof="0">
                        <a:latin typeface="+mj-lt"/>
                      </a:rPr>
                      <a:t>Kategorie A</a:t>
                    </a:r>
                    <a:r>
                      <a:rPr lang="en-US" sz="1600" b="0" baseline="0" noProof="0">
                        <a:latin typeface="+mj-lt"/>
                      </a:rPr>
                      <a:t>
</a:t>
                    </a:r>
                    <a:fld id="{06496D95-CACA-4CA9-8FB4-8402E14B0829}" type="VALUE">
                      <a:rPr lang="en-US" sz="1600" b="0" baseline="0" noProof="0" smtClean="0">
                        <a:latin typeface="+mj-lt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cs-CZ" sz="1600" b="1" noProof="0">
                          <a:solidFill>
                            <a:prstClr val="black"/>
                          </a:solidFill>
                        </a:defRPr>
                      </a:pPr>
                      <a:t>[HODNOTA]</a:t>
                    </a:fld>
                    <a:endParaRPr lang="en-US" sz="1600" b="0" baseline="0" noProof="0">
                      <a:latin typeface="+mj-lt"/>
                    </a:endParaRPr>
                  </a:p>
                </c:rich>
              </c:tx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lang="cs-CZ" sz="1600" b="1" i="0" u="none" strike="noStrike" kern="1200" baseline="0" noProof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572602199167049"/>
                      <c:h val="0.20959418103851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9BE-493D-B28A-D3DEF43D47C5}"/>
                </c:ext>
              </c:extLst>
            </c:dLbl>
            <c:dLbl>
              <c:idx val="1"/>
              <c:layout>
                <c:manualLayout>
                  <c:x val="-0.21791066239019352"/>
                  <c:y val="6.58353064326351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1795706076404"/>
                      <c:h val="0.181625436557155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9BE-493D-B28A-D3DEF43D47C5}"/>
                </c:ext>
              </c:extLst>
            </c:dLbl>
            <c:dLbl>
              <c:idx val="2"/>
              <c:layout>
                <c:manualLayout>
                  <c:x val="-0.12964312225939251"/>
                  <c:y val="-0.137030102508986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77609796584394"/>
                      <c:h val="0.181625436557155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9BE-493D-B28A-D3DEF43D47C5}"/>
                </c:ext>
              </c:extLst>
            </c:dLbl>
            <c:dLbl>
              <c:idx val="3"/>
              <c:layout>
                <c:manualLayout>
                  <c:x val="-6.3628979331491253E-2"/>
                  <c:y val="-0.1638491990473280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202157524079954"/>
                      <c:h val="0.181625436557155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9BE-493D-B28A-D3DEF43D47C5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cs-CZ" sz="1600" b="0" i="0" u="none" strike="noStrike" kern="1200" baseline="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Kategorie A</c:v>
                </c:pt>
                <c:pt idx="1">
                  <c:v>Kategorie B</c:v>
                </c:pt>
                <c:pt idx="2">
                  <c:v>Kategorie C</c:v>
                </c:pt>
                <c:pt idx="3">
                  <c:v>Kategorie D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0.4</c:v>
                </c:pt>
                <c:pt idx="1">
                  <c:v>0.28999999999999998</c:v>
                </c:pt>
                <c:pt idx="2">
                  <c:v>0.21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BE-493D-B28A-D3DEF43D47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992699909882793E-2"/>
          <c:y val="3.2110492530528743E-2"/>
          <c:w val="0.82197108415192188"/>
          <c:h val="0.86153223309469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Kategorie A</c:v>
                </c:pt>
                <c:pt idx="1">
                  <c:v>Kategorie B</c:v>
                </c:pt>
                <c:pt idx="2">
                  <c:v>Kategorie C</c:v>
                </c:pt>
                <c:pt idx="3">
                  <c:v>Kategorie 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</c:v>
                </c:pt>
                <c:pt idx="1">
                  <c:v>0.12</c:v>
                </c:pt>
                <c:pt idx="2">
                  <c:v>0.35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2-4185-97FB-5FD833C70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Kategorie A</c:v>
                </c:pt>
                <c:pt idx="1">
                  <c:v>Kategorie B</c:v>
                </c:pt>
                <c:pt idx="2">
                  <c:v>Kategorie C</c:v>
                </c:pt>
                <c:pt idx="3">
                  <c:v>Kategorie 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0.15</c:v>
                </c:pt>
                <c:pt idx="1">
                  <c:v>0.16</c:v>
                </c:pt>
                <c:pt idx="2">
                  <c:v>0.11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2-4185-97FB-5FD833C70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0"/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Kategorie A</c:v>
                </c:pt>
                <c:pt idx="1">
                  <c:v>Kategorie B</c:v>
                </c:pt>
                <c:pt idx="2">
                  <c:v>Kategorie C</c:v>
                </c:pt>
                <c:pt idx="3">
                  <c:v>Kategorie D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0.23</c:v>
                </c:pt>
                <c:pt idx="1">
                  <c:v>0.03</c:v>
                </c:pt>
                <c:pt idx="2">
                  <c:v>0.09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8C-4666-8115-36FBDFE06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6650112"/>
        <c:axId val="154465344"/>
      </c:barChart>
      <c:catAx>
        <c:axId val="18665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154465344"/>
        <c:crosses val="autoZero"/>
        <c:auto val="1"/>
        <c:lblAlgn val="ctr"/>
        <c:lblOffset val="100"/>
        <c:noMultiLvlLbl val="0"/>
      </c:catAx>
      <c:valAx>
        <c:axId val="15446534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0\ 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665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275834451865665"/>
          <c:y val="1.2444000328633814E-3"/>
          <c:w val="0.11255438456824932"/>
          <c:h val="0.272771479716077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992699909882793E-2"/>
          <c:y val="3.2110492530528743E-2"/>
          <c:w val="0.75166197831080139"/>
          <c:h val="0.825691676619264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Kategorie A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3"/>
            <c:bubble3D val="0"/>
            <c:spPr>
              <a:ln w="31750" cap="rnd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AFC3-45EB-8A6E-E7279A7BA149}"/>
              </c:ext>
            </c:extLst>
          </c:dPt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C3-45EB-8A6E-E7279A7BA149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0.28000000000000003</c:v>
                </c:pt>
                <c:pt idx="2">
                  <c:v>0.32</c:v>
                </c:pt>
                <c:pt idx="3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C3-45EB-8A6E-E7279A7BA1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Kategorie B</c:v>
                </c:pt>
              </c:strCache>
            </c:strRef>
          </c:tx>
          <c:spPr>
            <a:ln w="317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AFC3-45EB-8A6E-E7279A7BA149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0.15</c:v>
                </c:pt>
                <c:pt idx="1">
                  <c:v>0.13</c:v>
                </c:pt>
                <c:pt idx="2">
                  <c:v>0.18</c:v>
                </c:pt>
                <c:pt idx="3">
                  <c:v>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C3-45EB-8A6E-E7279A7BA1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Kategorie C</c:v>
                </c:pt>
              </c:strCache>
            </c:strRef>
          </c:tx>
          <c:spPr>
            <a:ln w="31750" cap="rnd" cmpd="sng" algn="ctr">
              <a:solidFill>
                <a:srgbClr val="4A001F"/>
              </a:solidFill>
              <a:prstDash val="solid"/>
              <a:round/>
            </a:ln>
            <a:effectLst>
              <a:softEdge rad="0"/>
            </a:effectLst>
          </c:spPr>
          <c:marker>
            <c:symbol val="none"/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AFC3-45EB-8A6E-E7279A7BA149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Sheet1!$D$2:$D$5</c:f>
              <c:numCache>
                <c:formatCode>0%</c:formatCode>
                <c:ptCount val="4"/>
                <c:pt idx="0">
                  <c:v>0.23</c:v>
                </c:pt>
                <c:pt idx="1">
                  <c:v>0.21</c:v>
                </c:pt>
                <c:pt idx="2">
                  <c:v>0.19</c:v>
                </c:pt>
                <c:pt idx="3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C3-45EB-8A6E-E7279A7BA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650112"/>
        <c:axId val="154465344"/>
      </c:lineChart>
      <c:catAx>
        <c:axId val="18665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154465344"/>
        <c:crosses val="autoZero"/>
        <c:auto val="1"/>
        <c:lblAlgn val="ctr"/>
        <c:lblOffset val="100"/>
        <c:noMultiLvlLbl val="0"/>
      </c:catAx>
      <c:valAx>
        <c:axId val="15446534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0\ 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665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88415953474636"/>
          <c:y val="0.67919536718142426"/>
          <c:w val="0.18411584046525364"/>
          <c:h val="0.22628366813409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FB9571F-7CDA-2286-BE73-8A7CD112FB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A46D634-F706-D0FC-136C-FC46320B47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08645-935F-4AD4-88EB-C16A697C971E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B7FA7E1-DADF-7488-6257-6885B20CFC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AD3BA1-D9C0-B372-8DAD-7B2DB3166F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A17DD-96B4-4653-A1F0-196EA70429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627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881AC-B0A5-4734-8B4F-CADD31077FE2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DFBD5-B713-4C7C-B64C-341E1193C7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8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7A5B468E-0800-AFB4-3103-A2C2535B77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bIns="129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3833B2-FB7B-8A3B-C968-C8B3F24CD5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7366000" cy="6858000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9350"/>
            <a:ext cx="5881914" cy="1113125"/>
          </a:xfrm>
        </p:spPr>
        <p:txBody>
          <a:bodyPr wrap="square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DC90E8-C5EB-B941-FD01-667E916484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855470"/>
            <a:ext cx="5881914" cy="27699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Jméno Příjmení | datum</a:t>
            </a:r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2A747FBC-F615-B8E8-EFCE-016697C447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842" y="645429"/>
            <a:ext cx="838884" cy="1256884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06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E93F-7581-4853-895D-9366BA8EDA75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obrázku 8">
            <a:extLst>
              <a:ext uri="{FF2B5EF4-FFF2-40B4-BE49-F238E27FC236}">
                <a16:creationId xmlns:a16="http://schemas.microsoft.com/office/drawing/2014/main" id="{6E3390F8-F9B4-6418-5000-AB3487045A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8" y="1665288"/>
            <a:ext cx="3144141" cy="3505035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8" name="Zástupný symbol obrázku 8">
            <a:extLst>
              <a:ext uri="{FF2B5EF4-FFF2-40B4-BE49-F238E27FC236}">
                <a16:creationId xmlns:a16="http://schemas.microsoft.com/office/drawing/2014/main" id="{2C5CF8CD-B69B-0C4A-19C0-56D0826F7E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3929" y="1665288"/>
            <a:ext cx="3144141" cy="3505035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D90B72A9-1EB5-5C0D-078F-0C06FE5429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07373" y="1665288"/>
            <a:ext cx="3984627" cy="3505035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0F495444-AD03-2655-52C1-D69B816D7A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5267699"/>
            <a:ext cx="3144838" cy="30149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endParaRPr lang="cs-CZ"/>
          </a:p>
        </p:txBody>
      </p:sp>
      <p:sp>
        <p:nvSpPr>
          <p:cNvPr id="22" name="Zástupný text 20">
            <a:extLst>
              <a:ext uri="{FF2B5EF4-FFF2-40B4-BE49-F238E27FC236}">
                <a16:creationId xmlns:a16="http://schemas.microsoft.com/office/drawing/2014/main" id="{5C907CA8-1AB7-C276-4CCC-E4A2D0EF80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23929" y="5267699"/>
            <a:ext cx="3144838" cy="30149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endParaRPr lang="cs-CZ"/>
          </a:p>
        </p:txBody>
      </p:sp>
      <p:sp>
        <p:nvSpPr>
          <p:cNvPr id="23" name="Zástupný text 20">
            <a:extLst>
              <a:ext uri="{FF2B5EF4-FFF2-40B4-BE49-F238E27FC236}">
                <a16:creationId xmlns:a16="http://schemas.microsoft.com/office/drawing/2014/main" id="{5DF99163-4735-6657-A88E-EE1AE079AA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07373" y="5267699"/>
            <a:ext cx="3144838" cy="30149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endParaRPr lang="cs-CZ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90AF472F-341B-EF02-6F52-5540AF9A19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8871" y="1665288"/>
            <a:ext cx="3142800" cy="36000"/>
          </a:xfrm>
          <a:gradFill flip="none" rotWithShape="1">
            <a:gsLst>
              <a:gs pos="2000">
                <a:schemeClr val="bg2"/>
              </a:gs>
              <a:gs pos="10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buNone/>
              <a:defRPr sz="200"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15" name="Zástupný text 10">
            <a:extLst>
              <a:ext uri="{FF2B5EF4-FFF2-40B4-BE49-F238E27FC236}">
                <a16:creationId xmlns:a16="http://schemas.microsoft.com/office/drawing/2014/main" id="{5F843850-B5C7-9E1B-5A1B-DC928E48C0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23929" y="1665288"/>
            <a:ext cx="3142800" cy="36000"/>
          </a:xfrm>
          <a:gradFill flip="none" rotWithShape="1">
            <a:gsLst>
              <a:gs pos="2000">
                <a:schemeClr val="bg2"/>
              </a:gs>
              <a:gs pos="10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buNone/>
              <a:defRPr sz="200"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16" name="Zástupný text 10">
            <a:extLst>
              <a:ext uri="{FF2B5EF4-FFF2-40B4-BE49-F238E27FC236}">
                <a16:creationId xmlns:a16="http://schemas.microsoft.com/office/drawing/2014/main" id="{2C66682B-356E-F1D1-DA31-A4CD5222F4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7373" y="1655569"/>
            <a:ext cx="3984627" cy="45719"/>
          </a:xfrm>
          <a:gradFill flip="none" rotWithShape="1">
            <a:gsLst>
              <a:gs pos="2000">
                <a:schemeClr val="bg2"/>
              </a:gs>
              <a:gs pos="10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buNone/>
              <a:defRPr sz="2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4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4">
            <a:extLst>
              <a:ext uri="{FF2B5EF4-FFF2-40B4-BE49-F238E27FC236}">
                <a16:creationId xmlns:a16="http://schemas.microsoft.com/office/drawing/2014/main" id="{43C6D599-B786-6548-76FA-B707BC0C79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6858000"/>
          </a:xfrm>
          <a:gradFill>
            <a:gsLst>
              <a:gs pos="2000">
                <a:schemeClr val="bg2"/>
              </a:gs>
              <a:gs pos="100000">
                <a:schemeClr val="accent1"/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128" y="3232880"/>
            <a:ext cx="6215744" cy="1329595"/>
          </a:xfrm>
        </p:spPr>
        <p:txBody>
          <a:bodyPr wrap="square" anchor="b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DC90E8-C5EB-B941-FD01-667E91648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8128" y="4855470"/>
            <a:ext cx="6215744" cy="27699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B0CDC5A-25B0-56DC-7DDF-D708582B8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0654" y="1170215"/>
            <a:ext cx="908508" cy="1361200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6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4">
            <a:extLst>
              <a:ext uri="{FF2B5EF4-FFF2-40B4-BE49-F238E27FC236}">
                <a16:creationId xmlns:a16="http://schemas.microsoft.com/office/drawing/2014/main" id="{43C6D599-B786-6548-76FA-B707BC0C79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6858000"/>
          </a:xfr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128" y="3232880"/>
            <a:ext cx="6215744" cy="1329595"/>
          </a:xfrm>
        </p:spPr>
        <p:txBody>
          <a:bodyPr wrap="square" anchor="b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DC90E8-C5EB-B941-FD01-667E91648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8128" y="4855470"/>
            <a:ext cx="6215744" cy="27699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B0CDC5A-25B0-56DC-7DDF-D708582B8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0654" y="1170215"/>
            <a:ext cx="908508" cy="1361200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9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 – B s fot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8">
            <a:extLst>
              <a:ext uri="{FF2B5EF4-FFF2-40B4-BE49-F238E27FC236}">
                <a16:creationId xmlns:a16="http://schemas.microsoft.com/office/drawing/2014/main" id="{7888FA25-F0D1-B87C-86F0-53E0B0EF45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  <a:alpha val="78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43C6D599-B786-6548-76FA-B707BC0C79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6858000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128" y="3232880"/>
            <a:ext cx="6215744" cy="1329595"/>
          </a:xfrm>
        </p:spPr>
        <p:txBody>
          <a:bodyPr wrap="square" anchor="b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DC90E8-C5EB-B941-FD01-667E91648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8128" y="4855470"/>
            <a:ext cx="6215744" cy="27699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B0CDC5A-25B0-56DC-7DDF-D708582B8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0654" y="1170215"/>
            <a:ext cx="908508" cy="1361200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9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8">
            <a:extLst>
              <a:ext uri="{FF2B5EF4-FFF2-40B4-BE49-F238E27FC236}">
                <a16:creationId xmlns:a16="http://schemas.microsoft.com/office/drawing/2014/main" id="{5E5D2356-52D7-4F46-853A-816DE8FF2E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44D97A-5642-382D-8E7E-9E9522F2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37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0CBE159-ABBF-8F8F-F848-0CE78D49C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60B98F-5FE5-45E6-8AA4-2700E53A3F6A}" type="datetime1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648CA7-964D-D137-E7F6-534904D9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044487-9103-5AF3-5AD4-1593DA14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0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5232BF5D-4D19-B3CA-F24B-8690FFD2C2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115" y="1417638"/>
            <a:ext cx="792385" cy="490633"/>
          </a:xfrm>
          <a:custGeom>
            <a:avLst/>
            <a:gdLst>
              <a:gd name="connsiteX0" fmla="*/ 504254 w 792385"/>
              <a:gd name="connsiteY0" fmla="*/ 0 h 490633"/>
              <a:gd name="connsiteX1" fmla="*/ 792385 w 792385"/>
              <a:gd name="connsiteY1" fmla="*/ 0 h 490633"/>
              <a:gd name="connsiteX2" fmla="*/ 582168 w 792385"/>
              <a:gd name="connsiteY2" fmla="*/ 490633 h 490633"/>
              <a:gd name="connsiteX3" fmla="*/ 393287 w 792385"/>
              <a:gd name="connsiteY3" fmla="*/ 490633 h 490633"/>
              <a:gd name="connsiteX4" fmla="*/ 110966 w 792385"/>
              <a:gd name="connsiteY4" fmla="*/ 0 h 490633"/>
              <a:gd name="connsiteX5" fmla="*/ 397097 w 792385"/>
              <a:gd name="connsiteY5" fmla="*/ 0 h 490633"/>
              <a:gd name="connsiteX6" fmla="*/ 186881 w 792385"/>
              <a:gd name="connsiteY6" fmla="*/ 490633 h 490633"/>
              <a:gd name="connsiteX7" fmla="*/ 0 w 792385"/>
              <a:gd name="connsiteY7" fmla="*/ 490633 h 49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385" h="490633">
                <a:moveTo>
                  <a:pt x="504254" y="0"/>
                </a:moveTo>
                <a:lnTo>
                  <a:pt x="792385" y="0"/>
                </a:lnTo>
                <a:lnTo>
                  <a:pt x="582168" y="490633"/>
                </a:lnTo>
                <a:lnTo>
                  <a:pt x="393287" y="490633"/>
                </a:lnTo>
                <a:close/>
                <a:moveTo>
                  <a:pt x="110966" y="0"/>
                </a:moveTo>
                <a:lnTo>
                  <a:pt x="397097" y="0"/>
                </a:lnTo>
                <a:lnTo>
                  <a:pt x="186881" y="490633"/>
                </a:lnTo>
                <a:lnTo>
                  <a:pt x="0" y="490633"/>
                </a:lnTo>
                <a:close/>
              </a:path>
            </a:pathLst>
          </a:custGeom>
          <a:gradFill flip="none" rotWithShape="1">
            <a:gsLst>
              <a:gs pos="2000">
                <a:schemeClr val="bg2"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2700000" scaled="1"/>
            <a:tileRect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11" name="Zástupný symbol obrázku 8">
            <a:extLst>
              <a:ext uri="{FF2B5EF4-FFF2-40B4-BE49-F238E27FC236}">
                <a16:creationId xmlns:a16="http://schemas.microsoft.com/office/drawing/2014/main" id="{19930EE8-DF80-2993-4664-B37A848D8B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67500" y="552500"/>
            <a:ext cx="5524500" cy="5648273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753AAF05-56A2-B411-F87C-5BF3FC60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65288"/>
            <a:ext cx="5350328" cy="946156"/>
          </a:xfrm>
        </p:spPr>
        <p:txBody>
          <a:bodyPr/>
          <a:lstStyle>
            <a:lvl1pPr>
              <a:defRPr b="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261AF1CD-4982-36C0-A99C-086C34ADFB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3330" y="2859094"/>
            <a:ext cx="3505200" cy="33496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— Jméno Autora</a:t>
            </a: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2946CF93-14DA-8A5C-5C15-7A5032CA8BFC}"/>
              </a:ext>
            </a:extLst>
          </p:cNvPr>
          <p:cNvCxnSpPr>
            <a:cxnSpLocks/>
          </p:cNvCxnSpPr>
          <p:nvPr userDrawn="1"/>
        </p:nvCxnSpPr>
        <p:spPr>
          <a:xfrm>
            <a:off x="839788" y="6378606"/>
            <a:ext cx="11352212" cy="0"/>
          </a:xfrm>
          <a:prstGeom prst="line">
            <a:avLst/>
          </a:prstGeom>
          <a:ln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3106C8A-647E-FA65-6956-48ABA6029D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1D29660-ED79-45BF-868A-865C342E4D35}" type="datetime1">
              <a:rPr lang="cs-CZ" smtClean="0"/>
              <a:t>26.10.2022</a:t>
            </a:fld>
            <a:endParaRPr lang="cs-CZ"/>
          </a:p>
        </p:txBody>
      </p:sp>
      <p:sp>
        <p:nvSpPr>
          <p:cNvPr id="24" name="Zástupný symbol pro zápatí 23">
            <a:extLst>
              <a:ext uri="{FF2B5EF4-FFF2-40B4-BE49-F238E27FC236}">
                <a16:creationId xmlns:a16="http://schemas.microsoft.com/office/drawing/2014/main" id="{6776D3BA-DCDD-979E-0500-6F41CE463B6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25" name="Zástupný symbol pro číslo snímku 24">
            <a:extLst>
              <a:ext uri="{FF2B5EF4-FFF2-40B4-BE49-F238E27FC236}">
                <a16:creationId xmlns:a16="http://schemas.microsoft.com/office/drawing/2014/main" id="{BD4CD01A-4E9D-7A56-F73B-BC14CEE650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text 10">
            <a:extLst>
              <a:ext uri="{FF2B5EF4-FFF2-40B4-BE49-F238E27FC236}">
                <a16:creationId xmlns:a16="http://schemas.microsoft.com/office/drawing/2014/main" id="{8CBDE935-CF93-F723-F437-49BCDEA7C8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67500" y="552500"/>
            <a:ext cx="5526000" cy="36000"/>
          </a:xfr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0" scaled="1"/>
          </a:gradFill>
        </p:spPr>
        <p:txBody>
          <a:bodyPr anchor="ctr">
            <a:noAutofit/>
          </a:bodyPr>
          <a:lstStyle>
            <a:lvl1pPr marL="0" indent="0" algn="ctr">
              <a:buNone/>
              <a:defRPr sz="2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84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91032E-7FB5-D5CC-22D3-418636CCE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288"/>
            <a:ext cx="5077800" cy="45354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8D29BD-5855-4C69-3D6C-B9F189878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000" y="1665286"/>
            <a:ext cx="5077800" cy="453548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7D697E-549E-0FAA-73BA-06112ED0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B99C-9713-4BDF-87E3-4C3F6BA150F2}" type="datetime1">
              <a:rPr lang="cs-CZ" smtClean="0"/>
              <a:t>26.10.2022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C6E0C7-809F-FF1E-6BFE-B0A53634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07AEB8-6C5A-83FD-C99B-45F64150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4FC93704-4F77-3855-8607-67A6C3DA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928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B4BE84-F5BD-B794-BA70-F8B554861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65288"/>
            <a:ext cx="5076212" cy="401970"/>
          </a:xfrm>
          <a:gradFill flip="none" rotWithShape="1">
            <a:gsLst>
              <a:gs pos="2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</p:spPr>
        <p:txBody>
          <a:bodyPr wrap="square" lIns="108000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1B6CE43-E215-E658-2D45-1F73D0A81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00" y="1665288"/>
            <a:ext cx="5079388" cy="401970"/>
          </a:xfrm>
          <a:gradFill>
            <a:gsLst>
              <a:gs pos="1000">
                <a:schemeClr val="bg2"/>
              </a:gs>
              <a:gs pos="100000">
                <a:schemeClr val="accent1"/>
              </a:gs>
            </a:gsLst>
            <a:lin ang="0" scaled="1"/>
          </a:gradFill>
        </p:spPr>
        <p:txBody>
          <a:bodyPr wrap="square" lIns="108000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BBBEC9-BB66-0E9E-0203-3CBC262E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6C3A-8878-4228-9C93-CE6778213EC5}" type="datetime1">
              <a:rPr lang="cs-CZ" smtClean="0"/>
              <a:t>26.10.2022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2EA96B-08C0-0A51-DF27-EB9481D3A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1693B76-2C5A-4ED4-042F-E8BB2E03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6165934-A42F-074E-3769-C11D8365E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0E8793BA-5180-E0D2-CC97-929D9B1F570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229396"/>
            <a:ext cx="5077800" cy="397138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5" name="Zástupný obsah 3">
            <a:extLst>
              <a:ext uri="{FF2B5EF4-FFF2-40B4-BE49-F238E27FC236}">
                <a16:creationId xmlns:a16="http://schemas.microsoft.com/office/drawing/2014/main" id="{43822810-F4BE-8B6F-4DD1-FCEE63D39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000" y="2229394"/>
            <a:ext cx="5077800" cy="39713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3362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9C33A0-A063-2F35-54F7-5DEB5FB8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844CB4-A344-57FD-8848-746842C7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A7CC-8271-442A-A664-8BC4B6479A0D}" type="datetime1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73D110F-9888-D113-52E2-E7A08083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C25A7D-75CC-ED34-EDAE-540542B5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1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97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délník 63">
            <a:extLst>
              <a:ext uri="{FF2B5EF4-FFF2-40B4-BE49-F238E27FC236}">
                <a16:creationId xmlns:a16="http://schemas.microsoft.com/office/drawing/2014/main" id="{440EB889-4F2E-C16D-E421-EE120F7CA4BE}"/>
              </a:ext>
            </a:extLst>
          </p:cNvPr>
          <p:cNvSpPr/>
          <p:nvPr userDrawn="1"/>
        </p:nvSpPr>
        <p:spPr>
          <a:xfrm>
            <a:off x="0" y="1665288"/>
            <a:ext cx="12192000" cy="519271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C0F0F6-C081-E7FF-6EE5-4C3CBFC1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10515600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56B9FA3-396A-F305-51CD-599BDB51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CD1943-EE10-4910-85B8-5EB833A04812}" type="datetime1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9E0168-9C28-7907-42B4-3DAF78F5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7262AD-6600-BD79-98EE-EF6AC0D8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7" name="Zástupný text 56">
            <a:extLst>
              <a:ext uri="{FF2B5EF4-FFF2-40B4-BE49-F238E27FC236}">
                <a16:creationId xmlns:a16="http://schemas.microsoft.com/office/drawing/2014/main" id="{6A3A198D-EBCC-0632-95A8-C70D12BAF7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0023" y="2322513"/>
            <a:ext cx="2516187" cy="3878262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80000" anchor="b"/>
          <a:lstStyle>
            <a:lvl1pPr marL="0" indent="0" algn="r">
              <a:buNone/>
              <a:defRPr sz="6000">
                <a:solidFill>
                  <a:schemeClr val="bg1">
                    <a:alpha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cs-CZ"/>
              <a:t>01</a:t>
            </a:r>
          </a:p>
        </p:txBody>
      </p:sp>
      <p:sp>
        <p:nvSpPr>
          <p:cNvPr id="59" name="Zástupný text 56">
            <a:extLst>
              <a:ext uri="{FF2B5EF4-FFF2-40B4-BE49-F238E27FC236}">
                <a16:creationId xmlns:a16="http://schemas.microsoft.com/office/drawing/2014/main" id="{F7E6B277-F882-38C7-2ACA-99D28C0A9A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05807" y="2322513"/>
            <a:ext cx="2516187" cy="3878262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80000" anchor="b"/>
          <a:lstStyle>
            <a:lvl1pPr marL="0" indent="0" algn="r">
              <a:buNone/>
              <a:defRPr sz="6000">
                <a:solidFill>
                  <a:schemeClr val="bg1">
                    <a:alpha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cs-CZ"/>
              <a:t>02</a:t>
            </a:r>
          </a:p>
        </p:txBody>
      </p:sp>
      <p:sp>
        <p:nvSpPr>
          <p:cNvPr id="60" name="Zástupný text 56">
            <a:extLst>
              <a:ext uri="{FF2B5EF4-FFF2-40B4-BE49-F238E27FC236}">
                <a16:creationId xmlns:a16="http://schemas.microsoft.com/office/drawing/2014/main" id="{22DFE45D-024B-5B01-030A-6E571357EA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1593" y="2322513"/>
            <a:ext cx="2516187" cy="3878262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80000" anchor="b"/>
          <a:lstStyle>
            <a:lvl1pPr marL="0" indent="0" algn="r">
              <a:buNone/>
              <a:defRPr sz="6000">
                <a:solidFill>
                  <a:schemeClr val="bg1">
                    <a:alpha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cs-CZ"/>
              <a:t>03</a:t>
            </a:r>
          </a:p>
        </p:txBody>
      </p:sp>
      <p:sp>
        <p:nvSpPr>
          <p:cNvPr id="61" name="Zástupný text 56">
            <a:extLst>
              <a:ext uri="{FF2B5EF4-FFF2-40B4-BE49-F238E27FC236}">
                <a16:creationId xmlns:a16="http://schemas.microsoft.com/office/drawing/2014/main" id="{E8E52C4A-6F85-F52B-48A9-9D89B90BEA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37378" y="2322513"/>
            <a:ext cx="2516187" cy="3878262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80000" anchor="b"/>
          <a:lstStyle>
            <a:lvl1pPr marL="0" indent="0" algn="r">
              <a:buNone/>
              <a:defRPr sz="6000">
                <a:solidFill>
                  <a:schemeClr val="bg1">
                    <a:alpha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cs-CZ"/>
              <a:t>04</a:t>
            </a:r>
          </a:p>
        </p:txBody>
      </p:sp>
      <p:sp>
        <p:nvSpPr>
          <p:cNvPr id="40" name="Zástupný text 38">
            <a:extLst>
              <a:ext uri="{FF2B5EF4-FFF2-40B4-BE49-F238E27FC236}">
                <a16:creationId xmlns:a16="http://schemas.microsoft.com/office/drawing/2014/main" id="{3169EDDA-8853-66D2-5798-50789FBAD5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66536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2" name="Zástupný text 41">
            <a:extLst>
              <a:ext uri="{FF2B5EF4-FFF2-40B4-BE49-F238E27FC236}">
                <a16:creationId xmlns:a16="http://schemas.microsoft.com/office/drawing/2014/main" id="{A57E05C9-6EA5-34DC-6CE2-EEA8BA356F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6536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44" name="Zástupný text 38">
            <a:extLst>
              <a:ext uri="{FF2B5EF4-FFF2-40B4-BE49-F238E27FC236}">
                <a16:creationId xmlns:a16="http://schemas.microsoft.com/office/drawing/2014/main" id="{E4DB7202-B0CC-18A6-BFAD-D43C59F926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3232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5" name="Zástupný text 41">
            <a:extLst>
              <a:ext uri="{FF2B5EF4-FFF2-40B4-BE49-F238E27FC236}">
                <a16:creationId xmlns:a16="http://schemas.microsoft.com/office/drawing/2014/main" id="{988A4077-39B3-3C03-065E-61366A07A7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3232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47" name="Zástupný text 38">
            <a:extLst>
              <a:ext uri="{FF2B5EF4-FFF2-40B4-BE49-F238E27FC236}">
                <a16:creationId xmlns:a16="http://schemas.microsoft.com/office/drawing/2014/main" id="{DAA926B9-4C0E-FCCC-612F-320A93EC0F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652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8" name="Zástupný text 41">
            <a:extLst>
              <a:ext uri="{FF2B5EF4-FFF2-40B4-BE49-F238E27FC236}">
                <a16:creationId xmlns:a16="http://schemas.microsoft.com/office/drawing/2014/main" id="{EC475766-F956-AC41-6C40-F951B96A4A0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9652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53" name="Zástupný text 38">
            <a:extLst>
              <a:ext uri="{FF2B5EF4-FFF2-40B4-BE49-F238E27FC236}">
                <a16:creationId xmlns:a16="http://schemas.microsoft.com/office/drawing/2014/main" id="{1EA04F52-D24F-7DCD-52D8-084DD5CE89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6389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54" name="Zástupný text 41">
            <a:extLst>
              <a:ext uri="{FF2B5EF4-FFF2-40B4-BE49-F238E27FC236}">
                <a16:creationId xmlns:a16="http://schemas.microsoft.com/office/drawing/2014/main" id="{62E7F8AD-2D68-6972-DC4A-AB48CB5C308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6389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4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7A5B468E-0800-AFB4-3103-A2C2535B77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bIns="129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3833B2-FB7B-8A3B-C968-C8B3F24CD5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" y="0"/>
            <a:ext cx="7366000" cy="6858000"/>
          </a:xfrm>
          <a:gradFill>
            <a:gsLst>
              <a:gs pos="2000">
                <a:schemeClr val="bg2"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5585"/>
            <a:ext cx="5881914" cy="559127"/>
          </a:xfrm>
        </p:spPr>
        <p:txBody>
          <a:bodyPr wrap="square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2A747FBC-F615-B8E8-EFCE-016697C447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842" y="645429"/>
            <a:ext cx="838884" cy="1256884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62B38EE5-6AE3-768F-645E-E69B0599578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9788" y="4869463"/>
            <a:ext cx="2771019" cy="27699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6B2B8886-48A6-77D1-13B8-5E505917124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39788" y="5205711"/>
            <a:ext cx="2771019" cy="169277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44235033-40B9-044F-8D8D-9695577B59A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9788" y="5583416"/>
            <a:ext cx="2771019" cy="21544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2164F629-34DB-B310-39AA-DD81E8D108C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788" y="5864619"/>
            <a:ext cx="2771019" cy="21544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4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2226E831-465D-3FFD-DB50-3111FB32CEA1}"/>
              </a:ext>
            </a:extLst>
          </p:cNvPr>
          <p:cNvSpPr/>
          <p:nvPr userDrawn="1"/>
        </p:nvSpPr>
        <p:spPr>
          <a:xfrm>
            <a:off x="0" y="1665288"/>
            <a:ext cx="12192000" cy="519271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C0F0F6-C081-E7FF-6EE5-4C3CBFC1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10515600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56B9FA3-396A-F305-51CD-599BDB51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421A49-22DB-4C0A-BE9F-178D3F07B5E1}" type="datetime1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9E0168-9C28-7907-42B4-3DAF78F5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7262AD-6600-BD79-98EE-EF6AC0D8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7" name="Zástupný text 56">
            <a:extLst>
              <a:ext uri="{FF2B5EF4-FFF2-40B4-BE49-F238E27FC236}">
                <a16:creationId xmlns:a16="http://schemas.microsoft.com/office/drawing/2014/main" id="{6A3A198D-EBCC-0632-95A8-C70D12BAF77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0023" y="2322513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59" name="Zástupný text 56">
            <a:extLst>
              <a:ext uri="{FF2B5EF4-FFF2-40B4-BE49-F238E27FC236}">
                <a16:creationId xmlns:a16="http://schemas.microsoft.com/office/drawing/2014/main" id="{F7E6B277-F882-38C7-2ACA-99D28C0A9A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05807" y="2322513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60" name="Zástupný text 56">
            <a:extLst>
              <a:ext uri="{FF2B5EF4-FFF2-40B4-BE49-F238E27FC236}">
                <a16:creationId xmlns:a16="http://schemas.microsoft.com/office/drawing/2014/main" id="{22DFE45D-024B-5B01-030A-6E571357EA4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1593" y="2322513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61" name="Zástupný text 56">
            <a:extLst>
              <a:ext uri="{FF2B5EF4-FFF2-40B4-BE49-F238E27FC236}">
                <a16:creationId xmlns:a16="http://schemas.microsoft.com/office/drawing/2014/main" id="{E8E52C4A-6F85-F52B-48A9-9D89B90BEA4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37378" y="2322513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0" name="Zástupný text 38">
            <a:extLst>
              <a:ext uri="{FF2B5EF4-FFF2-40B4-BE49-F238E27FC236}">
                <a16:creationId xmlns:a16="http://schemas.microsoft.com/office/drawing/2014/main" id="{3169EDDA-8853-66D2-5798-50789FBAD5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66536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2" name="Zástupný text 41">
            <a:extLst>
              <a:ext uri="{FF2B5EF4-FFF2-40B4-BE49-F238E27FC236}">
                <a16:creationId xmlns:a16="http://schemas.microsoft.com/office/drawing/2014/main" id="{A57E05C9-6EA5-34DC-6CE2-EEA8BA356F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6536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44" name="Zástupný text 38">
            <a:extLst>
              <a:ext uri="{FF2B5EF4-FFF2-40B4-BE49-F238E27FC236}">
                <a16:creationId xmlns:a16="http://schemas.microsoft.com/office/drawing/2014/main" id="{E4DB7202-B0CC-18A6-BFAD-D43C59F926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3232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5" name="Zástupný text 41">
            <a:extLst>
              <a:ext uri="{FF2B5EF4-FFF2-40B4-BE49-F238E27FC236}">
                <a16:creationId xmlns:a16="http://schemas.microsoft.com/office/drawing/2014/main" id="{988A4077-39B3-3C03-065E-61366A07A7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3232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47" name="Zástupný text 38">
            <a:extLst>
              <a:ext uri="{FF2B5EF4-FFF2-40B4-BE49-F238E27FC236}">
                <a16:creationId xmlns:a16="http://schemas.microsoft.com/office/drawing/2014/main" id="{DAA926B9-4C0E-FCCC-612F-320A93EC0F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652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8" name="Zástupný text 41">
            <a:extLst>
              <a:ext uri="{FF2B5EF4-FFF2-40B4-BE49-F238E27FC236}">
                <a16:creationId xmlns:a16="http://schemas.microsoft.com/office/drawing/2014/main" id="{EC475766-F956-AC41-6C40-F951B96A4A0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9652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53" name="Zástupný text 38">
            <a:extLst>
              <a:ext uri="{FF2B5EF4-FFF2-40B4-BE49-F238E27FC236}">
                <a16:creationId xmlns:a16="http://schemas.microsoft.com/office/drawing/2014/main" id="{1EA04F52-D24F-7DCD-52D8-084DD5CE89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6389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54" name="Zástupný text 41">
            <a:extLst>
              <a:ext uri="{FF2B5EF4-FFF2-40B4-BE49-F238E27FC236}">
                <a16:creationId xmlns:a16="http://schemas.microsoft.com/office/drawing/2014/main" id="{62E7F8AD-2D68-6972-DC4A-AB48CB5C308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6389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26" name="Zástupný text 56">
            <a:extLst>
              <a:ext uri="{FF2B5EF4-FFF2-40B4-BE49-F238E27FC236}">
                <a16:creationId xmlns:a16="http://schemas.microsoft.com/office/drawing/2014/main" id="{C95F7BAB-3395-8EBF-0BBD-69BF284842F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0023" y="4343174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27" name="Zástupný text 56">
            <a:extLst>
              <a:ext uri="{FF2B5EF4-FFF2-40B4-BE49-F238E27FC236}">
                <a16:creationId xmlns:a16="http://schemas.microsoft.com/office/drawing/2014/main" id="{7577F6B5-DA76-3EAB-1835-9794EE12356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05807" y="4343174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28" name="Zástupný text 56">
            <a:extLst>
              <a:ext uri="{FF2B5EF4-FFF2-40B4-BE49-F238E27FC236}">
                <a16:creationId xmlns:a16="http://schemas.microsoft.com/office/drawing/2014/main" id="{DF9A0606-B9A3-951E-B0E2-A81859F047A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1593" y="4343174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text 56">
            <a:extLst>
              <a:ext uri="{FF2B5EF4-FFF2-40B4-BE49-F238E27FC236}">
                <a16:creationId xmlns:a16="http://schemas.microsoft.com/office/drawing/2014/main" id="{5FC9D054-B3B2-C31D-BFBC-CC47D1FA2EB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837378" y="4343174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0" name="Zástupný text 38">
            <a:extLst>
              <a:ext uri="{FF2B5EF4-FFF2-40B4-BE49-F238E27FC236}">
                <a16:creationId xmlns:a16="http://schemas.microsoft.com/office/drawing/2014/main" id="{1D31231C-A7FD-B4E2-DCE0-F59CDA99979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66536" y="4835354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1" name="Zástupný text 41">
            <a:extLst>
              <a:ext uri="{FF2B5EF4-FFF2-40B4-BE49-F238E27FC236}">
                <a16:creationId xmlns:a16="http://schemas.microsoft.com/office/drawing/2014/main" id="{6A30D196-D9D4-45D8-A4B2-32D42A6C0DD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66536" y="5259762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32" name="Zástupný text 38">
            <a:extLst>
              <a:ext uri="{FF2B5EF4-FFF2-40B4-BE49-F238E27FC236}">
                <a16:creationId xmlns:a16="http://schemas.microsoft.com/office/drawing/2014/main" id="{7F8CAD28-EB3A-0D3B-A896-3B4DECA4E6B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732321" y="4835354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4" name="Zástupný text 41">
            <a:extLst>
              <a:ext uri="{FF2B5EF4-FFF2-40B4-BE49-F238E27FC236}">
                <a16:creationId xmlns:a16="http://schemas.microsoft.com/office/drawing/2014/main" id="{B40E6558-0582-D421-76CE-1F12CC68DD2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732321" y="5259762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35" name="Zástupný text 38">
            <a:extLst>
              <a:ext uri="{FF2B5EF4-FFF2-40B4-BE49-F238E27FC236}">
                <a16:creationId xmlns:a16="http://schemas.microsoft.com/office/drawing/2014/main" id="{27FD87CC-8382-7A95-057C-B24E7DDE417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96521" y="4835354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6" name="Zástupný text 41">
            <a:extLst>
              <a:ext uri="{FF2B5EF4-FFF2-40B4-BE49-F238E27FC236}">
                <a16:creationId xmlns:a16="http://schemas.microsoft.com/office/drawing/2014/main" id="{2346EC2F-4BCB-C9A9-C931-1D1849F9A98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96521" y="5259762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37" name="Zástupný text 38">
            <a:extLst>
              <a:ext uri="{FF2B5EF4-FFF2-40B4-BE49-F238E27FC236}">
                <a16:creationId xmlns:a16="http://schemas.microsoft.com/office/drawing/2014/main" id="{23E16C4B-5B89-FBF2-CC11-CF5D40910F4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063891" y="4835354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8" name="Zástupný text 41">
            <a:extLst>
              <a:ext uri="{FF2B5EF4-FFF2-40B4-BE49-F238E27FC236}">
                <a16:creationId xmlns:a16="http://schemas.microsoft.com/office/drawing/2014/main" id="{ACB66212-376F-B3D5-E0EB-2D48D9F670B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063891" y="5259762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59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4115-2972-4863-9898-3D7BA44C4FCA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90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6551814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5289"/>
            <a:ext cx="6551815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EDCA-9291-44E5-AA98-79B0A9532C5E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30014" y="552501"/>
            <a:ext cx="4261986" cy="5648273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, 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186" y="552501"/>
            <a:ext cx="5712026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185" y="1665289"/>
            <a:ext cx="5712027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FDBE-A639-40A7-BE64-905BF2CAF222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552501"/>
            <a:ext cx="4261986" cy="5648273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7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6551814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5289"/>
            <a:ext cx="6551815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FE9D-C554-4DA0-8825-917FE3DE2B53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30014" y="552501"/>
            <a:ext cx="4261986" cy="1860071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8" name="Zástupný symbol obrázku 8">
            <a:extLst>
              <a:ext uri="{FF2B5EF4-FFF2-40B4-BE49-F238E27FC236}">
                <a16:creationId xmlns:a16="http://schemas.microsoft.com/office/drawing/2014/main" id="{130D8266-7175-3525-E30B-4FDFED34A7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30014" y="2530928"/>
            <a:ext cx="4261986" cy="3669847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, 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186" y="552501"/>
            <a:ext cx="5712027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186" y="1665289"/>
            <a:ext cx="5712028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840-E2A4-4307-9CC9-F7B13984262C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7" y="6483476"/>
            <a:ext cx="5256213" cy="153888"/>
          </a:xfrm>
        </p:spPr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7" y="552501"/>
            <a:ext cx="4261986" cy="1860071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8" name="Zástupný symbol obrázku 8">
            <a:extLst>
              <a:ext uri="{FF2B5EF4-FFF2-40B4-BE49-F238E27FC236}">
                <a16:creationId xmlns:a16="http://schemas.microsoft.com/office/drawing/2014/main" id="{130D8266-7175-3525-E30B-4FDFED34A7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7" y="2530928"/>
            <a:ext cx="4261986" cy="3669847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40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2501"/>
            <a:ext cx="4373857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5289"/>
            <a:ext cx="4373858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437A-D29A-4459-B6C1-435C8FABB11B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2056" y="552501"/>
            <a:ext cx="6439944" cy="2593798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8" name="Zástupný symbol obrázku 8">
            <a:extLst>
              <a:ext uri="{FF2B5EF4-FFF2-40B4-BE49-F238E27FC236}">
                <a16:creationId xmlns:a16="http://schemas.microsoft.com/office/drawing/2014/main" id="{130D8266-7175-3525-E30B-4FDFED34A7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52056" y="3247900"/>
            <a:ext cx="2390458" cy="2952876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10" name="Zástupný symbol obrázku 8">
            <a:extLst>
              <a:ext uri="{FF2B5EF4-FFF2-40B4-BE49-F238E27FC236}">
                <a16:creationId xmlns:a16="http://schemas.microsoft.com/office/drawing/2014/main" id="{A9A1EA49-2F59-C357-4D27-229BE00053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47314" y="3247900"/>
            <a:ext cx="3944686" cy="2952876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3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AF69EF4-70C9-4234-E776-C86F84BF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10515600" cy="47525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FBF25D-0C94-2499-1937-5E2EE93E0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5289"/>
            <a:ext cx="10515600" cy="45354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4F0AD7-7266-A9E9-C8D0-6481CC621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10914" y="6483476"/>
            <a:ext cx="101962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FA4275C2-F89F-468B-9CD2-2F4A7AFFB1E2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546944-E17C-C070-7EFE-5BD496985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7" y="6483476"/>
            <a:ext cx="5256213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AA8A47-7215-97C2-3E48-B6DBAA5B1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9228" y="6483476"/>
            <a:ext cx="83457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94A1CD46-05F0-CD5A-C07B-81A4574A3CB5}"/>
              </a:ext>
            </a:extLst>
          </p:cNvPr>
          <p:cNvCxnSpPr>
            <a:cxnSpLocks/>
          </p:cNvCxnSpPr>
          <p:nvPr userDrawn="1"/>
        </p:nvCxnSpPr>
        <p:spPr>
          <a:xfrm>
            <a:off x="839788" y="6378606"/>
            <a:ext cx="11352212" cy="0"/>
          </a:xfrm>
          <a:prstGeom prst="line">
            <a:avLst/>
          </a:prstGeom>
          <a:ln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51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9" r:id="rId2"/>
    <p:sldLayoutId id="2147483670" r:id="rId3"/>
    <p:sldLayoutId id="2147483650" r:id="rId4"/>
    <p:sldLayoutId id="2147483658" r:id="rId5"/>
    <p:sldLayoutId id="2147483666" r:id="rId6"/>
    <p:sldLayoutId id="2147483659" r:id="rId7"/>
    <p:sldLayoutId id="2147483671" r:id="rId8"/>
    <p:sldLayoutId id="2147483660" r:id="rId9"/>
    <p:sldLayoutId id="2147483665" r:id="rId10"/>
    <p:sldLayoutId id="2147483651" r:id="rId11"/>
    <p:sldLayoutId id="2147483667" r:id="rId12"/>
    <p:sldLayoutId id="2147483668" r:id="rId13"/>
    <p:sldLayoutId id="2147483661" r:id="rId14"/>
    <p:sldLayoutId id="2147483663" r:id="rId15"/>
    <p:sldLayoutId id="2147483652" r:id="rId16"/>
    <p:sldLayoutId id="2147483653" r:id="rId17"/>
    <p:sldLayoutId id="2147483654" r:id="rId18"/>
    <p:sldLayoutId id="2147483655" r:id="rId19"/>
    <p:sldLayoutId id="214748366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500"/>
        </a:spcAft>
        <a:buClr>
          <a:schemeClr val="accent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52000" algn="l" defTabSz="914400" rtl="0" eaLnBrk="1" latinLnBrk="0" hangingPunct="1">
        <a:lnSpc>
          <a:spcPct val="114000"/>
        </a:lnSpc>
        <a:spcBef>
          <a:spcPts val="0"/>
        </a:spcBef>
        <a:spcAft>
          <a:spcPts val="300"/>
        </a:spcAft>
        <a:buClr>
          <a:schemeClr val="bg2"/>
        </a:buClr>
        <a:buFont typeface="Poppins Regular" panose="00000500000000000000" pitchFamily="2" charset="-18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16000" algn="l" defTabSz="914400" rtl="0" eaLnBrk="1" latinLnBrk="0" hangingPunct="1">
        <a:lnSpc>
          <a:spcPct val="114000"/>
        </a:lnSpc>
        <a:spcBef>
          <a:spcPts val="0"/>
        </a:spcBef>
        <a:spcAft>
          <a:spcPts val="4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orient="horz" pos="1049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D793A729-E19A-968C-235E-1ED91E0C119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70700"/>
          </a:xfrm>
        </p:spPr>
      </p:pic>
      <p:sp>
        <p:nvSpPr>
          <p:cNvPr id="23" name="Zástupný text 22">
            <a:extLst>
              <a:ext uri="{FF2B5EF4-FFF2-40B4-BE49-F238E27FC236}">
                <a16:creationId xmlns:a16="http://schemas.microsoft.com/office/drawing/2014/main" id="{13D20A47-0FD2-473C-9CC4-8649155543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15671C-C9C9-1DDF-087E-9101CED9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9350"/>
            <a:ext cx="5881914" cy="1113125"/>
          </a:xfrm>
        </p:spPr>
        <p:txBody>
          <a:bodyPr/>
          <a:lstStyle/>
          <a:p>
            <a:r>
              <a:rPr lang="en-GB" noProof="1"/>
              <a:t>Lorem ipsum dolor sit amet consectet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F41146D-C43E-330E-DC23-B63D687C0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855470"/>
            <a:ext cx="5881914" cy="276999"/>
          </a:xfrm>
        </p:spPr>
        <p:txBody>
          <a:bodyPr/>
          <a:lstStyle/>
          <a:p>
            <a:r>
              <a:rPr lang="en-GB" noProof="1"/>
              <a:t>Lorem Ipsum | X.X. XXXX</a:t>
            </a:r>
          </a:p>
        </p:txBody>
      </p:sp>
      <p:sp>
        <p:nvSpPr>
          <p:cNvPr id="24" name="Zástupný text 23">
            <a:extLst>
              <a:ext uri="{FF2B5EF4-FFF2-40B4-BE49-F238E27FC236}">
                <a16:creationId xmlns:a16="http://schemas.microsoft.com/office/drawing/2014/main" id="{6911A997-F5D2-D851-83DC-87CC3BA015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38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Zástupný symbol obrázku 28">
            <a:extLst>
              <a:ext uri="{FF2B5EF4-FFF2-40B4-BE49-F238E27FC236}">
                <a16:creationId xmlns:a16="http://schemas.microsoft.com/office/drawing/2014/main" id="{4D77862B-A759-EF74-D504-703C1A26834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788" y="1665288"/>
            <a:ext cx="3144141" cy="3505035"/>
          </a:xfrm>
        </p:spPr>
      </p:pic>
      <p:pic>
        <p:nvPicPr>
          <p:cNvPr id="33" name="Zástupný symbol obrázku 32">
            <a:extLst>
              <a:ext uri="{FF2B5EF4-FFF2-40B4-BE49-F238E27FC236}">
                <a16:creationId xmlns:a16="http://schemas.microsoft.com/office/drawing/2014/main" id="{52BFDEA8-1E41-029C-25E3-B8743209EE6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3929" y="1665288"/>
            <a:ext cx="3144141" cy="3505035"/>
          </a:xfrm>
        </p:spPr>
      </p:pic>
      <p:pic>
        <p:nvPicPr>
          <p:cNvPr id="23" name="Zástupný symbol obrázku 22">
            <a:extLst>
              <a:ext uri="{FF2B5EF4-FFF2-40B4-BE49-F238E27FC236}">
                <a16:creationId xmlns:a16="http://schemas.microsoft.com/office/drawing/2014/main" id="{232477EF-ACA2-4DD3-DD41-75A23715ACD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40"/>
          <a:stretch/>
        </p:blipFill>
        <p:spPr>
          <a:xfrm>
            <a:off x="8207373" y="1665288"/>
            <a:ext cx="3984627" cy="3505035"/>
          </a:xfr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414FC044-0981-DD21-40D5-1441D7FC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Lorem ipsum dolor sit amet fusce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4BF44E4A-C696-3E05-D4FE-1D79310569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noProof="1"/>
              <a:t>Neque porro quisquam est, qui dolorem</a:t>
            </a:r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29FD06B2-07AB-FAD4-C4E9-8A8E1CC8D1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noProof="1"/>
              <a:t>Rhoncus, dolor nunc faucibus liber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3549B171-1F04-6B48-F616-6A2569A708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noProof="1"/>
              <a:t>Aenean vel massa quis mauris vehicula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C6F396F6-9149-D15C-8B09-46569AF2A2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E1C0A754-2F77-5D2A-4018-9C80C9FA3BB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AA05BB7A-77AB-F2BF-A80B-904FC1E6CD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4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5699B2B-97B2-CCC3-D5CE-EFD656F797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BA1D4A-B608-6F82-2A1C-E01B6FC2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Lorem ipsum </a:t>
            </a:r>
            <a:br>
              <a:rPr lang="en-GB" noProof="1"/>
            </a:br>
            <a:r>
              <a:rPr lang="en-GB" noProof="1"/>
              <a:t>dolor sit amet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C08DA1-2AB7-BB2D-0CF4-D0E7D6D35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3543" y="4855470"/>
            <a:ext cx="4484914" cy="553998"/>
          </a:xfrm>
        </p:spPr>
        <p:txBody>
          <a:bodyPr/>
          <a:lstStyle/>
          <a:p>
            <a:r>
              <a:rPr lang="en-GB" noProof="1"/>
              <a:t>Duis bibendum, lectus ut viverra rhoncus, dolor nunc fauci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B96C4E1-1D57-5BAB-1A43-ECCB4E5D6B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6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20DA23F-0003-EA95-147C-0A3058208C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BA1D4A-B608-6F82-2A1C-E01B6FC2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Lorem ipsum </a:t>
            </a:r>
            <a:br>
              <a:rPr lang="en-GB" noProof="1"/>
            </a:br>
            <a:r>
              <a:rPr lang="en-GB" noProof="1"/>
              <a:t>dolor sit amet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C08DA1-2AB7-BB2D-0CF4-D0E7D6D35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5486" y="4855470"/>
            <a:ext cx="4601028" cy="553998"/>
          </a:xfrm>
        </p:spPr>
        <p:txBody>
          <a:bodyPr/>
          <a:lstStyle/>
          <a:p>
            <a:r>
              <a:rPr lang="en-GB" noProof="1"/>
              <a:t>Duis bibendum, lectus ut viverra rhoncus, dolor nunc fauci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5D02BD-A3E6-130C-A1CD-3DB36A7002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52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4CC21D9E-1C99-50F2-3A11-4407789616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84DC257-B451-6515-DE61-290208719C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7ADA34B-77E0-504F-700F-C0AA27A67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Lorem ipsum </a:t>
            </a:r>
            <a:br>
              <a:rPr lang="en-GB" noProof="1"/>
            </a:br>
            <a:r>
              <a:rPr lang="en-GB" noProof="1"/>
              <a:t>dolor sit amet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BC596FC-2DE5-3E35-7324-2209817A3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3371" y="4855470"/>
            <a:ext cx="4325258" cy="553998"/>
          </a:xfrm>
        </p:spPr>
        <p:txBody>
          <a:bodyPr/>
          <a:lstStyle/>
          <a:p>
            <a:r>
              <a:rPr lang="en-GB" noProof="1"/>
              <a:t>Duis bibendum, lectus ut viverra rhoncus, dolor nunc fauci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0BD1F562-AC07-E5BD-BDE5-197C32F708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22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7B3F16E4-221C-531D-9FC5-E556B3542F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443F6B51-7E15-8E9F-1989-3DE7A31D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Lorem ipsum dolor sit amet, consectetuer</a:t>
            </a:r>
          </a:p>
        </p:txBody>
      </p:sp>
    </p:spTree>
    <p:extLst>
      <p:ext uri="{BB962C8B-B14F-4D97-AF65-F5344CB8AC3E}">
        <p14:creationId xmlns:p14="http://schemas.microsoft.com/office/powerpoint/2010/main" val="226234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Zástupný symbol obrázku 17">
            <a:extLst>
              <a:ext uri="{FF2B5EF4-FFF2-40B4-BE49-F238E27FC236}">
                <a16:creationId xmlns:a16="http://schemas.microsoft.com/office/drawing/2014/main" id="{7837AB92-B319-FF7E-1DC9-171D9217A1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501" y="552500"/>
            <a:ext cx="5524500" cy="5648273"/>
          </a:xfr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685904D-3266-AEAE-7C16-9E8D380588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7D391E-FED5-6372-B1ED-A70180853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Lorem ipsum dolor sit amet, consectetuer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B40A180-EA88-1D4B-7D29-3AB56EC124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1"/>
              <a:t>— Duis bibendum 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67866251-766D-D8FB-7ECF-565B7B956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4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D6CAA3E-6E9D-446F-25AC-2482B85B2B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1"/>
              <a:t>Lorem ipsum dolor sit amet, consectetuer adipiscing elitas. </a:t>
            </a:r>
            <a:br>
              <a:rPr lang="en-GB" noProof="1"/>
            </a:br>
            <a:r>
              <a:rPr lang="en-GB" noProof="1"/>
              <a:t>Duis bibendum, lectus ut viverra Consectetuer adipiscing elit </a:t>
            </a:r>
          </a:p>
          <a:p>
            <a:r>
              <a:rPr lang="en-GB" noProof="1"/>
              <a:t>Duis bibendum, lectus ut viverra </a:t>
            </a:r>
          </a:p>
          <a:p>
            <a:r>
              <a:rPr lang="en-GB" noProof="1"/>
              <a:t>Rhoncus, dolor nunc faucibus libero</a:t>
            </a:r>
          </a:p>
          <a:p>
            <a:r>
              <a:rPr lang="en-GB" noProof="1"/>
              <a:t>Mauris dolor felis, sagittis</a:t>
            </a:r>
          </a:p>
          <a:p>
            <a:pPr lvl="1"/>
            <a:r>
              <a:rPr lang="en-GB" noProof="1"/>
              <a:t>dolor nunc fauci libero, eget facilisis</a:t>
            </a:r>
          </a:p>
          <a:p>
            <a:endParaRPr lang="en-GB" noProof="1"/>
          </a:p>
          <a:p>
            <a:endParaRPr lang="en-GB" noProof="1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EA027A5F-6FF0-BFB7-3C29-A8633FBDA6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1"/>
              <a:t>Lorem ipsum dolor sit amet, consectetuer adipiscing elitas. </a:t>
            </a:r>
            <a:br>
              <a:rPr lang="en-GB" noProof="1"/>
            </a:br>
            <a:r>
              <a:rPr lang="en-GB" noProof="1"/>
              <a:t>Duis bibendum, lectus ut viverra Consectetuer adipiscing elit </a:t>
            </a:r>
          </a:p>
          <a:p>
            <a:r>
              <a:rPr lang="en-GB" noProof="1"/>
              <a:t>Duis bibendum, lectus ut viverra </a:t>
            </a:r>
          </a:p>
          <a:p>
            <a:r>
              <a:rPr lang="en-GB" noProof="1"/>
              <a:t>Rhoncus, dolor nunc faucibus libero</a:t>
            </a:r>
          </a:p>
          <a:p>
            <a:r>
              <a:rPr lang="en-GB" noProof="1"/>
              <a:t>Mauris dolor felis, sagittis</a:t>
            </a:r>
          </a:p>
          <a:p>
            <a:pPr lvl="1"/>
            <a:r>
              <a:rPr lang="en-GB" noProof="1"/>
              <a:t>dolor nunc fauci libero, eget facilisis</a:t>
            </a:r>
          </a:p>
          <a:p>
            <a:endParaRPr lang="en-GB" noProof="1"/>
          </a:p>
          <a:p>
            <a:endParaRPr lang="en-GB" noProof="1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15FF7B9-C108-8E00-5369-1C82EF05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Lorem ipsum dolor sit amet, consectetuer</a:t>
            </a:r>
          </a:p>
        </p:txBody>
      </p:sp>
    </p:spTree>
    <p:extLst>
      <p:ext uri="{BB962C8B-B14F-4D97-AF65-F5344CB8AC3E}">
        <p14:creationId xmlns:p14="http://schemas.microsoft.com/office/powerpoint/2010/main" val="34122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D067F6B-F261-CBD6-B8F5-19E2EB9EE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1"/>
              <a:t>Etiam sapien elit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ADCF57-937C-A88B-D0E5-EF54EDEC9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noProof="1"/>
              <a:t>Curabitur bibendum justo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15FF7B9-C108-8E00-5369-1C82EF05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Lorem ipsum dolor sit amet, consectetuer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EA027A5F-6FF0-BFB7-3C29-A8633FBDA644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1"/>
              <a:t>Lorem ipsum dolor sit amet, consectetuer adipiscing elitas. </a:t>
            </a:r>
            <a:br>
              <a:rPr lang="en-GB" noProof="1"/>
            </a:br>
            <a:r>
              <a:rPr lang="en-GB" noProof="1"/>
              <a:t>Duis bibendum, lectus ut viverra Consectetuer adipiscing elit </a:t>
            </a:r>
          </a:p>
          <a:p>
            <a:r>
              <a:rPr lang="en-GB" noProof="1"/>
              <a:t>Duis bibendum, lectus ut viverra </a:t>
            </a:r>
          </a:p>
          <a:p>
            <a:r>
              <a:rPr lang="en-GB" noProof="1"/>
              <a:t>Rhoncus, dolor nunc faucibus libero</a:t>
            </a:r>
          </a:p>
          <a:p>
            <a:r>
              <a:rPr lang="en-GB" noProof="1"/>
              <a:t>Mauris dolor felis, sagittis</a:t>
            </a:r>
          </a:p>
          <a:p>
            <a:pPr lvl="1"/>
            <a:r>
              <a:rPr lang="en-GB" noProof="1"/>
              <a:t>dolor nunc fauci libero, eget facilisis</a:t>
            </a:r>
          </a:p>
          <a:p>
            <a:endParaRPr lang="en-GB" noProof="1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D6CAA3E-6E9D-446F-25AC-2482B85B2B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1"/>
              <a:t>Lorem ipsum dolor sit amet, consectetuer adipiscing elitas. </a:t>
            </a:r>
            <a:br>
              <a:rPr lang="en-GB" noProof="1"/>
            </a:br>
            <a:r>
              <a:rPr lang="en-GB" noProof="1"/>
              <a:t>Duis bibendum, lectus ut viverra Consectetuer adipiscing elit </a:t>
            </a:r>
          </a:p>
          <a:p>
            <a:r>
              <a:rPr lang="en-GB" noProof="1"/>
              <a:t>Duis bibendum, lectus ut viverra </a:t>
            </a:r>
          </a:p>
          <a:p>
            <a:r>
              <a:rPr lang="en-GB" noProof="1"/>
              <a:t>Rhoncus, dolor nunc faucibus libero</a:t>
            </a:r>
          </a:p>
          <a:p>
            <a:r>
              <a:rPr lang="en-GB" noProof="1"/>
              <a:t>Mauris dolor felis, sagittis</a:t>
            </a:r>
          </a:p>
          <a:p>
            <a:pPr lvl="1"/>
            <a:r>
              <a:rPr lang="en-GB" noProof="1"/>
              <a:t>dolor nunc fauci libero, eget facilisis</a:t>
            </a:r>
          </a:p>
          <a:p>
            <a:endParaRPr lang="en-GB" noProof="1"/>
          </a:p>
          <a:p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40437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DE8367C-D568-4E45-A3A7-82A2D416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Lorem ipsum dolor sit amet, consectetuer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2E8A844-140E-4A25-BC3C-CB39F6A8D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5289"/>
            <a:ext cx="4632367" cy="4535486"/>
          </a:xfrm>
        </p:spPr>
        <p:txBody>
          <a:bodyPr/>
          <a:lstStyle/>
          <a:p>
            <a:pPr marL="0" indent="0">
              <a:buNone/>
            </a:pPr>
            <a:r>
              <a:rPr lang="en-GB" noProof="1"/>
              <a:t>Lorem ipsum dolor sit amet, co lo ipsum dolor sit elitas. Neque porro quisquam est, qui dolorem ipsum consectetur, adipisci velit, sed quia numquam </a:t>
            </a:r>
          </a:p>
          <a:p>
            <a:r>
              <a:rPr lang="en-GB" noProof="1"/>
              <a:t>Consectetuer adipiscing elit </a:t>
            </a:r>
          </a:p>
          <a:p>
            <a:r>
              <a:rPr lang="en-GB" noProof="1"/>
              <a:t>Duis bibendum, lectus ut vive </a:t>
            </a:r>
          </a:p>
          <a:p>
            <a:r>
              <a:rPr lang="en-GB" noProof="1"/>
              <a:t>Rhoncus, dolor nunc faucibus </a:t>
            </a:r>
          </a:p>
          <a:p>
            <a:r>
              <a:rPr lang="en-GB" noProof="1"/>
              <a:t>Mauris dolor felis, sagittis</a:t>
            </a:r>
          </a:p>
        </p:txBody>
      </p:sp>
      <p:graphicFrame>
        <p:nvGraphicFramePr>
          <p:cNvPr id="3" name="Graf 15">
            <a:extLst>
              <a:ext uri="{FF2B5EF4-FFF2-40B4-BE49-F238E27FC236}">
                <a16:creationId xmlns:a16="http://schemas.microsoft.com/office/drawing/2014/main" id="{2F8991BA-643D-43AC-9204-B79DFB087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9588562"/>
              </p:ext>
            </p:extLst>
          </p:nvPr>
        </p:nvGraphicFramePr>
        <p:xfrm>
          <a:off x="5470567" y="1592263"/>
          <a:ext cx="63980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1">
            <a:extLst>
              <a:ext uri="{FF2B5EF4-FFF2-40B4-BE49-F238E27FC236}">
                <a16:creationId xmlns:a16="http://schemas.microsoft.com/office/drawing/2014/main" id="{FE512605-7EB7-4A48-85A4-1A733B6F6479}"/>
              </a:ext>
            </a:extLst>
          </p:cNvPr>
          <p:cNvSpPr txBox="1"/>
          <p:nvPr/>
        </p:nvSpPr>
        <p:spPr>
          <a:xfrm>
            <a:off x="7721732" y="3768367"/>
            <a:ext cx="1859304" cy="6311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>
                <a:latin typeface="+mj-lt"/>
              </a:rPr>
              <a:t>Volitelný popisek </a:t>
            </a:r>
          </a:p>
        </p:txBody>
      </p:sp>
    </p:spTree>
    <p:extLst>
      <p:ext uri="{BB962C8B-B14F-4D97-AF65-F5344CB8AC3E}">
        <p14:creationId xmlns:p14="http://schemas.microsoft.com/office/powerpoint/2010/main" val="9324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791511F-CC3F-7799-B4DA-1D3B232B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8981" y="2741609"/>
            <a:ext cx="3943350" cy="1417055"/>
          </a:xfrm>
        </p:spPr>
        <p:txBody>
          <a:bodyPr/>
          <a:lstStyle/>
          <a:p>
            <a:r>
              <a:rPr lang="en-GB" noProof="1"/>
              <a:t>Lorem ipsum dolor sit amet consectetuer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B38EFAEF-E0E5-7A10-CFC4-BF4DF075CE70}"/>
              </a:ext>
            </a:extLst>
          </p:cNvPr>
          <p:cNvGrpSpPr/>
          <p:nvPr/>
        </p:nvGrpSpPr>
        <p:grpSpPr>
          <a:xfrm>
            <a:off x="281774" y="249386"/>
            <a:ext cx="8233576" cy="5930602"/>
            <a:chOff x="5470566" y="1592263"/>
            <a:chExt cx="6398091" cy="4608513"/>
          </a:xfrm>
        </p:grpSpPr>
        <p:graphicFrame>
          <p:nvGraphicFramePr>
            <p:cNvPr id="5" name="Graf 15">
              <a:extLst>
                <a:ext uri="{FF2B5EF4-FFF2-40B4-BE49-F238E27FC236}">
                  <a16:creationId xmlns:a16="http://schemas.microsoft.com/office/drawing/2014/main" id="{CFCE4ACB-E357-83EC-4021-BFD49953FB3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39740526"/>
                </p:ext>
              </p:extLst>
            </p:nvPr>
          </p:nvGraphicFramePr>
          <p:xfrm>
            <a:off x="5470566" y="1592263"/>
            <a:ext cx="6398091" cy="46085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ovéPole 1">
              <a:extLst>
                <a:ext uri="{FF2B5EF4-FFF2-40B4-BE49-F238E27FC236}">
                  <a16:creationId xmlns:a16="http://schemas.microsoft.com/office/drawing/2014/main" id="{A253FAAB-BE82-78D1-FC80-D41070CD757D}"/>
                </a:ext>
              </a:extLst>
            </p:cNvPr>
            <p:cNvSpPr txBox="1"/>
            <p:nvPr/>
          </p:nvSpPr>
          <p:spPr>
            <a:xfrm>
              <a:off x="7965466" y="3796934"/>
              <a:ext cx="1371837" cy="57399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400" b="1">
                  <a:latin typeface="+mj-lt"/>
                </a:rPr>
                <a:t>Volitelný popisek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40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58D80B7-6B9E-6D60-B294-D5A53250B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Lorem ipsum dolor sit amet, consectetuer</a:t>
            </a:r>
          </a:p>
        </p:txBody>
      </p:sp>
      <p:sp>
        <p:nvSpPr>
          <p:cNvPr id="69" name="Zástupný text 68">
            <a:extLst>
              <a:ext uri="{FF2B5EF4-FFF2-40B4-BE49-F238E27FC236}">
                <a16:creationId xmlns:a16="http://schemas.microsoft.com/office/drawing/2014/main" id="{4F2B8A8C-54E9-4EBE-94C0-A2BD3AA71E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noProof="1"/>
              <a:t>01</a:t>
            </a:r>
          </a:p>
        </p:txBody>
      </p:sp>
      <p:sp>
        <p:nvSpPr>
          <p:cNvPr id="70" name="Zástupný text 69">
            <a:extLst>
              <a:ext uri="{FF2B5EF4-FFF2-40B4-BE49-F238E27FC236}">
                <a16:creationId xmlns:a16="http://schemas.microsoft.com/office/drawing/2014/main" id="{12746DBC-9E59-892E-3A74-C2BDA1D342F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noProof="1"/>
              <a:t>02</a:t>
            </a:r>
          </a:p>
        </p:txBody>
      </p:sp>
      <p:sp>
        <p:nvSpPr>
          <p:cNvPr id="71" name="Zástupný text 70">
            <a:extLst>
              <a:ext uri="{FF2B5EF4-FFF2-40B4-BE49-F238E27FC236}">
                <a16:creationId xmlns:a16="http://schemas.microsoft.com/office/drawing/2014/main" id="{98635043-9571-7BA1-06A3-F1A4574E7AC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GB" noProof="1"/>
              <a:t>03</a:t>
            </a:r>
          </a:p>
        </p:txBody>
      </p:sp>
      <p:sp>
        <p:nvSpPr>
          <p:cNvPr id="72" name="Zástupný text 71">
            <a:extLst>
              <a:ext uri="{FF2B5EF4-FFF2-40B4-BE49-F238E27FC236}">
                <a16:creationId xmlns:a16="http://schemas.microsoft.com/office/drawing/2014/main" id="{54D2D6CD-9530-1081-C2C2-24153BC36A2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 noProof="1"/>
              <a:t>04</a:t>
            </a:r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2C37AD03-AABB-CE5D-E237-D4620DC2C6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sz="2000" noProof="1">
                <a:solidFill>
                  <a:schemeClr val="bg1"/>
                </a:solidFill>
                <a:latin typeface="+mj-lt"/>
              </a:rPr>
              <a:t>Lorem ipsum dolor lectus</a:t>
            </a:r>
          </a:p>
        </p:txBody>
      </p:sp>
      <p:sp>
        <p:nvSpPr>
          <p:cNvPr id="62" name="Zástupný text 61">
            <a:extLst>
              <a:ext uri="{FF2B5EF4-FFF2-40B4-BE49-F238E27FC236}">
                <a16:creationId xmlns:a16="http://schemas.microsoft.com/office/drawing/2014/main" id="{D3C179E5-8C65-D334-78D3-7EF2C96620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sz="1400" noProof="1">
                <a:solidFill>
                  <a:schemeClr val="bg1"/>
                </a:solidFill>
              </a:rPr>
              <a:t>Lorem ipsum dolor sit amet, consectetuer adipiscing elitas</a:t>
            </a:r>
          </a:p>
        </p:txBody>
      </p:sp>
      <p:sp>
        <p:nvSpPr>
          <p:cNvPr id="63" name="Zástupný text 62">
            <a:extLst>
              <a:ext uri="{FF2B5EF4-FFF2-40B4-BE49-F238E27FC236}">
                <a16:creationId xmlns:a16="http://schemas.microsoft.com/office/drawing/2014/main" id="{FE3EC189-658F-000A-8E04-EBC35D77F7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sz="2000" noProof="1">
                <a:solidFill>
                  <a:schemeClr val="bg1"/>
                </a:solidFill>
                <a:latin typeface="+mj-lt"/>
              </a:rPr>
              <a:t>Lorem ipsum dolor lectus</a:t>
            </a:r>
          </a:p>
        </p:txBody>
      </p:sp>
      <p:sp>
        <p:nvSpPr>
          <p:cNvPr id="64" name="Zástupný text 63">
            <a:extLst>
              <a:ext uri="{FF2B5EF4-FFF2-40B4-BE49-F238E27FC236}">
                <a16:creationId xmlns:a16="http://schemas.microsoft.com/office/drawing/2014/main" id="{8A2AC22E-80FF-92CB-E317-5DB8092D58C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sz="1400" noProof="1">
                <a:solidFill>
                  <a:schemeClr val="bg1"/>
                </a:solidFill>
              </a:rPr>
              <a:t>Lorem ipsum dolor sit amet, consectetuer adipiscing elitas</a:t>
            </a:r>
          </a:p>
        </p:txBody>
      </p:sp>
      <p:sp>
        <p:nvSpPr>
          <p:cNvPr id="65" name="Zástupný text 64">
            <a:extLst>
              <a:ext uri="{FF2B5EF4-FFF2-40B4-BE49-F238E27FC236}">
                <a16:creationId xmlns:a16="http://schemas.microsoft.com/office/drawing/2014/main" id="{D539E128-3ED7-41E5-FEBB-9E96108DBC8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sz="2000" noProof="1">
                <a:solidFill>
                  <a:schemeClr val="bg1"/>
                </a:solidFill>
                <a:latin typeface="+mj-lt"/>
              </a:rPr>
              <a:t>Lorem ipsum dolor lectus</a:t>
            </a:r>
          </a:p>
        </p:txBody>
      </p:sp>
      <p:sp>
        <p:nvSpPr>
          <p:cNvPr id="66" name="Zástupný text 65">
            <a:extLst>
              <a:ext uri="{FF2B5EF4-FFF2-40B4-BE49-F238E27FC236}">
                <a16:creationId xmlns:a16="http://schemas.microsoft.com/office/drawing/2014/main" id="{F089CCA2-351F-3D64-DCC3-198792A0A63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sz="1400" noProof="1">
                <a:solidFill>
                  <a:schemeClr val="bg1"/>
                </a:solidFill>
              </a:rPr>
              <a:t>Lorem ipsum dolor sit amet, consectetuer adipiscing elitas</a:t>
            </a:r>
          </a:p>
        </p:txBody>
      </p:sp>
      <p:sp>
        <p:nvSpPr>
          <p:cNvPr id="67" name="Zástupný text 66">
            <a:extLst>
              <a:ext uri="{FF2B5EF4-FFF2-40B4-BE49-F238E27FC236}">
                <a16:creationId xmlns:a16="http://schemas.microsoft.com/office/drawing/2014/main" id="{48E75376-09EB-E3A7-3DAC-BB0191FDD30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sz="2000" noProof="1">
                <a:solidFill>
                  <a:schemeClr val="bg1"/>
                </a:solidFill>
                <a:latin typeface="+mj-lt"/>
              </a:rPr>
              <a:t>Lorem ipsum dolor lectus</a:t>
            </a:r>
          </a:p>
        </p:txBody>
      </p:sp>
      <p:sp>
        <p:nvSpPr>
          <p:cNvPr id="68" name="Zástupný text 67">
            <a:extLst>
              <a:ext uri="{FF2B5EF4-FFF2-40B4-BE49-F238E27FC236}">
                <a16:creationId xmlns:a16="http://schemas.microsoft.com/office/drawing/2014/main" id="{A3397152-17C2-4578-9D28-26474CFE3B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sz="1400" noProof="1">
                <a:solidFill>
                  <a:schemeClr val="bg1"/>
                </a:solidFill>
              </a:rPr>
              <a:t>Lorem ipsum dolor sit amet, consectetuer adipiscing elitas</a:t>
            </a:r>
          </a:p>
        </p:txBody>
      </p:sp>
    </p:spTree>
    <p:extLst>
      <p:ext uri="{BB962C8B-B14F-4D97-AF65-F5344CB8AC3E}">
        <p14:creationId xmlns:p14="http://schemas.microsoft.com/office/powerpoint/2010/main" val="8880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EC70E-BF4D-42D6-9572-94A45215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Lorem ipsum dolor sit amet, consectetuer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C790CE39-F21D-4905-9CED-51EB4D8BA5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53007"/>
              </p:ext>
            </p:extLst>
          </p:nvPr>
        </p:nvGraphicFramePr>
        <p:xfrm>
          <a:off x="839789" y="1665288"/>
          <a:ext cx="10514012" cy="453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84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BE115-7E41-44A0-88CD-0B91BDD18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Lorem ipsum dolor sit amet, consectetuer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6EC6C87-9218-425D-B002-4BEEF50F11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271504"/>
              </p:ext>
            </p:extLst>
          </p:nvPr>
        </p:nvGraphicFramePr>
        <p:xfrm>
          <a:off x="839788" y="1665288"/>
          <a:ext cx="10512425" cy="453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16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4">
            <a:extLst>
              <a:ext uri="{FF2B5EF4-FFF2-40B4-BE49-F238E27FC236}">
                <a16:creationId xmlns:a16="http://schemas.microsoft.com/office/drawing/2014/main" id="{B46397E6-FAC4-4BE1-A671-314A4A2DB7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46485"/>
              </p:ext>
            </p:extLst>
          </p:nvPr>
        </p:nvGraphicFramePr>
        <p:xfrm>
          <a:off x="839788" y="1665288"/>
          <a:ext cx="10514011" cy="2700000"/>
        </p:xfrm>
        <a:graphic>
          <a:graphicData uri="http://schemas.openxmlformats.org/drawingml/2006/table">
            <a:tbl>
              <a:tblPr firstRow="1" lastRow="1">
                <a:tableStyleId>{2D5ABB26-0587-4C30-8999-92F81FD0307C}</a:tableStyleId>
              </a:tblPr>
              <a:tblGrid>
                <a:gridCol w="3416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5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5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2000" b="0">
                          <a:solidFill>
                            <a:schemeClr val="tx2"/>
                          </a:solidFill>
                          <a:latin typeface="+mj-lt"/>
                        </a:rPr>
                        <a:t>Kategorie</a:t>
                      </a:r>
                    </a:p>
                  </a:txBody>
                  <a:tcPr marL="108000" marR="108000" marT="0" marB="3600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0">
                          <a:solidFill>
                            <a:schemeClr val="tx2"/>
                          </a:solidFill>
                          <a:latin typeface="+mj-lt"/>
                        </a:rPr>
                        <a:t>2021</a:t>
                      </a:r>
                    </a:p>
                  </a:txBody>
                  <a:tcPr marL="108000" marR="108000" marT="0" marB="3600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0">
                          <a:solidFill>
                            <a:schemeClr val="tx2"/>
                          </a:solidFill>
                          <a:latin typeface="+mj-lt"/>
                        </a:rPr>
                        <a:t>2022</a:t>
                      </a:r>
                    </a:p>
                  </a:txBody>
                  <a:tcPr marL="108000" marR="108000" marT="0" marB="3600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0">
                          <a:solidFill>
                            <a:schemeClr val="tx2"/>
                          </a:solidFill>
                          <a:latin typeface="+mj-lt"/>
                        </a:rPr>
                        <a:t>2023</a:t>
                      </a:r>
                    </a:p>
                  </a:txBody>
                  <a:tcPr marL="108000" marR="108000" marT="0" marB="3600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cs-CZ" sz="1800"/>
                        <a:t>Kategorie A</a:t>
                      </a:r>
                    </a:p>
                  </a:txBody>
                  <a:tcPr marL="108000" marR="10800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4,3</a:t>
                      </a:r>
                    </a:p>
                  </a:txBody>
                  <a:tcPr marL="108000" marR="10800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2,4</a:t>
                      </a:r>
                    </a:p>
                  </a:txBody>
                  <a:tcPr marL="108000" marR="10800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2</a:t>
                      </a:r>
                    </a:p>
                  </a:txBody>
                  <a:tcPr marL="108000" marR="10800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cs-CZ" sz="1800"/>
                        <a:t>Kategorie B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2,5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4,4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2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cs-CZ" sz="1800"/>
                        <a:t>Kategorie C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3,5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1,8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3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cs-CZ" sz="1800"/>
                        <a:t>Kategorie D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4,5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1,8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3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cs-CZ" sz="2000" b="0">
                          <a:solidFill>
                            <a:schemeClr val="tx1"/>
                          </a:solidFill>
                          <a:latin typeface="+mj-lt"/>
                        </a:rPr>
                        <a:t>CELKEM</a:t>
                      </a:r>
                    </a:p>
                  </a:txBody>
                  <a:tcPr marL="108000" marR="10800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0">
                          <a:solidFill>
                            <a:schemeClr val="tx1"/>
                          </a:solidFill>
                          <a:latin typeface="+mj-lt"/>
                        </a:rPr>
                        <a:t>14,8</a:t>
                      </a:r>
                    </a:p>
                  </a:txBody>
                  <a:tcPr marL="108000" marR="10800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0">
                          <a:solidFill>
                            <a:schemeClr val="tx1"/>
                          </a:solidFill>
                          <a:latin typeface="+mj-lt"/>
                        </a:rPr>
                        <a:t>10,4</a:t>
                      </a:r>
                    </a:p>
                  </a:txBody>
                  <a:tcPr marL="108000" marR="10800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0"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108000" marR="10800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DF31DFD5-F9A6-4838-9475-31047796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Lorem ipsum dolor sit amet consectetuer</a:t>
            </a:r>
          </a:p>
        </p:txBody>
      </p:sp>
    </p:spTree>
    <p:extLst>
      <p:ext uri="{BB962C8B-B14F-4D97-AF65-F5344CB8AC3E}">
        <p14:creationId xmlns:p14="http://schemas.microsoft.com/office/powerpoint/2010/main" val="145439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Zástupný symbol obrázku 28">
            <a:extLst>
              <a:ext uri="{FF2B5EF4-FFF2-40B4-BE49-F238E27FC236}">
                <a16:creationId xmlns:a16="http://schemas.microsoft.com/office/drawing/2014/main" id="{6EFE7E91-EAA8-93D2-ABC9-7BEE5E9991A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5" name="Zástupný text 34">
            <a:extLst>
              <a:ext uri="{FF2B5EF4-FFF2-40B4-BE49-F238E27FC236}">
                <a16:creationId xmlns:a16="http://schemas.microsoft.com/office/drawing/2014/main" id="{73FD7B38-E9F3-0AE0-7E88-C8C9D1C299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3" name="Nadpis 32">
            <a:extLst>
              <a:ext uri="{FF2B5EF4-FFF2-40B4-BE49-F238E27FC236}">
                <a16:creationId xmlns:a16="http://schemas.microsoft.com/office/drawing/2014/main" id="{555A6C72-D4A8-7651-BC2A-18192288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1587"/>
            <a:ext cx="5881914" cy="1113125"/>
          </a:xfrm>
        </p:spPr>
        <p:txBody>
          <a:bodyPr/>
          <a:lstStyle/>
          <a:p>
            <a:r>
              <a:rPr lang="en-GB" noProof="1"/>
              <a:t>Lorem ipsum dolor sit amet consectetuer</a:t>
            </a:r>
          </a:p>
        </p:txBody>
      </p:sp>
      <p:sp>
        <p:nvSpPr>
          <p:cNvPr id="36" name="Zástupný text 35">
            <a:extLst>
              <a:ext uri="{FF2B5EF4-FFF2-40B4-BE49-F238E27FC236}">
                <a16:creationId xmlns:a16="http://schemas.microsoft.com/office/drawing/2014/main" id="{C6B0E8CD-FD38-AB3E-9470-B508AA7E0C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7" name="Zástupný text 36">
            <a:extLst>
              <a:ext uri="{FF2B5EF4-FFF2-40B4-BE49-F238E27FC236}">
                <a16:creationId xmlns:a16="http://schemas.microsoft.com/office/drawing/2014/main" id="{400B48C1-7464-E7CB-E4F2-310A22C6B05A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GB" noProof="1"/>
              <a:t>Name Surname</a:t>
            </a:r>
          </a:p>
        </p:txBody>
      </p:sp>
      <p:sp>
        <p:nvSpPr>
          <p:cNvPr id="38" name="Zástupný text 37">
            <a:extLst>
              <a:ext uri="{FF2B5EF4-FFF2-40B4-BE49-F238E27FC236}">
                <a16:creationId xmlns:a16="http://schemas.microsoft.com/office/drawing/2014/main" id="{B3AD655F-136E-6B8E-5261-B9D8869FC681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GB" noProof="1"/>
              <a:t>Position</a:t>
            </a:r>
          </a:p>
        </p:txBody>
      </p:sp>
      <p:sp>
        <p:nvSpPr>
          <p:cNvPr id="39" name="Zástupný text 38">
            <a:extLst>
              <a:ext uri="{FF2B5EF4-FFF2-40B4-BE49-F238E27FC236}">
                <a16:creationId xmlns:a16="http://schemas.microsoft.com/office/drawing/2014/main" id="{5EE319EE-6DC7-DAED-0491-BB9577B0E315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en-GB" noProof="1"/>
              <a:t>+420 777 888 999</a:t>
            </a:r>
          </a:p>
        </p:txBody>
      </p:sp>
      <p:sp>
        <p:nvSpPr>
          <p:cNvPr id="40" name="Zástupný text 39">
            <a:extLst>
              <a:ext uri="{FF2B5EF4-FFF2-40B4-BE49-F238E27FC236}">
                <a16:creationId xmlns:a16="http://schemas.microsoft.com/office/drawing/2014/main" id="{AF2A5355-7C0E-3A84-ADF8-F670A48B9F27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en-GB" noProof="1"/>
              <a:t>your.name@company.com</a:t>
            </a:r>
          </a:p>
        </p:txBody>
      </p:sp>
    </p:spTree>
    <p:extLst>
      <p:ext uri="{BB962C8B-B14F-4D97-AF65-F5344CB8AC3E}">
        <p14:creationId xmlns:p14="http://schemas.microsoft.com/office/powerpoint/2010/main" val="39406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>
            <a:extLst>
              <a:ext uri="{FF2B5EF4-FFF2-40B4-BE49-F238E27FC236}">
                <a16:creationId xmlns:a16="http://schemas.microsoft.com/office/drawing/2014/main" id="{C2A930A2-9C15-2C4F-3034-8C90A9E30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Lorem ipsum dolor sit amet, consectetuer</a:t>
            </a:r>
          </a:p>
        </p:txBody>
      </p:sp>
      <p:sp>
        <p:nvSpPr>
          <p:cNvPr id="44" name="Zástupný text 43">
            <a:extLst>
              <a:ext uri="{FF2B5EF4-FFF2-40B4-BE49-F238E27FC236}">
                <a16:creationId xmlns:a16="http://schemas.microsoft.com/office/drawing/2014/main" id="{D3CE83CF-1B14-170E-467E-A71B1E200B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5" name="Zástupný text 44">
            <a:extLst>
              <a:ext uri="{FF2B5EF4-FFF2-40B4-BE49-F238E27FC236}">
                <a16:creationId xmlns:a16="http://schemas.microsoft.com/office/drawing/2014/main" id="{04CD63FF-6529-788D-A4EE-3412EE98040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6" name="Zástupný text 45">
            <a:extLst>
              <a:ext uri="{FF2B5EF4-FFF2-40B4-BE49-F238E27FC236}">
                <a16:creationId xmlns:a16="http://schemas.microsoft.com/office/drawing/2014/main" id="{D23D0586-065D-DA3B-F096-5ACFA5E74DA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7" name="Zástupný text 46">
            <a:extLst>
              <a:ext uri="{FF2B5EF4-FFF2-40B4-BE49-F238E27FC236}">
                <a16:creationId xmlns:a16="http://schemas.microsoft.com/office/drawing/2014/main" id="{E46AD1DC-E4F8-390D-4216-0BAB08A07E1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2A44B1A4-D317-0569-89B0-9609A289B4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noProof="1"/>
              <a:t>Lorem ipsum dolor lectus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BC85AC96-2637-1667-B242-C1A558D270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noProof="1"/>
              <a:t>Lorem ipsum dolor sit amet, consectetuer adipiscing elitas</a:t>
            </a:r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05387B5F-C01B-02C0-24B1-C4B0F17866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noProof="1"/>
              <a:t>Lorem ipsum dolor lectus</a:t>
            </a:r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24A044FA-A96F-A287-A23E-36CC9087924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noProof="1"/>
              <a:t>Lorem ipsum dolor sit amet, consectetuer adipiscing elitas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EB58D06B-EE5A-2062-83C3-70889E06C0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noProof="1"/>
              <a:t>Lorem ipsum dolor lectus</a:t>
            </a:r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236DC656-CA5C-D72B-411D-B848973B5C9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noProof="1"/>
              <a:t>Lorem ipsum dolor sit amet, consectetuer adipiscing elitas</a:t>
            </a:r>
          </a:p>
        </p:txBody>
      </p:sp>
      <p:sp>
        <p:nvSpPr>
          <p:cNvPr id="22" name="Zástupný text 21">
            <a:extLst>
              <a:ext uri="{FF2B5EF4-FFF2-40B4-BE49-F238E27FC236}">
                <a16:creationId xmlns:a16="http://schemas.microsoft.com/office/drawing/2014/main" id="{A38F7EA1-78C5-D122-4034-80393C4041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noProof="1"/>
              <a:t>Lorem ipsum dolor lectus</a:t>
            </a:r>
          </a:p>
        </p:txBody>
      </p:sp>
      <p:sp>
        <p:nvSpPr>
          <p:cNvPr id="23" name="Zástupný text 22">
            <a:extLst>
              <a:ext uri="{FF2B5EF4-FFF2-40B4-BE49-F238E27FC236}">
                <a16:creationId xmlns:a16="http://schemas.microsoft.com/office/drawing/2014/main" id="{903D1C9D-E420-C97E-9D49-BAF764FBBB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noProof="1"/>
              <a:t>Lorem ipsum dolor sit amet, consectetuer adipiscing elitas</a:t>
            </a:r>
          </a:p>
        </p:txBody>
      </p:sp>
      <p:sp>
        <p:nvSpPr>
          <p:cNvPr id="48" name="Zástupný text 47">
            <a:extLst>
              <a:ext uri="{FF2B5EF4-FFF2-40B4-BE49-F238E27FC236}">
                <a16:creationId xmlns:a16="http://schemas.microsoft.com/office/drawing/2014/main" id="{DB30D526-D2E3-06C4-65D8-8280EA76678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9" name="Zástupný text 48">
            <a:extLst>
              <a:ext uri="{FF2B5EF4-FFF2-40B4-BE49-F238E27FC236}">
                <a16:creationId xmlns:a16="http://schemas.microsoft.com/office/drawing/2014/main" id="{C37BF604-126E-4FD0-026D-7013A295EB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0" name="Zástupný text 49">
            <a:extLst>
              <a:ext uri="{FF2B5EF4-FFF2-40B4-BE49-F238E27FC236}">
                <a16:creationId xmlns:a16="http://schemas.microsoft.com/office/drawing/2014/main" id="{BF2133D1-9D6F-00C2-C273-426FFF5437E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1" name="Zástupný text 50">
            <a:extLst>
              <a:ext uri="{FF2B5EF4-FFF2-40B4-BE49-F238E27FC236}">
                <a16:creationId xmlns:a16="http://schemas.microsoft.com/office/drawing/2014/main" id="{38E89973-FF1A-53EA-AEFE-93B69FF0A09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2" name="Zástupný text 31">
            <a:extLst>
              <a:ext uri="{FF2B5EF4-FFF2-40B4-BE49-F238E27FC236}">
                <a16:creationId xmlns:a16="http://schemas.microsoft.com/office/drawing/2014/main" id="{93A02B09-1A13-122D-ACF8-AFA78535895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 noProof="1"/>
              <a:t>Lorem ipsum dolor lectus</a:t>
            </a:r>
          </a:p>
        </p:txBody>
      </p:sp>
      <p:sp>
        <p:nvSpPr>
          <p:cNvPr id="33" name="Zástupný text 32">
            <a:extLst>
              <a:ext uri="{FF2B5EF4-FFF2-40B4-BE49-F238E27FC236}">
                <a16:creationId xmlns:a16="http://schemas.microsoft.com/office/drawing/2014/main" id="{0FC7544B-79F8-3302-02B5-B18F6F26510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GB" noProof="1"/>
              <a:t>Lorem ipsum dolor sit amet, consectetuer adipiscing elitas</a:t>
            </a:r>
          </a:p>
        </p:txBody>
      </p:sp>
      <p:sp>
        <p:nvSpPr>
          <p:cNvPr id="34" name="Zástupný text 33">
            <a:extLst>
              <a:ext uri="{FF2B5EF4-FFF2-40B4-BE49-F238E27FC236}">
                <a16:creationId xmlns:a16="http://schemas.microsoft.com/office/drawing/2014/main" id="{7288FDEC-BF0C-8429-59A7-8E0DB9A4241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GB" noProof="1"/>
              <a:t>Lorem ipsum dolor lectus</a:t>
            </a:r>
          </a:p>
        </p:txBody>
      </p:sp>
      <p:sp>
        <p:nvSpPr>
          <p:cNvPr id="35" name="Zástupný text 34">
            <a:extLst>
              <a:ext uri="{FF2B5EF4-FFF2-40B4-BE49-F238E27FC236}">
                <a16:creationId xmlns:a16="http://schemas.microsoft.com/office/drawing/2014/main" id="{44DF7864-E35E-1499-C7E7-74AB01E6CDF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GB" noProof="1"/>
              <a:t>Lorem ipsum dolor sit amet, consectetuer adipiscing elitas</a:t>
            </a:r>
          </a:p>
        </p:txBody>
      </p:sp>
      <p:sp>
        <p:nvSpPr>
          <p:cNvPr id="36" name="Zástupný text 35">
            <a:extLst>
              <a:ext uri="{FF2B5EF4-FFF2-40B4-BE49-F238E27FC236}">
                <a16:creationId xmlns:a16="http://schemas.microsoft.com/office/drawing/2014/main" id="{FF0ECB32-42E3-F15D-2CB5-61F7306773B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GB" noProof="1"/>
              <a:t>Lorem ipsum dolor lectus</a:t>
            </a:r>
          </a:p>
        </p:txBody>
      </p:sp>
      <p:sp>
        <p:nvSpPr>
          <p:cNvPr id="37" name="Zástupný text 36">
            <a:extLst>
              <a:ext uri="{FF2B5EF4-FFF2-40B4-BE49-F238E27FC236}">
                <a16:creationId xmlns:a16="http://schemas.microsoft.com/office/drawing/2014/main" id="{2B442501-639B-0B85-E318-45C55B29D0C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GB" noProof="1"/>
              <a:t>Lorem ipsum dolor sit amet, consectetuer adipiscing elitas</a:t>
            </a:r>
          </a:p>
        </p:txBody>
      </p:sp>
      <p:sp>
        <p:nvSpPr>
          <p:cNvPr id="38" name="Zástupný text 37">
            <a:extLst>
              <a:ext uri="{FF2B5EF4-FFF2-40B4-BE49-F238E27FC236}">
                <a16:creationId xmlns:a16="http://schemas.microsoft.com/office/drawing/2014/main" id="{DA1ABCD9-742A-EA7F-8509-89F291B8FA3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GB" noProof="1"/>
              <a:t>Lorem ipsum dolor lectus</a:t>
            </a:r>
          </a:p>
        </p:txBody>
      </p:sp>
      <p:sp>
        <p:nvSpPr>
          <p:cNvPr id="39" name="Zástupný text 38">
            <a:extLst>
              <a:ext uri="{FF2B5EF4-FFF2-40B4-BE49-F238E27FC236}">
                <a16:creationId xmlns:a16="http://schemas.microsoft.com/office/drawing/2014/main" id="{BB700962-3493-FCCC-C82C-D4597C2E713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GB" noProof="1"/>
              <a:t>Lorem ipsum dolor sit amet, consectetuer adipiscing elitas</a:t>
            </a:r>
          </a:p>
        </p:txBody>
      </p:sp>
    </p:spTree>
    <p:extLst>
      <p:ext uri="{BB962C8B-B14F-4D97-AF65-F5344CB8AC3E}">
        <p14:creationId xmlns:p14="http://schemas.microsoft.com/office/powerpoint/2010/main" val="8933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60671-42F1-3660-84FE-5A8404D38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Lorem ipsum dolor sit amet, consectetuer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5FEADD-5A79-4C97-724C-D580C53F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1"/>
              <a:t>Lorem ipsum dolor sit amet, consectetuer adipiscing elitas. </a:t>
            </a:r>
            <a:br>
              <a:rPr lang="en-GB" noProof="1"/>
            </a:br>
            <a:r>
              <a:rPr lang="en-GB" noProof="1"/>
              <a:t>Duis bibendum, lectus ut viverra rhoncus, dolor nunc fauci</a:t>
            </a:r>
            <a:br>
              <a:rPr lang="en-GB" noProof="1"/>
            </a:br>
            <a:r>
              <a:rPr lang="en-GB" noProof="1"/>
              <a:t>libero, eget facilisis enim ipsum id lacus. Fusce consectetu</a:t>
            </a:r>
          </a:p>
          <a:p>
            <a:r>
              <a:rPr lang="en-GB" noProof="1"/>
              <a:t>Consectetuer adipiscing elit </a:t>
            </a:r>
          </a:p>
          <a:p>
            <a:r>
              <a:rPr lang="en-GB" noProof="1"/>
              <a:t>Duis bibendum, lectus ut viverra </a:t>
            </a:r>
          </a:p>
          <a:p>
            <a:r>
              <a:rPr lang="en-GB" noProof="1"/>
              <a:t>Rhoncus, dolor nunc faucibus libero</a:t>
            </a:r>
          </a:p>
          <a:p>
            <a:r>
              <a:rPr lang="en-GB" noProof="1"/>
              <a:t>Mauris dolor felis, sagittis</a:t>
            </a:r>
          </a:p>
          <a:p>
            <a:pPr lvl="1"/>
            <a:r>
              <a:rPr lang="en-GB" noProof="1"/>
              <a:t>dolor nunc fauci libero, eget facilisis</a:t>
            </a:r>
          </a:p>
          <a:p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5700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60671-42F1-3660-84FE-5A8404D38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Lorem ipsum dolor sit amet, consectetuer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5FEADD-5A79-4C97-724C-D580C53F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1"/>
              <a:t>Lorem ipsum dolor sit amet, consectetuer</a:t>
            </a:r>
            <a:br>
              <a:rPr lang="en-GB" noProof="1"/>
            </a:br>
            <a:r>
              <a:rPr lang="en-GB" noProof="1"/>
              <a:t>Duis bibendum, lectus ut viverra rhoncus, </a:t>
            </a:r>
            <a:br>
              <a:rPr lang="en-GB" noProof="1"/>
            </a:br>
            <a:r>
              <a:rPr lang="en-GB" noProof="1"/>
              <a:t>eget facilisis enim ipsum id lacus fusce. Consectetuer adipiscing elit </a:t>
            </a:r>
          </a:p>
          <a:p>
            <a:r>
              <a:rPr lang="en-GB" noProof="1"/>
              <a:t>Duis bibendum, lectus ut viverra </a:t>
            </a:r>
          </a:p>
          <a:p>
            <a:r>
              <a:rPr lang="en-GB" noProof="1"/>
              <a:t>Rhoncus, dolor nunc faucibus libero</a:t>
            </a:r>
          </a:p>
          <a:p>
            <a:r>
              <a:rPr lang="en-GB" noProof="1"/>
              <a:t>Mauris dolor felis, sagittis</a:t>
            </a:r>
          </a:p>
          <a:p>
            <a:pPr lvl="1"/>
            <a:r>
              <a:rPr lang="en-GB" noProof="1"/>
              <a:t>dolor nunc fauci libero, eget facilisis</a:t>
            </a:r>
          </a:p>
          <a:p>
            <a:endParaRPr lang="en-GB" noProof="1"/>
          </a:p>
        </p:txBody>
      </p:sp>
      <p:pic>
        <p:nvPicPr>
          <p:cNvPr id="15" name="Zástupný symbol obrázku 14">
            <a:extLst>
              <a:ext uri="{FF2B5EF4-FFF2-40B4-BE49-F238E27FC236}">
                <a16:creationId xmlns:a16="http://schemas.microsoft.com/office/drawing/2014/main" id="{A9648D4A-482D-CAEA-49BE-F680B99889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0014" y="552500"/>
            <a:ext cx="4261986" cy="5648273"/>
          </a:xfrm>
        </p:spPr>
      </p:pic>
    </p:spTree>
    <p:extLst>
      <p:ext uri="{BB962C8B-B14F-4D97-AF65-F5344CB8AC3E}">
        <p14:creationId xmlns:p14="http://schemas.microsoft.com/office/powerpoint/2010/main" val="307406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60671-42F1-3660-84FE-5A8404D38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Lorem ipsum dolor sit amet, consectetuer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5FEADD-5A79-4C97-724C-D580C53F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1"/>
              <a:t>Lorem ipsum dolor sit amet, consectetuer</a:t>
            </a:r>
            <a:br>
              <a:rPr lang="en-GB" noProof="1"/>
            </a:br>
            <a:r>
              <a:rPr lang="en-GB" noProof="1"/>
              <a:t>Duis bibendum, lectus ut viverra rhoncus, </a:t>
            </a:r>
            <a:br>
              <a:rPr lang="en-GB" noProof="1"/>
            </a:br>
            <a:r>
              <a:rPr lang="en-GB" noProof="1"/>
              <a:t>eget facilisis enim ipsum id lacus fusce. Consectetuer adipiscing elit </a:t>
            </a:r>
          </a:p>
          <a:p>
            <a:r>
              <a:rPr lang="en-GB" noProof="1"/>
              <a:t>Duis bibendum, lectus ut viverra </a:t>
            </a:r>
          </a:p>
          <a:p>
            <a:r>
              <a:rPr lang="en-GB" noProof="1"/>
              <a:t>Rhoncus, dolor nunc faucibus libero</a:t>
            </a:r>
          </a:p>
          <a:p>
            <a:r>
              <a:rPr lang="en-GB" noProof="1"/>
              <a:t>Mauris dolor felis, sagittis</a:t>
            </a:r>
          </a:p>
          <a:p>
            <a:pPr lvl="1"/>
            <a:r>
              <a:rPr lang="en-GB" noProof="1"/>
              <a:t>dolor nunc fauci libero, eget facilisis</a:t>
            </a:r>
          </a:p>
          <a:p>
            <a:endParaRPr lang="en-GB" noProof="1"/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89E7CF1F-92C0-092E-660D-4BF44C6181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788" y="552501"/>
            <a:ext cx="4261986" cy="5648273"/>
          </a:xfrm>
        </p:spPr>
      </p:pic>
    </p:spTree>
    <p:extLst>
      <p:ext uri="{BB962C8B-B14F-4D97-AF65-F5344CB8AC3E}">
        <p14:creationId xmlns:p14="http://schemas.microsoft.com/office/powerpoint/2010/main" val="244351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60671-42F1-3660-84FE-5A8404D38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Lorem ipsum dolor sit amet, consectetuer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5FEADD-5A79-4C97-724C-D580C53F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1"/>
              <a:t>Lorem ipsum dolor sit amet, consectetuer</a:t>
            </a:r>
            <a:br>
              <a:rPr lang="en-GB" noProof="1"/>
            </a:br>
            <a:r>
              <a:rPr lang="en-GB" noProof="1"/>
              <a:t>Duis bibendum, lectus ut viverra rhoncus, </a:t>
            </a:r>
            <a:br>
              <a:rPr lang="en-GB" noProof="1"/>
            </a:br>
            <a:r>
              <a:rPr lang="en-GB" noProof="1"/>
              <a:t>eget facilisis enim ipsum id lacus fusce. Consectetuer adipiscing elit </a:t>
            </a:r>
          </a:p>
          <a:p>
            <a:r>
              <a:rPr lang="en-GB" noProof="1"/>
              <a:t>Duis bibendum, lectus ut viverra </a:t>
            </a:r>
          </a:p>
          <a:p>
            <a:r>
              <a:rPr lang="en-GB" noProof="1"/>
              <a:t>Rhoncus, dolor nunc faucibus libero</a:t>
            </a:r>
          </a:p>
          <a:p>
            <a:r>
              <a:rPr lang="en-GB" noProof="1"/>
              <a:t>Mauris dolor felis, sagittis</a:t>
            </a:r>
          </a:p>
          <a:p>
            <a:pPr lvl="1"/>
            <a:r>
              <a:rPr lang="en-GB" noProof="1"/>
              <a:t>dolor nunc fauci libero, eget facilisis</a:t>
            </a:r>
          </a:p>
          <a:p>
            <a:endParaRPr lang="en-GB" noProof="1"/>
          </a:p>
        </p:txBody>
      </p:sp>
      <p:pic>
        <p:nvPicPr>
          <p:cNvPr id="17" name="Zástupný symbol obrázku 16">
            <a:extLst>
              <a:ext uri="{FF2B5EF4-FFF2-40B4-BE49-F238E27FC236}">
                <a16:creationId xmlns:a16="http://schemas.microsoft.com/office/drawing/2014/main" id="{088BF927-5905-D261-DFE1-0C1A2E7C8B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0014" y="2530928"/>
            <a:ext cx="4261986" cy="3669847"/>
          </a:xfrm>
        </p:spPr>
      </p:pic>
      <p:pic>
        <p:nvPicPr>
          <p:cNvPr id="21" name="Zástupný symbol obrázku 20">
            <a:extLst>
              <a:ext uri="{FF2B5EF4-FFF2-40B4-BE49-F238E27FC236}">
                <a16:creationId xmlns:a16="http://schemas.microsoft.com/office/drawing/2014/main" id="{3951577E-678B-DB16-1E69-EE28AA5B5A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0014" y="552501"/>
            <a:ext cx="4261986" cy="1860071"/>
          </a:xfrm>
        </p:spPr>
      </p:pic>
    </p:spTree>
    <p:extLst>
      <p:ext uri="{BB962C8B-B14F-4D97-AF65-F5344CB8AC3E}">
        <p14:creationId xmlns:p14="http://schemas.microsoft.com/office/powerpoint/2010/main" val="200661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E8AFBE1-9620-C0B1-E894-57ECB40A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186" y="552501"/>
            <a:ext cx="5712027" cy="946156"/>
          </a:xfrm>
        </p:spPr>
        <p:txBody>
          <a:bodyPr/>
          <a:lstStyle/>
          <a:p>
            <a:r>
              <a:rPr lang="en-GB" noProof="1"/>
              <a:t>Lorem ipsum dolor sit amet fusce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D28701B-BEAF-66B7-4DA0-2C77B2E9D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1"/>
              <a:t>Lorem ipsum dolor sit amet, consectetuer</a:t>
            </a:r>
            <a:br>
              <a:rPr lang="en-GB" noProof="1"/>
            </a:br>
            <a:r>
              <a:rPr lang="en-GB" noProof="1"/>
              <a:t>Duis bibendum, lectus ut viverra rhoncus, </a:t>
            </a:r>
            <a:br>
              <a:rPr lang="en-GB" noProof="1"/>
            </a:br>
            <a:r>
              <a:rPr lang="en-GB" noProof="1"/>
              <a:t>eget facilisis enim ipsum id lacus fusce. Consectetuer adipiscing elit </a:t>
            </a:r>
          </a:p>
          <a:p>
            <a:r>
              <a:rPr lang="en-GB" noProof="1"/>
              <a:t>Duis bibendum, lectus ut viverra </a:t>
            </a:r>
          </a:p>
          <a:p>
            <a:r>
              <a:rPr lang="en-GB" noProof="1"/>
              <a:t>Rhoncus, dolor nunc faucibus libero</a:t>
            </a:r>
          </a:p>
          <a:p>
            <a:r>
              <a:rPr lang="en-GB" noProof="1"/>
              <a:t>Mauris dolor felis, sagittis</a:t>
            </a:r>
          </a:p>
          <a:p>
            <a:pPr lvl="1"/>
            <a:r>
              <a:rPr lang="en-GB" noProof="1"/>
              <a:t>dolor nunc fauci libero, eget facilisis</a:t>
            </a:r>
          </a:p>
          <a:p>
            <a:endParaRPr lang="en-GB" noProof="1"/>
          </a:p>
          <a:p>
            <a:endParaRPr lang="en-GB" noProof="1"/>
          </a:p>
        </p:txBody>
      </p:sp>
      <p:pic>
        <p:nvPicPr>
          <p:cNvPr id="17" name="Zástupný symbol obrázku 16">
            <a:extLst>
              <a:ext uri="{FF2B5EF4-FFF2-40B4-BE49-F238E27FC236}">
                <a16:creationId xmlns:a16="http://schemas.microsoft.com/office/drawing/2014/main" id="{52033B3B-A933-89DF-5A4D-F4464FA150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787" y="552501"/>
            <a:ext cx="4261986" cy="1860071"/>
          </a:xfrm>
        </p:spPr>
      </p:pic>
      <p:pic>
        <p:nvPicPr>
          <p:cNvPr id="21" name="Zástupný symbol obrázku 20">
            <a:extLst>
              <a:ext uri="{FF2B5EF4-FFF2-40B4-BE49-F238E27FC236}">
                <a16:creationId xmlns:a16="http://schemas.microsoft.com/office/drawing/2014/main" id="{F1F01EE6-DBF6-E74E-B3B7-43310337BF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786" y="2530927"/>
            <a:ext cx="4261987" cy="3669848"/>
          </a:xfrm>
        </p:spPr>
      </p:pic>
    </p:spTree>
    <p:extLst>
      <p:ext uri="{BB962C8B-B14F-4D97-AF65-F5344CB8AC3E}">
        <p14:creationId xmlns:p14="http://schemas.microsoft.com/office/powerpoint/2010/main" val="14843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5D6541C0-52E0-10AC-0BF1-9024B2B9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Lorem ipsum dolor sit amet fusce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B07D312-2DB7-AE3C-4AED-6665D100F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1"/>
              <a:t>Lorem ipsum dolor sit amet, </a:t>
            </a:r>
            <a:br>
              <a:rPr lang="en-GB" noProof="1"/>
            </a:br>
            <a:r>
              <a:rPr lang="en-GB" noProof="1"/>
              <a:t>Duis bibendum, lectus ut viverra</a:t>
            </a:r>
            <a:br>
              <a:rPr lang="en-GB" noProof="1"/>
            </a:br>
            <a:r>
              <a:rPr lang="en-GB" noProof="1"/>
              <a:t>eget facilisis enim ipsum id lacus fusce. Consectetuer adipiscing elit </a:t>
            </a:r>
          </a:p>
          <a:p>
            <a:r>
              <a:rPr lang="en-GB" noProof="1"/>
              <a:t>Duis bibendum, lectus ut viverra </a:t>
            </a:r>
          </a:p>
          <a:p>
            <a:r>
              <a:rPr lang="en-GB" noProof="1"/>
              <a:t>Rhoncus, dolor nunc faucibus Mauris dolor felis, sagittis</a:t>
            </a:r>
          </a:p>
          <a:p>
            <a:endParaRPr lang="en-GB" noProof="1"/>
          </a:p>
          <a:p>
            <a:endParaRPr lang="en-GB" noProof="1"/>
          </a:p>
        </p:txBody>
      </p:sp>
      <p:pic>
        <p:nvPicPr>
          <p:cNvPr id="26" name="Zástupný symbol obrázku 25">
            <a:extLst>
              <a:ext uri="{FF2B5EF4-FFF2-40B4-BE49-F238E27FC236}">
                <a16:creationId xmlns:a16="http://schemas.microsoft.com/office/drawing/2014/main" id="{091A7DDA-CB82-0224-CD30-6A243DA46B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52056" y="552501"/>
            <a:ext cx="6439944" cy="2593798"/>
          </a:xfrm>
        </p:spPr>
      </p:pic>
      <p:pic>
        <p:nvPicPr>
          <p:cNvPr id="30" name="Zástupný symbol obrázku 29">
            <a:extLst>
              <a:ext uri="{FF2B5EF4-FFF2-40B4-BE49-F238E27FC236}">
                <a16:creationId xmlns:a16="http://schemas.microsoft.com/office/drawing/2014/main" id="{3237501E-78F5-BA2E-1A6A-EB501255FD3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52056" y="3247900"/>
            <a:ext cx="2390458" cy="2952876"/>
          </a:xfrm>
        </p:spPr>
      </p:pic>
      <p:pic>
        <p:nvPicPr>
          <p:cNvPr id="34" name="Zástupný symbol obrázku 33">
            <a:extLst>
              <a:ext uri="{FF2B5EF4-FFF2-40B4-BE49-F238E27FC236}">
                <a16:creationId xmlns:a16="http://schemas.microsoft.com/office/drawing/2014/main" id="{9152B892-CF9E-0184-2956-7D362723E3E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47314" y="3247900"/>
            <a:ext cx="3944686" cy="2952876"/>
          </a:xfrm>
        </p:spPr>
      </p:pic>
    </p:spTree>
    <p:extLst>
      <p:ext uri="{BB962C8B-B14F-4D97-AF65-F5344CB8AC3E}">
        <p14:creationId xmlns:p14="http://schemas.microsoft.com/office/powerpoint/2010/main" val="22032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unkční šablona prezentace">
  <a:themeElements>
    <a:clrScheme name="Seduo šablona">
      <a:dk1>
        <a:sysClr val="windowText" lastClr="000000"/>
      </a:dk1>
      <a:lt1>
        <a:sysClr val="window" lastClr="FFFFFF"/>
      </a:lt1>
      <a:dk2>
        <a:srgbClr val="113E73"/>
      </a:dk2>
      <a:lt2>
        <a:srgbClr val="D3291F"/>
      </a:lt2>
      <a:accent1>
        <a:srgbClr val="FCBA0C"/>
      </a:accent1>
      <a:accent2>
        <a:srgbClr val="009BEE"/>
      </a:accent2>
      <a:accent3>
        <a:srgbClr val="1FA465"/>
      </a:accent3>
      <a:accent4>
        <a:srgbClr val="4E0175"/>
      </a:accent4>
      <a:accent5>
        <a:srgbClr val="8C3F06"/>
      </a:accent5>
      <a:accent6>
        <a:srgbClr val="A5A5A5"/>
      </a:accent6>
      <a:hlink>
        <a:srgbClr val="D3291F"/>
      </a:hlink>
      <a:folHlink>
        <a:srgbClr val="1FA465"/>
      </a:folHlink>
    </a:clrScheme>
    <a:fontScheme name="Seduo šablona">
      <a:majorFont>
        <a:latin typeface="Poppins Semibold"/>
        <a:ea typeface=""/>
        <a:cs typeface=""/>
      </a:majorFont>
      <a:minorFont>
        <a:latin typeface="Poppi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2000">
              <a:schemeClr val="accent2"/>
            </a:gs>
            <a:gs pos="100000">
              <a:schemeClr val="accent3"/>
            </a:gs>
          </a:gsLst>
          <a:lin ang="2700000" scaled="1"/>
        </a:gradFill>
        <a:ln>
          <a:noFill/>
        </a:ln>
      </a:spPr>
      <a:bodyPr rtlCol="0" anchor="ctr"/>
      <a:lstStyle>
        <a:defPPr algn="ctr">
          <a:defRPr sz="20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230400" indent="-230400" algn="l">
          <a:lnSpc>
            <a:spcPct val="114000"/>
          </a:lnSpc>
          <a:spcAft>
            <a:spcPts val="500"/>
          </a:spcAft>
          <a:buClr>
            <a:schemeClr val="accent3"/>
          </a:buClr>
          <a:buFont typeface="Wingdings" panose="05000000000000000000" pitchFamily="2" charset="2"/>
          <a:buChar char="§"/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Seduo šablona">
      <a:dk1>
        <a:sysClr val="windowText" lastClr="000000"/>
      </a:dk1>
      <a:lt1>
        <a:sysClr val="window" lastClr="FFFFFF"/>
      </a:lt1>
      <a:dk2>
        <a:srgbClr val="113E73"/>
      </a:dk2>
      <a:lt2>
        <a:srgbClr val="D3291F"/>
      </a:lt2>
      <a:accent1>
        <a:srgbClr val="FCBA0C"/>
      </a:accent1>
      <a:accent2>
        <a:srgbClr val="009BEE"/>
      </a:accent2>
      <a:accent3>
        <a:srgbClr val="1FA465"/>
      </a:accent3>
      <a:accent4>
        <a:srgbClr val="4E0175"/>
      </a:accent4>
      <a:accent5>
        <a:srgbClr val="8C3F06"/>
      </a:accent5>
      <a:accent6>
        <a:srgbClr val="A5A5A5"/>
      </a:accent6>
      <a:hlink>
        <a:srgbClr val="D3291F"/>
      </a:hlink>
      <a:folHlink>
        <a:srgbClr val="1FA465"/>
      </a:folHlink>
    </a:clrScheme>
    <a:fontScheme name="Seduo šablona">
      <a:majorFont>
        <a:latin typeface="Poppins Semibold"/>
        <a:ea typeface=""/>
        <a:cs typeface=""/>
      </a:majorFont>
      <a:minorFont>
        <a:latin typeface="Poppi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Seduo šablona">
      <a:dk1>
        <a:sysClr val="windowText" lastClr="000000"/>
      </a:dk1>
      <a:lt1>
        <a:sysClr val="window" lastClr="FFFFFF"/>
      </a:lt1>
      <a:dk2>
        <a:srgbClr val="113E73"/>
      </a:dk2>
      <a:lt2>
        <a:srgbClr val="D3291F"/>
      </a:lt2>
      <a:accent1>
        <a:srgbClr val="FCBA0C"/>
      </a:accent1>
      <a:accent2>
        <a:srgbClr val="009BEE"/>
      </a:accent2>
      <a:accent3>
        <a:srgbClr val="1FA465"/>
      </a:accent3>
      <a:accent4>
        <a:srgbClr val="4E0175"/>
      </a:accent4>
      <a:accent5>
        <a:srgbClr val="8C3F06"/>
      </a:accent5>
      <a:accent6>
        <a:srgbClr val="A5A5A5"/>
      </a:accent6>
      <a:hlink>
        <a:srgbClr val="D3291F"/>
      </a:hlink>
      <a:folHlink>
        <a:srgbClr val="1FA465"/>
      </a:folHlink>
    </a:clrScheme>
    <a:fontScheme name="Seduo šablona">
      <a:majorFont>
        <a:latin typeface="Poppins Semibold"/>
        <a:ea typeface=""/>
        <a:cs typeface=""/>
      </a:majorFont>
      <a:minorFont>
        <a:latin typeface="Poppi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969</Words>
  <Application>Microsoft Office PowerPoint</Application>
  <PresentationFormat>Širokoúhlá obrazovka</PresentationFormat>
  <Paragraphs>147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Wingdings</vt:lpstr>
      <vt:lpstr>Poppins Regular</vt:lpstr>
      <vt:lpstr>Poppins Semibold</vt:lpstr>
      <vt:lpstr>Funkční šablona prezentace</vt:lpstr>
      <vt:lpstr>Lorem ipsum dolor sit amet consectet </vt:lpstr>
      <vt:lpstr>Lorem ipsum dolor sit amet, consectetuer</vt:lpstr>
      <vt:lpstr>Lorem ipsum dolor sit amet, consectetuer</vt:lpstr>
      <vt:lpstr>Lorem ipsum dolor sit amet, consectetuer</vt:lpstr>
      <vt:lpstr>Lorem ipsum dolor sit amet, consectetuer</vt:lpstr>
      <vt:lpstr>Lorem ipsum dolor sit amet, consectetuer</vt:lpstr>
      <vt:lpstr>Lorem ipsum dolor sit amet, consectetuer</vt:lpstr>
      <vt:lpstr>Lorem ipsum dolor sit amet fusce</vt:lpstr>
      <vt:lpstr>Lorem ipsum dolor sit amet fusce</vt:lpstr>
      <vt:lpstr>Lorem ipsum dolor sit amet fusce</vt:lpstr>
      <vt:lpstr>Lorem ipsum  dolor sit amet</vt:lpstr>
      <vt:lpstr>Lorem ipsum  dolor sit amet</vt:lpstr>
      <vt:lpstr>Lorem ipsum  dolor sit amet</vt:lpstr>
      <vt:lpstr>Lorem ipsum dolor sit amet, consectetuer</vt:lpstr>
      <vt:lpstr>Lorem ipsum dolor sit amet, consectetuer</vt:lpstr>
      <vt:lpstr>Lorem ipsum dolor sit amet, consectetuer</vt:lpstr>
      <vt:lpstr>Lorem ipsum dolor sit amet, consectetuer</vt:lpstr>
      <vt:lpstr>Lorem ipsum dolor sit amet, consectetuer</vt:lpstr>
      <vt:lpstr>Lorem ipsum dolor sit amet consectetuer</vt:lpstr>
      <vt:lpstr>Lorem ipsum dolor sit amet, consectetuer</vt:lpstr>
      <vt:lpstr>Lorem ipsum dolor sit amet, consectetuer</vt:lpstr>
      <vt:lpstr>Lorem ipsum dolor sit amet consectetuer</vt:lpstr>
      <vt:lpstr>Lorem ipsum dolor sit amet consectetuer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Společnost</dc:title>
  <dc:creator>Marek Anděl</dc:creator>
  <cp:lastModifiedBy>Marek Hrkal</cp:lastModifiedBy>
  <cp:revision>1</cp:revision>
  <dcterms:created xsi:type="dcterms:W3CDTF">2022-07-12T08:52:37Z</dcterms:created>
  <dcterms:modified xsi:type="dcterms:W3CDTF">2022-10-26T16:58:26Z</dcterms:modified>
</cp:coreProperties>
</file>