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054" r:id="rId2"/>
  </p:sldIdLst>
  <p:sldSz cx="12192000" cy="6858000"/>
  <p:notesSz cx="6858000" cy="9144000"/>
  <p:embeddedFontLst>
    <p:embeddedFont>
      <p:font typeface="Poppins Regular" panose="00000500000000000000" pitchFamily="2" charset="-18"/>
      <p:regular r:id="rId5"/>
    </p:embeddedFont>
    <p:embeddedFont>
      <p:font typeface="Poppins SemiBold" panose="00000700000000000000" pitchFamily="2" charset="-18"/>
      <p:bold r:id="rId6"/>
      <p:boldItalic r:id="rId7"/>
    </p:embeddedFont>
  </p:embeddedFont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50C880C-B95A-44CF-9765-108DE947A412}">
          <p14:sldIdLst>
            <p14:sldId id="105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B83F"/>
    <a:srgbClr val="00A3DA"/>
    <a:srgbClr val="CC0033"/>
    <a:srgbClr val="F5A018"/>
    <a:srgbClr val="140757"/>
    <a:srgbClr val="11A0A2"/>
    <a:srgbClr val="FDD163"/>
    <a:srgbClr val="404040"/>
    <a:srgbClr val="009BEE"/>
    <a:srgbClr val="1EA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3" autoAdjust="0"/>
    <p:restoredTop sz="96449" autoAdjust="0"/>
  </p:normalViewPr>
  <p:slideViewPr>
    <p:cSldViewPr snapToGrid="0">
      <p:cViewPr varScale="1">
        <p:scale>
          <a:sx n="103" d="100"/>
          <a:sy n="103" d="100"/>
        </p:scale>
        <p:origin x="786" y="108"/>
      </p:cViewPr>
      <p:guideLst/>
    </p:cSldViewPr>
  </p:slideViewPr>
  <p:outlineViewPr>
    <p:cViewPr>
      <p:scale>
        <a:sx n="33" d="100"/>
        <a:sy n="33" d="100"/>
      </p:scale>
      <p:origin x="0" y="-1955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handoutMaster" Target="handoutMasters/handout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ek.andel@odprezentuj.cz" userId="f0a9becd-1e31-4cd9-9a3e-c03b821d1dac" providerId="ADAL" clId="{0B7020A9-105F-433C-A4B0-7A9D8D49BD1E}"/>
    <pc:docChg chg="undo custSel addSld delSld modSld sldOrd modSection">
      <pc:chgData name="marek.andel@odprezentuj.cz" userId="f0a9becd-1e31-4cd9-9a3e-c03b821d1dac" providerId="ADAL" clId="{0B7020A9-105F-433C-A4B0-7A9D8D49BD1E}" dt="2022-08-01T13:10:22.374" v="3989" actId="1076"/>
      <pc:docMkLst>
        <pc:docMk/>
      </pc:docMkLst>
      <pc:sldChg chg="del">
        <pc:chgData name="marek.andel@odprezentuj.cz" userId="f0a9becd-1e31-4cd9-9a3e-c03b821d1dac" providerId="ADAL" clId="{0B7020A9-105F-433C-A4B0-7A9D8D49BD1E}" dt="2022-07-26T13:32:33.153" v="2908" actId="47"/>
        <pc:sldMkLst>
          <pc:docMk/>
          <pc:sldMk cId="3186782915" sldId="909"/>
        </pc:sldMkLst>
      </pc:sldChg>
      <pc:sldChg chg="addSp delSp modSp mod">
        <pc:chgData name="marek.andel@odprezentuj.cz" userId="f0a9becd-1e31-4cd9-9a3e-c03b821d1dac" providerId="ADAL" clId="{0B7020A9-105F-433C-A4B0-7A9D8D49BD1E}" dt="2022-07-26T09:39:00.164" v="276" actId="1076"/>
        <pc:sldMkLst>
          <pc:docMk/>
          <pc:sldMk cId="72845960" sldId="912"/>
        </pc:sldMkLst>
        <pc:spChg chg="add mod">
          <ac:chgData name="marek.andel@odprezentuj.cz" userId="f0a9becd-1e31-4cd9-9a3e-c03b821d1dac" providerId="ADAL" clId="{0B7020A9-105F-433C-A4B0-7A9D8D49BD1E}" dt="2022-07-26T09:38:35.688" v="260" actId="207"/>
          <ac:spMkLst>
            <pc:docMk/>
            <pc:sldMk cId="72845960" sldId="912"/>
            <ac:spMk id="3" creationId="{CFE8AC21-140A-8AC9-8497-8DC18089CDB5}"/>
          </ac:spMkLst>
        </pc:spChg>
        <pc:spChg chg="add mod">
          <ac:chgData name="marek.andel@odprezentuj.cz" userId="f0a9becd-1e31-4cd9-9a3e-c03b821d1dac" providerId="ADAL" clId="{0B7020A9-105F-433C-A4B0-7A9D8D49BD1E}" dt="2022-07-26T09:39:00.164" v="276" actId="1076"/>
          <ac:spMkLst>
            <pc:docMk/>
            <pc:sldMk cId="72845960" sldId="912"/>
            <ac:spMk id="5" creationId="{34DE8FE6-31B9-010D-A031-A4702F1B2283}"/>
          </ac:spMkLst>
        </pc:spChg>
        <pc:spChg chg="add mod">
          <ac:chgData name="marek.andel@odprezentuj.cz" userId="f0a9becd-1e31-4cd9-9a3e-c03b821d1dac" providerId="ADAL" clId="{0B7020A9-105F-433C-A4B0-7A9D8D49BD1E}" dt="2022-07-26T09:38:56.042" v="274" actId="11530"/>
          <ac:spMkLst>
            <pc:docMk/>
            <pc:sldMk cId="72845960" sldId="912"/>
            <ac:spMk id="7" creationId="{1AB9AC14-F3DE-B4CB-8A10-981F9AF8A652}"/>
          </ac:spMkLst>
        </pc:spChg>
        <pc:spChg chg="add mod">
          <ac:chgData name="marek.andel@odprezentuj.cz" userId="f0a9becd-1e31-4cd9-9a3e-c03b821d1dac" providerId="ADAL" clId="{0B7020A9-105F-433C-A4B0-7A9D8D49BD1E}" dt="2022-07-26T09:38:56.042" v="274" actId="11530"/>
          <ac:spMkLst>
            <pc:docMk/>
            <pc:sldMk cId="72845960" sldId="912"/>
            <ac:spMk id="15" creationId="{712F6623-9D35-B729-5B65-337577769363}"/>
          </ac:spMkLst>
        </pc:spChg>
        <pc:spChg chg="add">
          <ac:chgData name="marek.andel@odprezentuj.cz" userId="f0a9becd-1e31-4cd9-9a3e-c03b821d1dac" providerId="ADAL" clId="{0B7020A9-105F-433C-A4B0-7A9D8D49BD1E}" dt="2022-07-26T09:38:18.285" v="243" actId="22"/>
          <ac:spMkLst>
            <pc:docMk/>
            <pc:sldMk cId="72845960" sldId="912"/>
            <ac:spMk id="17" creationId="{041CDC20-E415-DD39-64CC-99A684B17EF5}"/>
          </ac:spMkLst>
        </pc:spChg>
        <pc:spChg chg="add">
          <ac:chgData name="marek.andel@odprezentuj.cz" userId="f0a9becd-1e31-4cd9-9a3e-c03b821d1dac" providerId="ADAL" clId="{0B7020A9-105F-433C-A4B0-7A9D8D49BD1E}" dt="2022-07-26T09:38:18.285" v="243" actId="22"/>
          <ac:spMkLst>
            <pc:docMk/>
            <pc:sldMk cId="72845960" sldId="912"/>
            <ac:spMk id="19" creationId="{A59405B9-2B4A-7315-1665-EEBB9CE32E06}"/>
          </ac:spMkLst>
        </pc:spChg>
        <pc:spChg chg="add">
          <ac:chgData name="marek.andel@odprezentuj.cz" userId="f0a9becd-1e31-4cd9-9a3e-c03b821d1dac" providerId="ADAL" clId="{0B7020A9-105F-433C-A4B0-7A9D8D49BD1E}" dt="2022-07-26T09:38:18.285" v="243" actId="22"/>
          <ac:spMkLst>
            <pc:docMk/>
            <pc:sldMk cId="72845960" sldId="912"/>
            <ac:spMk id="21" creationId="{DC315E43-888D-EBD0-9F45-A11B48186D31}"/>
          </ac:spMkLst>
        </pc:spChg>
        <pc:spChg chg="add">
          <ac:chgData name="marek.andel@odprezentuj.cz" userId="f0a9becd-1e31-4cd9-9a3e-c03b821d1dac" providerId="ADAL" clId="{0B7020A9-105F-433C-A4B0-7A9D8D49BD1E}" dt="2022-07-26T09:38:18.285" v="243" actId="22"/>
          <ac:spMkLst>
            <pc:docMk/>
            <pc:sldMk cId="72845960" sldId="912"/>
            <ac:spMk id="23" creationId="{4D8E73CC-6137-74A5-9BEF-E8678DF5B1E4}"/>
          </ac:spMkLst>
        </pc:spChg>
        <pc:spChg chg="add">
          <ac:chgData name="marek.andel@odprezentuj.cz" userId="f0a9becd-1e31-4cd9-9a3e-c03b821d1dac" providerId="ADAL" clId="{0B7020A9-105F-433C-A4B0-7A9D8D49BD1E}" dt="2022-07-26T09:38:22.769" v="244" actId="22"/>
          <ac:spMkLst>
            <pc:docMk/>
            <pc:sldMk cId="72845960" sldId="912"/>
            <ac:spMk id="25" creationId="{00755EFF-4164-BBEB-FC25-DAAA37C92B1C}"/>
          </ac:spMkLst>
        </pc:spChg>
        <pc:spChg chg="add del">
          <ac:chgData name="marek.andel@odprezentuj.cz" userId="f0a9becd-1e31-4cd9-9a3e-c03b821d1dac" providerId="ADAL" clId="{0B7020A9-105F-433C-A4B0-7A9D8D49BD1E}" dt="2022-07-26T09:38:29.227" v="246" actId="478"/>
          <ac:spMkLst>
            <pc:docMk/>
            <pc:sldMk cId="72845960" sldId="912"/>
            <ac:spMk id="27" creationId="{4D632835-0D86-39EF-7E28-1A02E08A19EB}"/>
          </ac:spMkLst>
        </pc:spChg>
        <pc:grpChg chg="del">
          <ac:chgData name="marek.andel@odprezentuj.cz" userId="f0a9becd-1e31-4cd9-9a3e-c03b821d1dac" providerId="ADAL" clId="{0B7020A9-105F-433C-A4B0-7A9D8D49BD1E}" dt="2022-07-26T09:38:17.982" v="242" actId="478"/>
          <ac:grpSpMkLst>
            <pc:docMk/>
            <pc:sldMk cId="72845960" sldId="912"/>
            <ac:grpSpMk id="13" creationId="{AB3C32BE-2AB3-8E5B-8AC1-497A4B4510A2}"/>
          </ac:grpSpMkLst>
        </pc:grpChg>
      </pc:sldChg>
      <pc:sldChg chg="addSp delSp modSp mod">
        <pc:chgData name="marek.andel@odprezentuj.cz" userId="f0a9becd-1e31-4cd9-9a3e-c03b821d1dac" providerId="ADAL" clId="{0B7020A9-105F-433C-A4B0-7A9D8D49BD1E}" dt="2022-07-26T09:38:42.977" v="273" actId="207"/>
        <pc:sldMkLst>
          <pc:docMk/>
          <pc:sldMk cId="2033507808" sldId="913"/>
        </pc:sldMkLst>
        <pc:spChg chg="mod topLvl">
          <ac:chgData name="marek.andel@odprezentuj.cz" userId="f0a9becd-1e31-4cd9-9a3e-c03b821d1dac" providerId="ADAL" clId="{0B7020A9-105F-433C-A4B0-7A9D8D49BD1E}" dt="2022-07-26T09:38:42.977" v="273" actId="207"/>
          <ac:spMkLst>
            <pc:docMk/>
            <pc:sldMk cId="2033507808" sldId="913"/>
            <ac:spMk id="3" creationId="{DDACCCC2-6387-B561-B519-90065B7710EA}"/>
          </ac:spMkLst>
        </pc:spChg>
        <pc:spChg chg="mod topLvl">
          <ac:chgData name="marek.andel@odprezentuj.cz" userId="f0a9becd-1e31-4cd9-9a3e-c03b821d1dac" providerId="ADAL" clId="{0B7020A9-105F-433C-A4B0-7A9D8D49BD1E}" dt="2022-07-26T09:38:42.977" v="273" actId="207"/>
          <ac:spMkLst>
            <pc:docMk/>
            <pc:sldMk cId="2033507808" sldId="913"/>
            <ac:spMk id="4" creationId="{28A66C52-5651-F07A-E9E5-5058EBE05290}"/>
          </ac:spMkLst>
        </pc:spChg>
        <pc:spChg chg="mod topLvl">
          <ac:chgData name="marek.andel@odprezentuj.cz" userId="f0a9becd-1e31-4cd9-9a3e-c03b821d1dac" providerId="ADAL" clId="{0B7020A9-105F-433C-A4B0-7A9D8D49BD1E}" dt="2022-07-26T09:38:42.977" v="273" actId="207"/>
          <ac:spMkLst>
            <pc:docMk/>
            <pc:sldMk cId="2033507808" sldId="913"/>
            <ac:spMk id="5" creationId="{0257C798-D946-552D-B383-E8CEB7B6618C}"/>
          </ac:spMkLst>
        </pc:spChg>
        <pc:spChg chg="mod topLvl">
          <ac:chgData name="marek.andel@odprezentuj.cz" userId="f0a9becd-1e31-4cd9-9a3e-c03b821d1dac" providerId="ADAL" clId="{0B7020A9-105F-433C-A4B0-7A9D8D49BD1E}" dt="2022-07-26T09:38:42.977" v="273" actId="207"/>
          <ac:spMkLst>
            <pc:docMk/>
            <pc:sldMk cId="2033507808" sldId="913"/>
            <ac:spMk id="6" creationId="{4E01D883-D2D2-1156-B044-ACC27B358B09}"/>
          </ac:spMkLst>
        </pc:spChg>
        <pc:spChg chg="del">
          <ac:chgData name="marek.andel@odprezentuj.cz" userId="f0a9becd-1e31-4cd9-9a3e-c03b821d1dac" providerId="ADAL" clId="{0B7020A9-105F-433C-A4B0-7A9D8D49BD1E}" dt="2022-07-26T09:34:05.292" v="175" actId="478"/>
          <ac:spMkLst>
            <pc:docMk/>
            <pc:sldMk cId="2033507808" sldId="913"/>
            <ac:spMk id="7" creationId="{3DD9DA7E-3A98-1DD7-6BE0-5E4D12CD7597}"/>
          </ac:spMkLst>
        </pc:spChg>
        <pc:spChg chg="mod">
          <ac:chgData name="marek.andel@odprezentuj.cz" userId="f0a9becd-1e31-4cd9-9a3e-c03b821d1dac" providerId="ADAL" clId="{0B7020A9-105F-433C-A4B0-7A9D8D49BD1E}" dt="2022-07-26T09:34:27.640" v="184" actId="1076"/>
          <ac:spMkLst>
            <pc:docMk/>
            <pc:sldMk cId="2033507808" sldId="913"/>
            <ac:spMk id="9" creationId="{1A5F1B19-FEA2-2121-17AD-6BAFBD92D51F}"/>
          </ac:spMkLst>
        </pc:spChg>
        <pc:spChg chg="add mod">
          <ac:chgData name="marek.andel@odprezentuj.cz" userId="f0a9becd-1e31-4cd9-9a3e-c03b821d1dac" providerId="ADAL" clId="{0B7020A9-105F-433C-A4B0-7A9D8D49BD1E}" dt="2022-07-26T09:36:16.464" v="230" actId="14100"/>
          <ac:spMkLst>
            <pc:docMk/>
            <pc:sldMk cId="2033507808" sldId="913"/>
            <ac:spMk id="10" creationId="{83DD421C-31E5-5EEF-81FD-1AE451D15ED3}"/>
          </ac:spMkLst>
        </pc:spChg>
        <pc:spChg chg="add mod">
          <ac:chgData name="marek.andel@odprezentuj.cz" userId="f0a9becd-1e31-4cd9-9a3e-c03b821d1dac" providerId="ADAL" clId="{0B7020A9-105F-433C-A4B0-7A9D8D49BD1E}" dt="2022-07-26T09:36:44.278" v="235"/>
          <ac:spMkLst>
            <pc:docMk/>
            <pc:sldMk cId="2033507808" sldId="913"/>
            <ac:spMk id="11" creationId="{DF798EB7-49AA-2BF7-1D1B-9CA45C7D3DBB}"/>
          </ac:spMkLst>
        </pc:spChg>
        <pc:spChg chg="add del mod">
          <ac:chgData name="marek.andel@odprezentuj.cz" userId="f0a9becd-1e31-4cd9-9a3e-c03b821d1dac" providerId="ADAL" clId="{0B7020A9-105F-433C-A4B0-7A9D8D49BD1E}" dt="2022-07-26T09:36:06.952" v="228" actId="478"/>
          <ac:spMkLst>
            <pc:docMk/>
            <pc:sldMk cId="2033507808" sldId="913"/>
            <ac:spMk id="12" creationId="{9005B773-86DC-18E9-F6C3-C4502E855746}"/>
          </ac:spMkLst>
        </pc:spChg>
        <pc:spChg chg="add mod">
          <ac:chgData name="marek.andel@odprezentuj.cz" userId="f0a9becd-1e31-4cd9-9a3e-c03b821d1dac" providerId="ADAL" clId="{0B7020A9-105F-433C-A4B0-7A9D8D49BD1E}" dt="2022-07-26T09:37:25.577" v="238" actId="14100"/>
          <ac:spMkLst>
            <pc:docMk/>
            <pc:sldMk cId="2033507808" sldId="913"/>
            <ac:spMk id="13" creationId="{129C3CAF-D62B-D6E7-EB9B-71D230FDE33B}"/>
          </ac:spMkLst>
        </pc:spChg>
        <pc:spChg chg="add mod">
          <ac:chgData name="marek.andel@odprezentuj.cz" userId="f0a9becd-1e31-4cd9-9a3e-c03b821d1dac" providerId="ADAL" clId="{0B7020A9-105F-433C-A4B0-7A9D8D49BD1E}" dt="2022-07-26T09:37:59.623" v="241"/>
          <ac:spMkLst>
            <pc:docMk/>
            <pc:sldMk cId="2033507808" sldId="913"/>
            <ac:spMk id="14" creationId="{9911746C-C47A-B092-B5E7-495F87710A08}"/>
          </ac:spMkLst>
        </pc:spChg>
        <pc:grpChg chg="add del mod">
          <ac:chgData name="marek.andel@odprezentuj.cz" userId="f0a9becd-1e31-4cd9-9a3e-c03b821d1dac" providerId="ADAL" clId="{0B7020A9-105F-433C-A4B0-7A9D8D49BD1E}" dt="2022-07-26T09:34:23.858" v="183" actId="165"/>
          <ac:grpSpMkLst>
            <pc:docMk/>
            <pc:sldMk cId="2033507808" sldId="913"/>
            <ac:grpSpMk id="2" creationId="{10F14097-A35A-A24E-A267-00CFD2227E50}"/>
          </ac:grpSpMkLst>
        </pc:grpChg>
      </pc:sldChg>
      <pc:sldChg chg="modSp del mod modShow">
        <pc:chgData name="marek.andel@odprezentuj.cz" userId="f0a9becd-1e31-4cd9-9a3e-c03b821d1dac" providerId="ADAL" clId="{0B7020A9-105F-433C-A4B0-7A9D8D49BD1E}" dt="2022-07-26T11:52:34.988" v="1365" actId="47"/>
        <pc:sldMkLst>
          <pc:docMk/>
          <pc:sldMk cId="2330526253" sldId="915"/>
        </pc:sldMkLst>
        <pc:spChg chg="mod">
          <ac:chgData name="marek.andel@odprezentuj.cz" userId="f0a9becd-1e31-4cd9-9a3e-c03b821d1dac" providerId="ADAL" clId="{0B7020A9-105F-433C-A4B0-7A9D8D49BD1E}" dt="2022-07-26T09:46:02.453" v="348" actId="1076"/>
          <ac:spMkLst>
            <pc:docMk/>
            <pc:sldMk cId="2330526253" sldId="915"/>
            <ac:spMk id="97" creationId="{4792559D-4A2D-5AD1-068A-26BDA121B9AF}"/>
          </ac:spMkLst>
        </pc:spChg>
        <pc:spChg chg="mod">
          <ac:chgData name="marek.andel@odprezentuj.cz" userId="f0a9becd-1e31-4cd9-9a3e-c03b821d1dac" providerId="ADAL" clId="{0B7020A9-105F-433C-A4B0-7A9D8D49BD1E}" dt="2022-07-26T09:46:02.222" v="347" actId="1076"/>
          <ac:spMkLst>
            <pc:docMk/>
            <pc:sldMk cId="2330526253" sldId="915"/>
            <ac:spMk id="103" creationId="{4B831311-2075-E2B3-1F7E-84AF3AFC7F4B}"/>
          </ac:spMkLst>
        </pc:spChg>
      </pc:sldChg>
      <pc:sldChg chg="del">
        <pc:chgData name="marek.andel@odprezentuj.cz" userId="f0a9becd-1e31-4cd9-9a3e-c03b821d1dac" providerId="ADAL" clId="{0B7020A9-105F-433C-A4B0-7A9D8D49BD1E}" dt="2022-07-26T09:33:26.013" v="163" actId="47"/>
        <pc:sldMkLst>
          <pc:docMk/>
          <pc:sldMk cId="1582602320" sldId="1051"/>
        </pc:sldMkLst>
      </pc:sldChg>
      <pc:sldChg chg="addSp delSp modSp mod">
        <pc:chgData name="marek.andel@odprezentuj.cz" userId="f0a9becd-1e31-4cd9-9a3e-c03b821d1dac" providerId="ADAL" clId="{0B7020A9-105F-433C-A4B0-7A9D8D49BD1E}" dt="2022-07-26T14:22:43.329" v="3940" actId="207"/>
        <pc:sldMkLst>
          <pc:docMk/>
          <pc:sldMk cId="4163607086" sldId="1052"/>
        </pc:sldMkLst>
        <pc:spChg chg="add del mod">
          <ac:chgData name="marek.andel@odprezentuj.cz" userId="f0a9becd-1e31-4cd9-9a3e-c03b821d1dac" providerId="ADAL" clId="{0B7020A9-105F-433C-A4B0-7A9D8D49BD1E}" dt="2022-07-26T10:05:26.148" v="707" actId="478"/>
          <ac:spMkLst>
            <pc:docMk/>
            <pc:sldMk cId="4163607086" sldId="1052"/>
            <ac:spMk id="2" creationId="{18346CD2-C894-57BF-9C83-8878336921AE}"/>
          </ac:spMkLst>
        </pc:spChg>
        <pc:spChg chg="mod">
          <ac:chgData name="marek.andel@odprezentuj.cz" userId="f0a9becd-1e31-4cd9-9a3e-c03b821d1dac" providerId="ADAL" clId="{0B7020A9-105F-433C-A4B0-7A9D8D49BD1E}" dt="2022-07-26T09:46:17.904" v="352" actId="1076"/>
          <ac:spMkLst>
            <pc:docMk/>
            <pc:sldMk cId="4163607086" sldId="1052"/>
            <ac:spMk id="3" creationId="{F9957961-DDFD-33A6-0731-4A6E03780AD7}"/>
          </ac:spMkLst>
        </pc:spChg>
        <pc:spChg chg="add del mod">
          <ac:chgData name="marek.andel@odprezentuj.cz" userId="f0a9becd-1e31-4cd9-9a3e-c03b821d1dac" providerId="ADAL" clId="{0B7020A9-105F-433C-A4B0-7A9D8D49BD1E}" dt="2022-07-26T09:42:22.780" v="307" actId="478"/>
          <ac:spMkLst>
            <pc:docMk/>
            <pc:sldMk cId="4163607086" sldId="1052"/>
            <ac:spMk id="4" creationId="{17510C60-A62C-143B-33EE-21BD0E461D0B}"/>
          </ac:spMkLst>
        </pc:spChg>
        <pc:spChg chg="del mod">
          <ac:chgData name="marek.andel@odprezentuj.cz" userId="f0a9becd-1e31-4cd9-9a3e-c03b821d1dac" providerId="ADAL" clId="{0B7020A9-105F-433C-A4B0-7A9D8D49BD1E}" dt="2022-07-26T10:05:25.502" v="706" actId="478"/>
          <ac:spMkLst>
            <pc:docMk/>
            <pc:sldMk cId="4163607086" sldId="1052"/>
            <ac:spMk id="5" creationId="{4B060EAF-4BE4-909F-FC60-DEEEEA8D1519}"/>
          </ac:spMkLst>
        </pc:spChg>
        <pc:spChg chg="add del">
          <ac:chgData name="marek.andel@odprezentuj.cz" userId="f0a9becd-1e31-4cd9-9a3e-c03b821d1dac" providerId="ADAL" clId="{0B7020A9-105F-433C-A4B0-7A9D8D49BD1E}" dt="2022-07-26T09:43:54.729" v="320" actId="478"/>
          <ac:spMkLst>
            <pc:docMk/>
            <pc:sldMk cId="4163607086" sldId="1052"/>
            <ac:spMk id="6" creationId="{5E5A6376-D8DA-8135-22C1-B337BE49DBE2}"/>
          </ac:spMkLst>
        </pc:spChg>
        <pc:spChg chg="del">
          <ac:chgData name="marek.andel@odprezentuj.cz" userId="f0a9becd-1e31-4cd9-9a3e-c03b821d1dac" providerId="ADAL" clId="{0B7020A9-105F-433C-A4B0-7A9D8D49BD1E}" dt="2022-07-26T09:41:51.304" v="280" actId="478"/>
          <ac:spMkLst>
            <pc:docMk/>
            <pc:sldMk cId="4163607086" sldId="1052"/>
            <ac:spMk id="7" creationId="{C8C9807D-7544-85D7-CC0E-7F47AB081A35}"/>
          </ac:spMkLst>
        </pc:spChg>
        <pc:spChg chg="add del mod">
          <ac:chgData name="marek.andel@odprezentuj.cz" userId="f0a9becd-1e31-4cd9-9a3e-c03b821d1dac" providerId="ADAL" clId="{0B7020A9-105F-433C-A4B0-7A9D8D49BD1E}" dt="2022-07-26T09:43:54.729" v="320" actId="478"/>
          <ac:spMkLst>
            <pc:docMk/>
            <pc:sldMk cId="4163607086" sldId="1052"/>
            <ac:spMk id="8" creationId="{91122606-A9B3-0F31-FC4A-E7655162B66D}"/>
          </ac:spMkLst>
        </pc:spChg>
        <pc:spChg chg="del">
          <ac:chgData name="marek.andel@odprezentuj.cz" userId="f0a9becd-1e31-4cd9-9a3e-c03b821d1dac" providerId="ADAL" clId="{0B7020A9-105F-433C-A4B0-7A9D8D49BD1E}" dt="2022-07-26T09:41:51.304" v="280" actId="478"/>
          <ac:spMkLst>
            <pc:docMk/>
            <pc:sldMk cId="4163607086" sldId="1052"/>
            <ac:spMk id="9" creationId="{9EBED636-04B0-7494-BEAA-288A0CC5A92E}"/>
          </ac:spMkLst>
        </pc:spChg>
        <pc:spChg chg="add mod">
          <ac:chgData name="marek.andel@odprezentuj.cz" userId="f0a9becd-1e31-4cd9-9a3e-c03b821d1dac" providerId="ADAL" clId="{0B7020A9-105F-433C-A4B0-7A9D8D49BD1E}" dt="2022-07-26T09:46:21.887" v="354" actId="164"/>
          <ac:spMkLst>
            <pc:docMk/>
            <pc:sldMk cId="4163607086" sldId="1052"/>
            <ac:spMk id="10" creationId="{A006C86C-4E19-B8FC-CD73-0E8156D3FA09}"/>
          </ac:spMkLst>
        </pc:spChg>
        <pc:spChg chg="add mod">
          <ac:chgData name="marek.andel@odprezentuj.cz" userId="f0a9becd-1e31-4cd9-9a3e-c03b821d1dac" providerId="ADAL" clId="{0B7020A9-105F-433C-A4B0-7A9D8D49BD1E}" dt="2022-07-26T09:46:21.887" v="354" actId="164"/>
          <ac:spMkLst>
            <pc:docMk/>
            <pc:sldMk cId="4163607086" sldId="1052"/>
            <ac:spMk id="11" creationId="{DBB9DE07-1619-C4A7-5668-F2C6139EF58F}"/>
          </ac:spMkLst>
        </pc:spChg>
        <pc:spChg chg="add del">
          <ac:chgData name="marek.andel@odprezentuj.cz" userId="f0a9becd-1e31-4cd9-9a3e-c03b821d1dac" providerId="ADAL" clId="{0B7020A9-105F-433C-A4B0-7A9D8D49BD1E}" dt="2022-07-26T09:44:50.121" v="332" actId="478"/>
          <ac:spMkLst>
            <pc:docMk/>
            <pc:sldMk cId="4163607086" sldId="1052"/>
            <ac:spMk id="13" creationId="{E12F6E59-1AC0-AC34-98C2-64E29FAF133F}"/>
          </ac:spMkLst>
        </pc:spChg>
        <pc:spChg chg="add mod">
          <ac:chgData name="marek.andel@odprezentuj.cz" userId="f0a9becd-1e31-4cd9-9a3e-c03b821d1dac" providerId="ADAL" clId="{0B7020A9-105F-433C-A4B0-7A9D8D49BD1E}" dt="2022-07-26T10:05:46.886" v="716" actId="404"/>
          <ac:spMkLst>
            <pc:docMk/>
            <pc:sldMk cId="4163607086" sldId="1052"/>
            <ac:spMk id="15" creationId="{DFDFF43E-7C10-BB71-1AD9-372923A38DC7}"/>
          </ac:spMkLst>
        </pc:spChg>
        <pc:spChg chg="add mod">
          <ac:chgData name="marek.andel@odprezentuj.cz" userId="f0a9becd-1e31-4cd9-9a3e-c03b821d1dac" providerId="ADAL" clId="{0B7020A9-105F-433C-A4B0-7A9D8D49BD1E}" dt="2022-07-26T10:05:46.886" v="716" actId="404"/>
          <ac:spMkLst>
            <pc:docMk/>
            <pc:sldMk cId="4163607086" sldId="1052"/>
            <ac:spMk id="16" creationId="{996EE51D-2941-59BC-26FD-B5D9D5C33EA3}"/>
          </ac:spMkLst>
        </pc:spChg>
        <pc:spChg chg="add mod">
          <ac:chgData name="marek.andel@odprezentuj.cz" userId="f0a9becd-1e31-4cd9-9a3e-c03b821d1dac" providerId="ADAL" clId="{0B7020A9-105F-433C-A4B0-7A9D8D49BD1E}" dt="2022-07-26T10:05:46.886" v="716" actId="404"/>
          <ac:spMkLst>
            <pc:docMk/>
            <pc:sldMk cId="4163607086" sldId="1052"/>
            <ac:spMk id="17" creationId="{70A57265-E59A-2A9D-E96B-78A35C7D449B}"/>
          </ac:spMkLst>
        </pc:spChg>
        <pc:spChg chg="add mod">
          <ac:chgData name="marek.andel@odprezentuj.cz" userId="f0a9becd-1e31-4cd9-9a3e-c03b821d1dac" providerId="ADAL" clId="{0B7020A9-105F-433C-A4B0-7A9D8D49BD1E}" dt="2022-07-26T14:22:43.329" v="3940" actId="207"/>
          <ac:spMkLst>
            <pc:docMk/>
            <pc:sldMk cId="4163607086" sldId="1052"/>
            <ac:spMk id="19" creationId="{9322FBB0-F5AE-82DA-D3FB-8E8D67F6C997}"/>
          </ac:spMkLst>
        </pc:spChg>
        <pc:spChg chg="add mod topLvl">
          <ac:chgData name="marek.andel@odprezentuj.cz" userId="f0a9becd-1e31-4cd9-9a3e-c03b821d1dac" providerId="ADAL" clId="{0B7020A9-105F-433C-A4B0-7A9D8D49BD1E}" dt="2022-07-26T12:03:30.151" v="1612" actId="207"/>
          <ac:spMkLst>
            <pc:docMk/>
            <pc:sldMk cId="4163607086" sldId="1052"/>
            <ac:spMk id="20" creationId="{7EC14B86-0A87-1806-2DAA-6A25644ECF6F}"/>
          </ac:spMkLst>
        </pc:spChg>
        <pc:spChg chg="add del mod topLvl">
          <ac:chgData name="marek.andel@odprezentuj.cz" userId="f0a9becd-1e31-4cd9-9a3e-c03b821d1dac" providerId="ADAL" clId="{0B7020A9-105F-433C-A4B0-7A9D8D49BD1E}" dt="2022-07-26T09:51:36.123" v="485" actId="478"/>
          <ac:spMkLst>
            <pc:docMk/>
            <pc:sldMk cId="4163607086" sldId="1052"/>
            <ac:spMk id="21" creationId="{ED695917-C036-4392-4358-497FF827D353}"/>
          </ac:spMkLst>
        </pc:spChg>
        <pc:spChg chg="add mod">
          <ac:chgData name="marek.andel@odprezentuj.cz" userId="f0a9becd-1e31-4cd9-9a3e-c03b821d1dac" providerId="ADAL" clId="{0B7020A9-105F-433C-A4B0-7A9D8D49BD1E}" dt="2022-07-26T14:22:18.714" v="3938" actId="207"/>
          <ac:spMkLst>
            <pc:docMk/>
            <pc:sldMk cId="4163607086" sldId="1052"/>
            <ac:spMk id="25" creationId="{2C8B0C20-FC27-E9E2-39BE-26749E258A26}"/>
          </ac:spMkLst>
        </pc:spChg>
        <pc:spChg chg="add del">
          <ac:chgData name="marek.andel@odprezentuj.cz" userId="f0a9becd-1e31-4cd9-9a3e-c03b821d1dac" providerId="ADAL" clId="{0B7020A9-105F-433C-A4B0-7A9D8D49BD1E}" dt="2022-07-26T09:53:14.815" v="504" actId="478"/>
          <ac:spMkLst>
            <pc:docMk/>
            <pc:sldMk cId="4163607086" sldId="1052"/>
            <ac:spMk id="31" creationId="{D0CD26F0-A42F-AB25-9E00-3DA2D76A4366}"/>
          </ac:spMkLst>
        </pc:spChg>
        <pc:spChg chg="add mod">
          <ac:chgData name="marek.andel@odprezentuj.cz" userId="f0a9becd-1e31-4cd9-9a3e-c03b821d1dac" providerId="ADAL" clId="{0B7020A9-105F-433C-A4B0-7A9D8D49BD1E}" dt="2022-07-26T10:09:42.784" v="835" actId="207"/>
          <ac:spMkLst>
            <pc:docMk/>
            <pc:sldMk cId="4163607086" sldId="1052"/>
            <ac:spMk id="32" creationId="{1DED29D6-B70F-FFD6-0A94-7AC0B9318B64}"/>
          </ac:spMkLst>
        </pc:spChg>
        <pc:spChg chg="add mod ord topLvl">
          <ac:chgData name="marek.andel@odprezentuj.cz" userId="f0a9becd-1e31-4cd9-9a3e-c03b821d1dac" providerId="ADAL" clId="{0B7020A9-105F-433C-A4B0-7A9D8D49BD1E}" dt="2022-07-26T10:07:34.490" v="742" actId="1076"/>
          <ac:spMkLst>
            <pc:docMk/>
            <pc:sldMk cId="4163607086" sldId="1052"/>
            <ac:spMk id="35" creationId="{39ED1191-FED8-8194-9302-4696FFC2151B}"/>
          </ac:spMkLst>
        </pc:spChg>
        <pc:spChg chg="add del mod topLvl">
          <ac:chgData name="marek.andel@odprezentuj.cz" userId="f0a9becd-1e31-4cd9-9a3e-c03b821d1dac" providerId="ADAL" clId="{0B7020A9-105F-433C-A4B0-7A9D8D49BD1E}" dt="2022-07-26T09:54:28.350" v="528" actId="478"/>
          <ac:spMkLst>
            <pc:docMk/>
            <pc:sldMk cId="4163607086" sldId="1052"/>
            <ac:spMk id="36" creationId="{BB5F1132-D1EF-02BB-EA4C-E1D9BEA18F64}"/>
          </ac:spMkLst>
        </pc:spChg>
        <pc:spChg chg="add mod">
          <ac:chgData name="marek.andel@odprezentuj.cz" userId="f0a9becd-1e31-4cd9-9a3e-c03b821d1dac" providerId="ADAL" clId="{0B7020A9-105F-433C-A4B0-7A9D8D49BD1E}" dt="2022-07-26T10:07:36.399" v="743" actId="207"/>
          <ac:spMkLst>
            <pc:docMk/>
            <pc:sldMk cId="4163607086" sldId="1052"/>
            <ac:spMk id="38" creationId="{48360657-65ED-CA70-E69A-3DBFEFAE5628}"/>
          </ac:spMkLst>
        </pc:spChg>
        <pc:spChg chg="add del mod">
          <ac:chgData name="marek.andel@odprezentuj.cz" userId="f0a9becd-1e31-4cd9-9a3e-c03b821d1dac" providerId="ADAL" clId="{0B7020A9-105F-433C-A4B0-7A9D8D49BD1E}" dt="2022-07-26T10:02:32.516" v="642" actId="478"/>
          <ac:spMkLst>
            <pc:docMk/>
            <pc:sldMk cId="4163607086" sldId="1052"/>
            <ac:spMk id="41" creationId="{FB6C56C3-73CB-4ED8-E2A7-9EFC412234AA}"/>
          </ac:spMkLst>
        </pc:spChg>
        <pc:spChg chg="add del mod">
          <ac:chgData name="marek.andel@odprezentuj.cz" userId="f0a9becd-1e31-4cd9-9a3e-c03b821d1dac" providerId="ADAL" clId="{0B7020A9-105F-433C-A4B0-7A9D8D49BD1E}" dt="2022-07-26T09:56:18.969" v="571" actId="478"/>
          <ac:spMkLst>
            <pc:docMk/>
            <pc:sldMk cId="4163607086" sldId="1052"/>
            <ac:spMk id="42" creationId="{98BE1920-7D84-ACDA-9EAD-9FB5C890A7B9}"/>
          </ac:spMkLst>
        </pc:spChg>
        <pc:spChg chg="add mod">
          <ac:chgData name="marek.andel@odprezentuj.cz" userId="f0a9becd-1e31-4cd9-9a3e-c03b821d1dac" providerId="ADAL" clId="{0B7020A9-105F-433C-A4B0-7A9D8D49BD1E}" dt="2022-07-26T10:05:53.416" v="720" actId="164"/>
          <ac:spMkLst>
            <pc:docMk/>
            <pc:sldMk cId="4163607086" sldId="1052"/>
            <ac:spMk id="43" creationId="{2AD0EAEB-DA6B-6DA7-A2A3-A574263F01F9}"/>
          </ac:spMkLst>
        </pc:spChg>
        <pc:spChg chg="add mod">
          <ac:chgData name="marek.andel@odprezentuj.cz" userId="f0a9becd-1e31-4cd9-9a3e-c03b821d1dac" providerId="ADAL" clId="{0B7020A9-105F-433C-A4B0-7A9D8D49BD1E}" dt="2022-07-26T10:05:53.416" v="720" actId="164"/>
          <ac:spMkLst>
            <pc:docMk/>
            <pc:sldMk cId="4163607086" sldId="1052"/>
            <ac:spMk id="44" creationId="{6DDA6843-B9E6-5649-B803-D6CA5D5F963C}"/>
          </ac:spMkLst>
        </pc:spChg>
        <pc:spChg chg="add mod">
          <ac:chgData name="marek.andel@odprezentuj.cz" userId="f0a9becd-1e31-4cd9-9a3e-c03b821d1dac" providerId="ADAL" clId="{0B7020A9-105F-433C-A4B0-7A9D8D49BD1E}" dt="2022-07-26T10:05:53.416" v="720" actId="164"/>
          <ac:spMkLst>
            <pc:docMk/>
            <pc:sldMk cId="4163607086" sldId="1052"/>
            <ac:spMk id="46" creationId="{A995CC9A-1AFA-B953-7EC5-7171303EB906}"/>
          </ac:spMkLst>
        </pc:spChg>
        <pc:spChg chg="add del">
          <ac:chgData name="marek.andel@odprezentuj.cz" userId="f0a9becd-1e31-4cd9-9a3e-c03b821d1dac" providerId="ADAL" clId="{0B7020A9-105F-433C-A4B0-7A9D8D49BD1E}" dt="2022-07-26T09:58:09.674" v="608" actId="478"/>
          <ac:spMkLst>
            <pc:docMk/>
            <pc:sldMk cId="4163607086" sldId="1052"/>
            <ac:spMk id="47" creationId="{FB9C1E36-BAC0-BCEA-28AE-FF0A0310CE56}"/>
          </ac:spMkLst>
        </pc:spChg>
        <pc:spChg chg="add del mod">
          <ac:chgData name="marek.andel@odprezentuj.cz" userId="f0a9becd-1e31-4cd9-9a3e-c03b821d1dac" providerId="ADAL" clId="{0B7020A9-105F-433C-A4B0-7A9D8D49BD1E}" dt="2022-07-26T09:58:39.850" v="613" actId="478"/>
          <ac:spMkLst>
            <pc:docMk/>
            <pc:sldMk cId="4163607086" sldId="1052"/>
            <ac:spMk id="48" creationId="{3B5CFF19-D5F3-EB55-E039-C8B9BC3FED4C}"/>
          </ac:spMkLst>
        </pc:spChg>
        <pc:spChg chg="add mod">
          <ac:chgData name="marek.andel@odprezentuj.cz" userId="f0a9becd-1e31-4cd9-9a3e-c03b821d1dac" providerId="ADAL" clId="{0B7020A9-105F-433C-A4B0-7A9D8D49BD1E}" dt="2022-07-26T11:44:18.919" v="1091" actId="14100"/>
          <ac:spMkLst>
            <pc:docMk/>
            <pc:sldMk cId="4163607086" sldId="1052"/>
            <ac:spMk id="49" creationId="{46834AE0-91FA-E50A-59D1-AE8EF0053325}"/>
          </ac:spMkLst>
        </pc:spChg>
        <pc:spChg chg="add mod">
          <ac:chgData name="marek.andel@odprezentuj.cz" userId="f0a9becd-1e31-4cd9-9a3e-c03b821d1dac" providerId="ADAL" clId="{0B7020A9-105F-433C-A4B0-7A9D8D49BD1E}" dt="2022-07-26T10:06:29.425" v="729" actId="207"/>
          <ac:spMkLst>
            <pc:docMk/>
            <pc:sldMk cId="4163607086" sldId="1052"/>
            <ac:spMk id="50" creationId="{F9E39F06-1CA3-287E-DCF6-5449867BA978}"/>
          </ac:spMkLst>
        </pc:spChg>
        <pc:spChg chg="add mod">
          <ac:chgData name="marek.andel@odprezentuj.cz" userId="f0a9becd-1e31-4cd9-9a3e-c03b821d1dac" providerId="ADAL" clId="{0B7020A9-105F-433C-A4B0-7A9D8D49BD1E}" dt="2022-07-26T10:06:29.425" v="729" actId="207"/>
          <ac:spMkLst>
            <pc:docMk/>
            <pc:sldMk cId="4163607086" sldId="1052"/>
            <ac:spMk id="51" creationId="{9EF4F8EC-A07C-E0F4-5F68-9A31C393CCC0}"/>
          </ac:spMkLst>
        </pc:spChg>
        <pc:spChg chg="add mod topLvl">
          <ac:chgData name="marek.andel@odprezentuj.cz" userId="f0a9becd-1e31-4cd9-9a3e-c03b821d1dac" providerId="ADAL" clId="{0B7020A9-105F-433C-A4B0-7A9D8D49BD1E}" dt="2022-07-26T11:59:07.878" v="1479" actId="164"/>
          <ac:spMkLst>
            <pc:docMk/>
            <pc:sldMk cId="4163607086" sldId="1052"/>
            <ac:spMk id="53" creationId="{7E1FBCB8-141C-2E4E-26A8-885BF06C0F10}"/>
          </ac:spMkLst>
        </pc:spChg>
        <pc:spChg chg="add mod topLvl">
          <ac:chgData name="marek.andel@odprezentuj.cz" userId="f0a9becd-1e31-4cd9-9a3e-c03b821d1dac" providerId="ADAL" clId="{0B7020A9-105F-433C-A4B0-7A9D8D49BD1E}" dt="2022-07-26T11:59:09.814" v="1480" actId="164"/>
          <ac:spMkLst>
            <pc:docMk/>
            <pc:sldMk cId="4163607086" sldId="1052"/>
            <ac:spMk id="54" creationId="{9A5076E8-184E-BFC8-41A5-099AA6B6C85F}"/>
          </ac:spMkLst>
        </pc:spChg>
        <pc:spChg chg="add mod topLvl">
          <ac:chgData name="marek.andel@odprezentuj.cz" userId="f0a9becd-1e31-4cd9-9a3e-c03b821d1dac" providerId="ADAL" clId="{0B7020A9-105F-433C-A4B0-7A9D8D49BD1E}" dt="2022-07-26T11:59:11.119" v="1481" actId="164"/>
          <ac:spMkLst>
            <pc:docMk/>
            <pc:sldMk cId="4163607086" sldId="1052"/>
            <ac:spMk id="55" creationId="{CC2DFB9B-E3D6-53BB-531B-2AEAF77812E0}"/>
          </ac:spMkLst>
        </pc:spChg>
        <pc:spChg chg="add del mod">
          <ac:chgData name="marek.andel@odprezentuj.cz" userId="f0a9becd-1e31-4cd9-9a3e-c03b821d1dac" providerId="ADAL" clId="{0B7020A9-105F-433C-A4B0-7A9D8D49BD1E}" dt="2022-07-26T10:03:17.822" v="654" actId="478"/>
          <ac:spMkLst>
            <pc:docMk/>
            <pc:sldMk cId="4163607086" sldId="1052"/>
            <ac:spMk id="56" creationId="{D85B9213-FF16-EE79-5BDC-0F13B103777C}"/>
          </ac:spMkLst>
        </pc:spChg>
        <pc:spChg chg="add mod topLvl">
          <ac:chgData name="marek.andel@odprezentuj.cz" userId="f0a9becd-1e31-4cd9-9a3e-c03b821d1dac" providerId="ADAL" clId="{0B7020A9-105F-433C-A4B0-7A9D8D49BD1E}" dt="2022-07-26T10:05:29.002" v="708" actId="1076"/>
          <ac:spMkLst>
            <pc:docMk/>
            <pc:sldMk cId="4163607086" sldId="1052"/>
            <ac:spMk id="57" creationId="{B4824D42-4C42-2893-7A83-DBE222972698}"/>
          </ac:spMkLst>
        </pc:spChg>
        <pc:spChg chg="add del mod">
          <ac:chgData name="marek.andel@odprezentuj.cz" userId="f0a9becd-1e31-4cd9-9a3e-c03b821d1dac" providerId="ADAL" clId="{0B7020A9-105F-433C-A4B0-7A9D8D49BD1E}" dt="2022-07-26T10:04:12.815" v="678" actId="478"/>
          <ac:spMkLst>
            <pc:docMk/>
            <pc:sldMk cId="4163607086" sldId="1052"/>
            <ac:spMk id="58" creationId="{3BEC9A2A-D9BA-38AD-7139-68698DAB3143}"/>
          </ac:spMkLst>
        </pc:spChg>
        <pc:spChg chg="add mod topLvl">
          <ac:chgData name="marek.andel@odprezentuj.cz" userId="f0a9becd-1e31-4cd9-9a3e-c03b821d1dac" providerId="ADAL" clId="{0B7020A9-105F-433C-A4B0-7A9D8D49BD1E}" dt="2022-07-26T10:05:29.002" v="708" actId="1076"/>
          <ac:spMkLst>
            <pc:docMk/>
            <pc:sldMk cId="4163607086" sldId="1052"/>
            <ac:spMk id="59" creationId="{931FD67A-24E4-8503-49AA-4440D730E938}"/>
          </ac:spMkLst>
        </pc:spChg>
        <pc:spChg chg="add del mod">
          <ac:chgData name="marek.andel@odprezentuj.cz" userId="f0a9becd-1e31-4cd9-9a3e-c03b821d1dac" providerId="ADAL" clId="{0B7020A9-105F-433C-A4B0-7A9D8D49BD1E}" dt="2022-07-26T10:04:12.815" v="678" actId="478"/>
          <ac:spMkLst>
            <pc:docMk/>
            <pc:sldMk cId="4163607086" sldId="1052"/>
            <ac:spMk id="60" creationId="{D2FEC18C-EC89-0C3F-13EB-B08FF7B6EE9F}"/>
          </ac:spMkLst>
        </pc:spChg>
        <pc:spChg chg="add del mod">
          <ac:chgData name="marek.andel@odprezentuj.cz" userId="f0a9becd-1e31-4cd9-9a3e-c03b821d1dac" providerId="ADAL" clId="{0B7020A9-105F-433C-A4B0-7A9D8D49BD1E}" dt="2022-07-26T10:04:12.815" v="678" actId="478"/>
          <ac:spMkLst>
            <pc:docMk/>
            <pc:sldMk cId="4163607086" sldId="1052"/>
            <ac:spMk id="61" creationId="{B8433020-F93D-AB30-F342-2D481BA87BC1}"/>
          </ac:spMkLst>
        </pc:spChg>
        <pc:spChg chg="add mod">
          <ac:chgData name="marek.andel@odprezentuj.cz" userId="f0a9becd-1e31-4cd9-9a3e-c03b821d1dac" providerId="ADAL" clId="{0B7020A9-105F-433C-A4B0-7A9D8D49BD1E}" dt="2022-07-26T10:05:29.002" v="708" actId="1076"/>
          <ac:spMkLst>
            <pc:docMk/>
            <pc:sldMk cId="4163607086" sldId="1052"/>
            <ac:spMk id="63" creationId="{CEBB3F38-559B-E5B9-D4C7-A5B7938F86BF}"/>
          </ac:spMkLst>
        </pc:spChg>
        <pc:spChg chg="add mod">
          <ac:chgData name="marek.andel@odprezentuj.cz" userId="f0a9becd-1e31-4cd9-9a3e-c03b821d1dac" providerId="ADAL" clId="{0B7020A9-105F-433C-A4B0-7A9D8D49BD1E}" dt="2022-07-26T10:05:29.002" v="708" actId="1076"/>
          <ac:spMkLst>
            <pc:docMk/>
            <pc:sldMk cId="4163607086" sldId="1052"/>
            <ac:spMk id="1024" creationId="{E6FDED1A-D261-F52F-D41E-2F12DC1CC096}"/>
          </ac:spMkLst>
        </pc:spChg>
        <pc:spChg chg="add mod">
          <ac:chgData name="marek.andel@odprezentuj.cz" userId="f0a9becd-1e31-4cd9-9a3e-c03b821d1dac" providerId="ADAL" clId="{0B7020A9-105F-433C-A4B0-7A9D8D49BD1E}" dt="2022-07-26T10:05:29.002" v="708" actId="1076"/>
          <ac:spMkLst>
            <pc:docMk/>
            <pc:sldMk cId="4163607086" sldId="1052"/>
            <ac:spMk id="1025" creationId="{EB2BE872-0D1D-0F43-4101-88C365E35EF2}"/>
          </ac:spMkLst>
        </pc:spChg>
        <pc:spChg chg="add mod">
          <ac:chgData name="marek.andel@odprezentuj.cz" userId="f0a9becd-1e31-4cd9-9a3e-c03b821d1dac" providerId="ADAL" clId="{0B7020A9-105F-433C-A4B0-7A9D8D49BD1E}" dt="2022-07-26T11:44:35.254" v="1098" actId="14100"/>
          <ac:spMkLst>
            <pc:docMk/>
            <pc:sldMk cId="4163607086" sldId="1052"/>
            <ac:spMk id="1030" creationId="{7EEC06A4-DF87-0752-204F-BAB56EC68FCC}"/>
          </ac:spMkLst>
        </pc:spChg>
        <pc:spChg chg="add del mod">
          <ac:chgData name="marek.andel@odprezentuj.cz" userId="f0a9becd-1e31-4cd9-9a3e-c03b821d1dac" providerId="ADAL" clId="{0B7020A9-105F-433C-A4B0-7A9D8D49BD1E}" dt="2022-07-26T10:07:06.171" v="735" actId="478"/>
          <ac:spMkLst>
            <pc:docMk/>
            <pc:sldMk cId="4163607086" sldId="1052"/>
            <ac:spMk id="1031" creationId="{9E644620-123F-540E-7C61-ADEA279DE0C2}"/>
          </ac:spMkLst>
        </pc:spChg>
        <pc:spChg chg="add del mod">
          <ac:chgData name="marek.andel@odprezentuj.cz" userId="f0a9becd-1e31-4cd9-9a3e-c03b821d1dac" providerId="ADAL" clId="{0B7020A9-105F-433C-A4B0-7A9D8D49BD1E}" dt="2022-07-26T10:08:37.439" v="770" actId="478"/>
          <ac:spMkLst>
            <pc:docMk/>
            <pc:sldMk cId="4163607086" sldId="1052"/>
            <ac:spMk id="1032" creationId="{C4C5EAB3-0EF6-8141-7D75-BCDA5BD2E95B}"/>
          </ac:spMkLst>
        </pc:spChg>
        <pc:spChg chg="add mod">
          <ac:chgData name="marek.andel@odprezentuj.cz" userId="f0a9becd-1e31-4cd9-9a3e-c03b821d1dac" providerId="ADAL" clId="{0B7020A9-105F-433C-A4B0-7A9D8D49BD1E}" dt="2022-07-26T10:11:22.416" v="880" actId="164"/>
          <ac:spMkLst>
            <pc:docMk/>
            <pc:sldMk cId="4163607086" sldId="1052"/>
            <ac:spMk id="1034" creationId="{C4F81885-0274-5479-38FA-14C24119B6B2}"/>
          </ac:spMkLst>
        </pc:spChg>
        <pc:spChg chg="add mod">
          <ac:chgData name="marek.andel@odprezentuj.cz" userId="f0a9becd-1e31-4cd9-9a3e-c03b821d1dac" providerId="ADAL" clId="{0B7020A9-105F-433C-A4B0-7A9D8D49BD1E}" dt="2022-07-26T10:11:22.416" v="880" actId="164"/>
          <ac:spMkLst>
            <pc:docMk/>
            <pc:sldMk cId="4163607086" sldId="1052"/>
            <ac:spMk id="1035" creationId="{1603CB54-A3CA-A5B9-9E89-47E477D46C1B}"/>
          </ac:spMkLst>
        </pc:spChg>
        <pc:spChg chg="add mod">
          <ac:chgData name="marek.andel@odprezentuj.cz" userId="f0a9becd-1e31-4cd9-9a3e-c03b821d1dac" providerId="ADAL" clId="{0B7020A9-105F-433C-A4B0-7A9D8D49BD1E}" dt="2022-07-26T10:11:22.416" v="880" actId="164"/>
          <ac:spMkLst>
            <pc:docMk/>
            <pc:sldMk cId="4163607086" sldId="1052"/>
            <ac:spMk id="1036" creationId="{73A2EF96-B8D9-1E5A-59C2-7685B62F4664}"/>
          </ac:spMkLst>
        </pc:spChg>
        <pc:spChg chg="add mod">
          <ac:chgData name="marek.andel@odprezentuj.cz" userId="f0a9becd-1e31-4cd9-9a3e-c03b821d1dac" providerId="ADAL" clId="{0B7020A9-105F-433C-A4B0-7A9D8D49BD1E}" dt="2022-07-26T10:11:22.416" v="880" actId="164"/>
          <ac:spMkLst>
            <pc:docMk/>
            <pc:sldMk cId="4163607086" sldId="1052"/>
            <ac:spMk id="1037" creationId="{6DFDC5B9-BC6D-448D-9C7D-C639D7AABCDD}"/>
          </ac:spMkLst>
        </pc:spChg>
        <pc:spChg chg="add mod">
          <ac:chgData name="marek.andel@odprezentuj.cz" userId="f0a9becd-1e31-4cd9-9a3e-c03b821d1dac" providerId="ADAL" clId="{0B7020A9-105F-433C-A4B0-7A9D8D49BD1E}" dt="2022-07-26T10:11:22.416" v="880" actId="164"/>
          <ac:spMkLst>
            <pc:docMk/>
            <pc:sldMk cId="4163607086" sldId="1052"/>
            <ac:spMk id="1038" creationId="{6CCD5E61-5931-99FC-84AC-2486F037CF91}"/>
          </ac:spMkLst>
        </pc:spChg>
        <pc:spChg chg="add mod">
          <ac:chgData name="marek.andel@odprezentuj.cz" userId="f0a9becd-1e31-4cd9-9a3e-c03b821d1dac" providerId="ADAL" clId="{0B7020A9-105F-433C-A4B0-7A9D8D49BD1E}" dt="2022-07-26T10:11:22.416" v="880" actId="164"/>
          <ac:spMkLst>
            <pc:docMk/>
            <pc:sldMk cId="4163607086" sldId="1052"/>
            <ac:spMk id="1039" creationId="{82036FAB-03A8-707B-C3ED-46E685BEE172}"/>
          </ac:spMkLst>
        </pc:spChg>
        <pc:spChg chg="add mod">
          <ac:chgData name="marek.andel@odprezentuj.cz" userId="f0a9becd-1e31-4cd9-9a3e-c03b821d1dac" providerId="ADAL" clId="{0B7020A9-105F-433C-A4B0-7A9D8D49BD1E}" dt="2022-07-26T10:11:22.416" v="880" actId="164"/>
          <ac:spMkLst>
            <pc:docMk/>
            <pc:sldMk cId="4163607086" sldId="1052"/>
            <ac:spMk id="1040" creationId="{199F2DC6-E488-4593-8A2E-6003E11162B8}"/>
          </ac:spMkLst>
        </pc:spChg>
        <pc:spChg chg="mod">
          <ac:chgData name="marek.andel@odprezentuj.cz" userId="f0a9becd-1e31-4cd9-9a3e-c03b821d1dac" providerId="ADAL" clId="{0B7020A9-105F-433C-A4B0-7A9D8D49BD1E}" dt="2022-07-26T10:09:57.993" v="843" actId="207"/>
          <ac:spMkLst>
            <pc:docMk/>
            <pc:sldMk cId="4163607086" sldId="1052"/>
            <ac:spMk id="1042" creationId="{183C23EA-9BD0-9E11-E030-72CAFCA1D737}"/>
          </ac:spMkLst>
        </pc:spChg>
        <pc:spChg chg="mod topLvl">
          <ac:chgData name="marek.andel@odprezentuj.cz" userId="f0a9becd-1e31-4cd9-9a3e-c03b821d1dac" providerId="ADAL" clId="{0B7020A9-105F-433C-A4B0-7A9D8D49BD1E}" dt="2022-07-26T10:11:06.704" v="871" actId="164"/>
          <ac:spMkLst>
            <pc:docMk/>
            <pc:sldMk cId="4163607086" sldId="1052"/>
            <ac:spMk id="1046" creationId="{C335586A-5A7D-ACF0-CB4B-3B334859D8E5}"/>
          </ac:spMkLst>
        </pc:spChg>
        <pc:spChg chg="del mod topLvl">
          <ac:chgData name="marek.andel@odprezentuj.cz" userId="f0a9becd-1e31-4cd9-9a3e-c03b821d1dac" providerId="ADAL" clId="{0B7020A9-105F-433C-A4B0-7A9D8D49BD1E}" dt="2022-07-26T10:10:05.787" v="847" actId="478"/>
          <ac:spMkLst>
            <pc:docMk/>
            <pc:sldMk cId="4163607086" sldId="1052"/>
            <ac:spMk id="1047" creationId="{2D4B7DAE-E28B-6DEA-48B1-C3509652BE9E}"/>
          </ac:spMkLst>
        </pc:spChg>
        <pc:spChg chg="add mod">
          <ac:chgData name="marek.andel@odprezentuj.cz" userId="f0a9becd-1e31-4cd9-9a3e-c03b821d1dac" providerId="ADAL" clId="{0B7020A9-105F-433C-A4B0-7A9D8D49BD1E}" dt="2022-07-26T10:11:06.704" v="871" actId="164"/>
          <ac:spMkLst>
            <pc:docMk/>
            <pc:sldMk cId="4163607086" sldId="1052"/>
            <ac:spMk id="1048" creationId="{10385B60-83AD-548B-ADD6-50E61AE47E12}"/>
          </ac:spMkLst>
        </pc:spChg>
        <pc:spChg chg="add mod">
          <ac:chgData name="marek.andel@odprezentuj.cz" userId="f0a9becd-1e31-4cd9-9a3e-c03b821d1dac" providerId="ADAL" clId="{0B7020A9-105F-433C-A4B0-7A9D8D49BD1E}" dt="2022-07-26T12:03:07.458" v="1605" actId="20577"/>
          <ac:spMkLst>
            <pc:docMk/>
            <pc:sldMk cId="4163607086" sldId="1052"/>
            <ac:spMk id="1051" creationId="{ABEE0BB9-EB41-6ACC-8360-05752DC100F9}"/>
          </ac:spMkLst>
        </pc:spChg>
        <pc:spChg chg="add mod">
          <ac:chgData name="marek.andel@odprezentuj.cz" userId="f0a9becd-1e31-4cd9-9a3e-c03b821d1dac" providerId="ADAL" clId="{0B7020A9-105F-433C-A4B0-7A9D8D49BD1E}" dt="2022-07-26T12:03:12.598" v="1607" actId="20577"/>
          <ac:spMkLst>
            <pc:docMk/>
            <pc:sldMk cId="4163607086" sldId="1052"/>
            <ac:spMk id="1052" creationId="{FF949D6A-A791-65A7-61DE-04D24D57D672}"/>
          </ac:spMkLst>
        </pc:spChg>
        <pc:spChg chg="add mod">
          <ac:chgData name="marek.andel@odprezentuj.cz" userId="f0a9becd-1e31-4cd9-9a3e-c03b821d1dac" providerId="ADAL" clId="{0B7020A9-105F-433C-A4B0-7A9D8D49BD1E}" dt="2022-07-26T12:03:17.665" v="1609" actId="20577"/>
          <ac:spMkLst>
            <pc:docMk/>
            <pc:sldMk cId="4163607086" sldId="1052"/>
            <ac:spMk id="1053" creationId="{BCA30870-5281-9BD9-974E-FFD4912BE410}"/>
          </ac:spMkLst>
        </pc:spChg>
        <pc:spChg chg="add mod">
          <ac:chgData name="marek.andel@odprezentuj.cz" userId="f0a9becd-1e31-4cd9-9a3e-c03b821d1dac" providerId="ADAL" clId="{0B7020A9-105F-433C-A4B0-7A9D8D49BD1E}" dt="2022-07-26T12:03:04.277" v="1604" actId="20577"/>
          <ac:spMkLst>
            <pc:docMk/>
            <pc:sldMk cId="4163607086" sldId="1052"/>
            <ac:spMk id="1054" creationId="{2C93DBE6-261B-C28D-2147-B9CD1A629A6E}"/>
          </ac:spMkLst>
        </pc:spChg>
        <pc:spChg chg="add mod">
          <ac:chgData name="marek.andel@odprezentuj.cz" userId="f0a9becd-1e31-4cd9-9a3e-c03b821d1dac" providerId="ADAL" clId="{0B7020A9-105F-433C-A4B0-7A9D8D49BD1E}" dt="2022-07-26T12:03:10.085" v="1606" actId="20577"/>
          <ac:spMkLst>
            <pc:docMk/>
            <pc:sldMk cId="4163607086" sldId="1052"/>
            <ac:spMk id="1055" creationId="{0BA59FC5-1610-6796-A691-0866EE6AEB8A}"/>
          </ac:spMkLst>
        </pc:spChg>
        <pc:spChg chg="add mod">
          <ac:chgData name="marek.andel@odprezentuj.cz" userId="f0a9becd-1e31-4cd9-9a3e-c03b821d1dac" providerId="ADAL" clId="{0B7020A9-105F-433C-A4B0-7A9D8D49BD1E}" dt="2022-07-26T12:03:15.249" v="1608" actId="20577"/>
          <ac:spMkLst>
            <pc:docMk/>
            <pc:sldMk cId="4163607086" sldId="1052"/>
            <ac:spMk id="1056" creationId="{06F79D3C-4BE8-8DCC-A5F2-717CA9D55BA1}"/>
          </ac:spMkLst>
        </pc:spChg>
        <pc:spChg chg="add del mod">
          <ac:chgData name="marek.andel@odprezentuj.cz" userId="f0a9becd-1e31-4cd9-9a3e-c03b821d1dac" providerId="ADAL" clId="{0B7020A9-105F-433C-A4B0-7A9D8D49BD1E}" dt="2022-07-26T10:13:55.932" v="929" actId="478"/>
          <ac:spMkLst>
            <pc:docMk/>
            <pc:sldMk cId="4163607086" sldId="1052"/>
            <ac:spMk id="1058" creationId="{9145E2EF-D9D9-320D-86C1-B1443ED3C65B}"/>
          </ac:spMkLst>
        </pc:spChg>
        <pc:spChg chg="add del mod">
          <ac:chgData name="marek.andel@odprezentuj.cz" userId="f0a9becd-1e31-4cd9-9a3e-c03b821d1dac" providerId="ADAL" clId="{0B7020A9-105F-433C-A4B0-7A9D8D49BD1E}" dt="2022-07-26T11:48:44.257" v="1309" actId="478"/>
          <ac:spMkLst>
            <pc:docMk/>
            <pc:sldMk cId="4163607086" sldId="1052"/>
            <ac:spMk id="1059" creationId="{3F62E8CA-89AF-D38C-2171-0184F5CCFCA6}"/>
          </ac:spMkLst>
        </pc:spChg>
        <pc:spChg chg="add del mod topLvl">
          <ac:chgData name="marek.andel@odprezentuj.cz" userId="f0a9becd-1e31-4cd9-9a3e-c03b821d1dac" providerId="ADAL" clId="{0B7020A9-105F-433C-A4B0-7A9D8D49BD1E}" dt="2022-07-26T11:54:50.960" v="1401" actId="478"/>
          <ac:spMkLst>
            <pc:docMk/>
            <pc:sldMk cId="4163607086" sldId="1052"/>
            <ac:spMk id="1061" creationId="{C9FD7636-E94E-1551-45C2-7D3FC5AD16FD}"/>
          </ac:spMkLst>
        </pc:spChg>
        <pc:spChg chg="add mod topLvl">
          <ac:chgData name="marek.andel@odprezentuj.cz" userId="f0a9becd-1e31-4cd9-9a3e-c03b821d1dac" providerId="ADAL" clId="{0B7020A9-105F-433C-A4B0-7A9D8D49BD1E}" dt="2022-07-26T12:02:49.901" v="1600" actId="1037"/>
          <ac:spMkLst>
            <pc:docMk/>
            <pc:sldMk cId="4163607086" sldId="1052"/>
            <ac:spMk id="1062" creationId="{C3EEF099-645C-0BA6-094A-76D31AC2DE24}"/>
          </ac:spMkLst>
        </pc:spChg>
        <pc:spChg chg="add del mod topLvl">
          <ac:chgData name="marek.andel@odprezentuj.cz" userId="f0a9becd-1e31-4cd9-9a3e-c03b821d1dac" providerId="ADAL" clId="{0B7020A9-105F-433C-A4B0-7A9D8D49BD1E}" dt="2022-07-26T11:54:50.960" v="1401" actId="478"/>
          <ac:spMkLst>
            <pc:docMk/>
            <pc:sldMk cId="4163607086" sldId="1052"/>
            <ac:spMk id="1063" creationId="{DB5D1064-D791-74E4-DBAC-01723B956B2A}"/>
          </ac:spMkLst>
        </pc:spChg>
        <pc:spChg chg="add del mod ord">
          <ac:chgData name="marek.andel@odprezentuj.cz" userId="f0a9becd-1e31-4cd9-9a3e-c03b821d1dac" providerId="ADAL" clId="{0B7020A9-105F-433C-A4B0-7A9D8D49BD1E}" dt="2022-07-26T11:53:53.282" v="1387" actId="478"/>
          <ac:spMkLst>
            <pc:docMk/>
            <pc:sldMk cId="4163607086" sldId="1052"/>
            <ac:spMk id="1064" creationId="{395C0E9F-C4C8-C9C9-B3D4-558EFE5A8ADD}"/>
          </ac:spMkLst>
        </pc:spChg>
        <pc:spChg chg="add del mod topLvl">
          <ac:chgData name="marek.andel@odprezentuj.cz" userId="f0a9becd-1e31-4cd9-9a3e-c03b821d1dac" providerId="ADAL" clId="{0B7020A9-105F-433C-A4B0-7A9D8D49BD1E}" dt="2022-07-26T11:54:50.960" v="1401" actId="478"/>
          <ac:spMkLst>
            <pc:docMk/>
            <pc:sldMk cId="4163607086" sldId="1052"/>
            <ac:spMk id="1065" creationId="{7399684A-41B9-B846-789A-2CBCECA41F27}"/>
          </ac:spMkLst>
        </pc:spChg>
        <pc:spChg chg="add del mod topLvl">
          <ac:chgData name="marek.andel@odprezentuj.cz" userId="f0a9becd-1e31-4cd9-9a3e-c03b821d1dac" providerId="ADAL" clId="{0B7020A9-105F-433C-A4B0-7A9D8D49BD1E}" dt="2022-07-26T11:54:50.960" v="1401" actId="478"/>
          <ac:spMkLst>
            <pc:docMk/>
            <pc:sldMk cId="4163607086" sldId="1052"/>
            <ac:spMk id="1066" creationId="{B518C727-88FD-A487-8ED3-7BE8C6D470EA}"/>
          </ac:spMkLst>
        </pc:spChg>
        <pc:spChg chg="add del mod ord">
          <ac:chgData name="marek.andel@odprezentuj.cz" userId="f0a9becd-1e31-4cd9-9a3e-c03b821d1dac" providerId="ADAL" clId="{0B7020A9-105F-433C-A4B0-7A9D8D49BD1E}" dt="2022-07-26T11:57:36.377" v="1453" actId="478"/>
          <ac:spMkLst>
            <pc:docMk/>
            <pc:sldMk cId="4163607086" sldId="1052"/>
            <ac:spMk id="1069" creationId="{864B7C0C-4FAC-63E2-2EBF-8F3A18A614B1}"/>
          </ac:spMkLst>
        </pc:spChg>
        <pc:spChg chg="add del mod ord">
          <ac:chgData name="marek.andel@odprezentuj.cz" userId="f0a9becd-1e31-4cd9-9a3e-c03b821d1dac" providerId="ADAL" clId="{0B7020A9-105F-433C-A4B0-7A9D8D49BD1E}" dt="2022-07-26T11:58:11.188" v="1463" actId="478"/>
          <ac:spMkLst>
            <pc:docMk/>
            <pc:sldMk cId="4163607086" sldId="1052"/>
            <ac:spMk id="1070" creationId="{5DEB69EC-CDD3-F802-3DB6-35BF68BCD921}"/>
          </ac:spMkLst>
        </pc:spChg>
        <pc:spChg chg="add del mod">
          <ac:chgData name="marek.andel@odprezentuj.cz" userId="f0a9becd-1e31-4cd9-9a3e-c03b821d1dac" providerId="ADAL" clId="{0B7020A9-105F-433C-A4B0-7A9D8D49BD1E}" dt="2022-07-26T11:56:18.058" v="1430" actId="478"/>
          <ac:spMkLst>
            <pc:docMk/>
            <pc:sldMk cId="4163607086" sldId="1052"/>
            <ac:spMk id="1071" creationId="{E77F5CC4-98A0-DA51-3C3B-581278BC35D6}"/>
          </ac:spMkLst>
        </pc:spChg>
        <pc:spChg chg="add del mod ord">
          <ac:chgData name="marek.andel@odprezentuj.cz" userId="f0a9becd-1e31-4cd9-9a3e-c03b821d1dac" providerId="ADAL" clId="{0B7020A9-105F-433C-A4B0-7A9D8D49BD1E}" dt="2022-07-26T11:56:54.446" v="1443"/>
          <ac:spMkLst>
            <pc:docMk/>
            <pc:sldMk cId="4163607086" sldId="1052"/>
            <ac:spMk id="1072" creationId="{99CBBD86-AB26-0203-4F0A-1F493BF08C4F}"/>
          </ac:spMkLst>
        </pc:spChg>
        <pc:spChg chg="add del mod">
          <ac:chgData name="marek.andel@odprezentuj.cz" userId="f0a9becd-1e31-4cd9-9a3e-c03b821d1dac" providerId="ADAL" clId="{0B7020A9-105F-433C-A4B0-7A9D8D49BD1E}" dt="2022-07-26T11:56:54.446" v="1443"/>
          <ac:spMkLst>
            <pc:docMk/>
            <pc:sldMk cId="4163607086" sldId="1052"/>
            <ac:spMk id="1073" creationId="{619E8D55-FB65-CF1E-6A3A-D674A5E337DC}"/>
          </ac:spMkLst>
        </pc:spChg>
        <pc:spChg chg="del mod">
          <ac:chgData name="marek.andel@odprezentuj.cz" userId="f0a9becd-1e31-4cd9-9a3e-c03b821d1dac" providerId="ADAL" clId="{0B7020A9-105F-433C-A4B0-7A9D8D49BD1E}" dt="2022-07-26T11:57:06.225" v="1446" actId="478"/>
          <ac:spMkLst>
            <pc:docMk/>
            <pc:sldMk cId="4163607086" sldId="1052"/>
            <ac:spMk id="1074" creationId="{6B2B636D-02E8-7C60-C88F-6972A68CF4D6}"/>
          </ac:spMkLst>
        </pc:spChg>
        <pc:spChg chg="add del">
          <ac:chgData name="marek.andel@odprezentuj.cz" userId="f0a9becd-1e31-4cd9-9a3e-c03b821d1dac" providerId="ADAL" clId="{0B7020A9-105F-433C-A4B0-7A9D8D49BD1E}" dt="2022-07-26T11:57:13.762" v="1448" actId="478"/>
          <ac:spMkLst>
            <pc:docMk/>
            <pc:sldMk cId="4163607086" sldId="1052"/>
            <ac:spMk id="1075" creationId="{CE66C1F3-B44E-9B94-4445-48BF58553601}"/>
          </ac:spMkLst>
        </pc:spChg>
        <pc:spChg chg="add mod">
          <ac:chgData name="marek.andel@odprezentuj.cz" userId="f0a9becd-1e31-4cd9-9a3e-c03b821d1dac" providerId="ADAL" clId="{0B7020A9-105F-433C-A4B0-7A9D8D49BD1E}" dt="2022-07-26T11:57:35.117" v="1452" actId="207"/>
          <ac:spMkLst>
            <pc:docMk/>
            <pc:sldMk cId="4163607086" sldId="1052"/>
            <ac:spMk id="1076" creationId="{71B41BBD-2FED-743A-2170-6870B2A68C09}"/>
          </ac:spMkLst>
        </pc:spChg>
        <pc:spChg chg="add mod ord">
          <ac:chgData name="marek.andel@odprezentuj.cz" userId="f0a9becd-1e31-4cd9-9a3e-c03b821d1dac" providerId="ADAL" clId="{0B7020A9-105F-433C-A4B0-7A9D8D49BD1E}" dt="2022-07-26T11:58:08.448" v="1462" actId="11530"/>
          <ac:spMkLst>
            <pc:docMk/>
            <pc:sldMk cId="4163607086" sldId="1052"/>
            <ac:spMk id="1077" creationId="{ED6E6FE5-C2BC-743D-D1D7-914BF62C683D}"/>
          </ac:spMkLst>
        </pc:spChg>
        <pc:spChg chg="add mod ord">
          <ac:chgData name="marek.andel@odprezentuj.cz" userId="f0a9becd-1e31-4cd9-9a3e-c03b821d1dac" providerId="ADAL" clId="{0B7020A9-105F-433C-A4B0-7A9D8D49BD1E}" dt="2022-07-26T11:58:23.584" v="1467" actId="207"/>
          <ac:spMkLst>
            <pc:docMk/>
            <pc:sldMk cId="4163607086" sldId="1052"/>
            <ac:spMk id="1078" creationId="{6B8A1690-8F12-B1F1-5F8B-56EAA6F9CE35}"/>
          </ac:spMkLst>
        </pc:spChg>
        <pc:spChg chg="add mod ord">
          <ac:chgData name="marek.andel@odprezentuj.cz" userId="f0a9becd-1e31-4cd9-9a3e-c03b821d1dac" providerId="ADAL" clId="{0B7020A9-105F-433C-A4B0-7A9D8D49BD1E}" dt="2022-07-26T11:59:07.878" v="1479" actId="164"/>
          <ac:spMkLst>
            <pc:docMk/>
            <pc:sldMk cId="4163607086" sldId="1052"/>
            <ac:spMk id="1079" creationId="{56A8A275-0D7E-081D-092C-FB444ECFEDBA}"/>
          </ac:spMkLst>
        </pc:spChg>
        <pc:spChg chg="add mod ord">
          <ac:chgData name="marek.andel@odprezentuj.cz" userId="f0a9becd-1e31-4cd9-9a3e-c03b821d1dac" providerId="ADAL" clId="{0B7020A9-105F-433C-A4B0-7A9D8D49BD1E}" dt="2022-07-26T11:59:09.814" v="1480" actId="164"/>
          <ac:spMkLst>
            <pc:docMk/>
            <pc:sldMk cId="4163607086" sldId="1052"/>
            <ac:spMk id="1080" creationId="{469D63A3-B897-A0D1-EDAD-E0A9890C9F23}"/>
          </ac:spMkLst>
        </pc:spChg>
        <pc:spChg chg="add mod ord">
          <ac:chgData name="marek.andel@odprezentuj.cz" userId="f0a9becd-1e31-4cd9-9a3e-c03b821d1dac" providerId="ADAL" clId="{0B7020A9-105F-433C-A4B0-7A9D8D49BD1E}" dt="2022-07-26T11:59:11.119" v="1481" actId="164"/>
          <ac:spMkLst>
            <pc:docMk/>
            <pc:sldMk cId="4163607086" sldId="1052"/>
            <ac:spMk id="1081" creationId="{8CCD8BB2-DF3B-7AD6-B956-3DB100C315DD}"/>
          </ac:spMkLst>
        </pc:spChg>
        <pc:spChg chg="add del mod">
          <ac:chgData name="marek.andel@odprezentuj.cz" userId="f0a9becd-1e31-4cd9-9a3e-c03b821d1dac" providerId="ADAL" clId="{0B7020A9-105F-433C-A4B0-7A9D8D49BD1E}" dt="2022-07-26T11:59:48.164" v="1491" actId="478"/>
          <ac:spMkLst>
            <pc:docMk/>
            <pc:sldMk cId="4163607086" sldId="1052"/>
            <ac:spMk id="1085" creationId="{CB24E1CF-8B2B-8EEE-7D12-E3F12AF2217D}"/>
          </ac:spMkLst>
        </pc:spChg>
        <pc:grpChg chg="add del mod">
          <ac:chgData name="marek.andel@odprezentuj.cz" userId="f0a9becd-1e31-4cd9-9a3e-c03b821d1dac" providerId="ADAL" clId="{0B7020A9-105F-433C-A4B0-7A9D8D49BD1E}" dt="2022-07-26T09:46:36.109" v="363" actId="478"/>
          <ac:grpSpMkLst>
            <pc:docMk/>
            <pc:sldMk cId="4163607086" sldId="1052"/>
            <ac:grpSpMk id="14" creationId="{EC9D93AE-5677-3574-F0A5-1F9267D7FDB9}"/>
          </ac:grpSpMkLst>
        </pc:grpChg>
        <pc:grpChg chg="add mod">
          <ac:chgData name="marek.andel@odprezentuj.cz" userId="f0a9becd-1e31-4cd9-9a3e-c03b821d1dac" providerId="ADAL" clId="{0B7020A9-105F-433C-A4B0-7A9D8D49BD1E}" dt="2022-07-26T11:55:19.749" v="1409" actId="1076"/>
          <ac:grpSpMkLst>
            <pc:docMk/>
            <pc:sldMk cId="4163607086" sldId="1052"/>
            <ac:grpSpMk id="18" creationId="{6678EE47-B255-B95D-9407-7E8A2CA69FD1}"/>
          </ac:grpSpMkLst>
        </pc:grpChg>
        <pc:grpChg chg="add del mod">
          <ac:chgData name="marek.andel@odprezentuj.cz" userId="f0a9becd-1e31-4cd9-9a3e-c03b821d1dac" providerId="ADAL" clId="{0B7020A9-105F-433C-A4B0-7A9D8D49BD1E}" dt="2022-07-26T09:51:27.396" v="481" actId="165"/>
          <ac:grpSpMkLst>
            <pc:docMk/>
            <pc:sldMk cId="4163607086" sldId="1052"/>
            <ac:grpSpMk id="24" creationId="{DDE4D945-5C09-514E-8F86-DC5F418C2F81}"/>
          </ac:grpSpMkLst>
        </pc:grpChg>
        <pc:grpChg chg="add mod">
          <ac:chgData name="marek.andel@odprezentuj.cz" userId="f0a9becd-1e31-4cd9-9a3e-c03b821d1dac" providerId="ADAL" clId="{0B7020A9-105F-433C-A4B0-7A9D8D49BD1E}" dt="2022-07-26T12:03:30.151" v="1612" actId="207"/>
          <ac:grpSpMkLst>
            <pc:docMk/>
            <pc:sldMk cId="4163607086" sldId="1052"/>
            <ac:grpSpMk id="26" creationId="{9BC1DADB-4022-18D2-2DCF-635317B7E0F3}"/>
          </ac:grpSpMkLst>
        </pc:grpChg>
        <pc:grpChg chg="add del mod">
          <ac:chgData name="marek.andel@odprezentuj.cz" userId="f0a9becd-1e31-4cd9-9a3e-c03b821d1dac" providerId="ADAL" clId="{0B7020A9-105F-433C-A4B0-7A9D8D49BD1E}" dt="2022-07-26T09:54:28.350" v="528" actId="478"/>
          <ac:grpSpMkLst>
            <pc:docMk/>
            <pc:sldMk cId="4163607086" sldId="1052"/>
            <ac:grpSpMk id="37" creationId="{289EBD21-52B6-54F5-14E3-B21C1779CF0E}"/>
          </ac:grpSpMkLst>
        </pc:grpChg>
        <pc:grpChg chg="add mod">
          <ac:chgData name="marek.andel@odprezentuj.cz" userId="f0a9becd-1e31-4cd9-9a3e-c03b821d1dac" providerId="ADAL" clId="{0B7020A9-105F-433C-A4B0-7A9D8D49BD1E}" dt="2022-07-26T10:10:03.609" v="845" actId="1076"/>
          <ac:grpSpMkLst>
            <pc:docMk/>
            <pc:sldMk cId="4163607086" sldId="1052"/>
            <ac:grpSpMk id="39" creationId="{82B06506-D65D-74CF-6811-0AF4DA7E98A2}"/>
          </ac:grpSpMkLst>
        </pc:grpChg>
        <pc:grpChg chg="add mod">
          <ac:chgData name="marek.andel@odprezentuj.cz" userId="f0a9becd-1e31-4cd9-9a3e-c03b821d1dac" providerId="ADAL" clId="{0B7020A9-105F-433C-A4B0-7A9D8D49BD1E}" dt="2022-07-26T10:09:54.306" v="840" actId="164"/>
          <ac:grpSpMkLst>
            <pc:docMk/>
            <pc:sldMk cId="4163607086" sldId="1052"/>
            <ac:grpSpMk id="40" creationId="{ED1AD1AE-6258-80DC-B8BA-22B6F77448EF}"/>
          </ac:grpSpMkLst>
        </pc:grpChg>
        <pc:grpChg chg="add mod">
          <ac:chgData name="marek.andel@odprezentuj.cz" userId="f0a9becd-1e31-4cd9-9a3e-c03b821d1dac" providerId="ADAL" clId="{0B7020A9-105F-433C-A4B0-7A9D8D49BD1E}" dt="2022-07-26T12:03:30.151" v="1612" actId="207"/>
          <ac:grpSpMkLst>
            <pc:docMk/>
            <pc:sldMk cId="4163607086" sldId="1052"/>
            <ac:grpSpMk id="45" creationId="{10AFE3DF-81A0-DA90-0AAA-514238D38452}"/>
          </ac:grpSpMkLst>
        </pc:grpChg>
        <pc:grpChg chg="add mod">
          <ac:chgData name="marek.andel@odprezentuj.cz" userId="f0a9becd-1e31-4cd9-9a3e-c03b821d1dac" providerId="ADAL" clId="{0B7020A9-105F-433C-A4B0-7A9D8D49BD1E}" dt="2022-07-26T10:14:19.274" v="934" actId="1076"/>
          <ac:grpSpMkLst>
            <pc:docMk/>
            <pc:sldMk cId="4163607086" sldId="1052"/>
            <ac:grpSpMk id="52" creationId="{234B97D7-039E-C538-8997-3FB2E03D615A}"/>
          </ac:grpSpMkLst>
        </pc:grpChg>
        <pc:grpChg chg="add del mod">
          <ac:chgData name="marek.andel@odprezentuj.cz" userId="f0a9becd-1e31-4cd9-9a3e-c03b821d1dac" providerId="ADAL" clId="{0B7020A9-105F-433C-A4B0-7A9D8D49BD1E}" dt="2022-07-26T10:04:26.644" v="689" actId="165"/>
          <ac:grpSpMkLst>
            <pc:docMk/>
            <pc:sldMk cId="4163607086" sldId="1052"/>
            <ac:grpSpMk id="62" creationId="{7B879042-1280-DF0D-C49B-2CF527EF1143}"/>
          </ac:grpSpMkLst>
        </pc:grpChg>
        <pc:grpChg chg="add del mod">
          <ac:chgData name="marek.andel@odprezentuj.cz" userId="f0a9becd-1e31-4cd9-9a3e-c03b821d1dac" providerId="ADAL" clId="{0B7020A9-105F-433C-A4B0-7A9D8D49BD1E}" dt="2022-07-26T11:58:37.025" v="1468" actId="165"/>
          <ac:grpSpMkLst>
            <pc:docMk/>
            <pc:sldMk cId="4163607086" sldId="1052"/>
            <ac:grpSpMk id="1027" creationId="{E64C354B-81FE-6C9E-1B2D-31B41EA1132D}"/>
          </ac:grpSpMkLst>
        </pc:grpChg>
        <pc:grpChg chg="add mod">
          <ac:chgData name="marek.andel@odprezentuj.cz" userId="f0a9becd-1e31-4cd9-9a3e-c03b821d1dac" providerId="ADAL" clId="{0B7020A9-105F-433C-A4B0-7A9D8D49BD1E}" dt="2022-07-26T10:11:12.194" v="874" actId="1076"/>
          <ac:grpSpMkLst>
            <pc:docMk/>
            <pc:sldMk cId="4163607086" sldId="1052"/>
            <ac:grpSpMk id="1029" creationId="{E39B7049-36D6-299D-7C27-E7972C6F5F05}"/>
          </ac:grpSpMkLst>
        </pc:grpChg>
        <pc:grpChg chg="add mod">
          <ac:chgData name="marek.andel@odprezentuj.cz" userId="f0a9becd-1e31-4cd9-9a3e-c03b821d1dac" providerId="ADAL" clId="{0B7020A9-105F-433C-A4B0-7A9D8D49BD1E}" dt="2022-07-26T10:09:54.306" v="840" actId="164"/>
          <ac:grpSpMkLst>
            <pc:docMk/>
            <pc:sldMk cId="4163607086" sldId="1052"/>
            <ac:grpSpMk id="1041" creationId="{438A7F9A-625F-10B9-9537-C6FE42EDC6F5}"/>
          </ac:grpSpMkLst>
        </pc:grpChg>
        <pc:grpChg chg="add mod">
          <ac:chgData name="marek.andel@odprezentuj.cz" userId="f0a9becd-1e31-4cd9-9a3e-c03b821d1dac" providerId="ADAL" clId="{0B7020A9-105F-433C-A4B0-7A9D8D49BD1E}" dt="2022-07-26T10:09:55.931" v="842" actId="1076"/>
          <ac:grpSpMkLst>
            <pc:docMk/>
            <pc:sldMk cId="4163607086" sldId="1052"/>
            <ac:grpSpMk id="1044" creationId="{96A155B6-9357-60BF-199A-BCD55B852A0F}"/>
          </ac:grpSpMkLst>
        </pc:grpChg>
        <pc:grpChg chg="add del mod">
          <ac:chgData name="marek.andel@odprezentuj.cz" userId="f0a9becd-1e31-4cd9-9a3e-c03b821d1dac" providerId="ADAL" clId="{0B7020A9-105F-433C-A4B0-7A9D8D49BD1E}" dt="2022-07-26T10:10:05.787" v="847" actId="478"/>
          <ac:grpSpMkLst>
            <pc:docMk/>
            <pc:sldMk cId="4163607086" sldId="1052"/>
            <ac:grpSpMk id="1045" creationId="{E0EA7155-CD70-6700-D643-9F5BD8A51DC6}"/>
          </ac:grpSpMkLst>
        </pc:grpChg>
        <pc:grpChg chg="add mod">
          <ac:chgData name="marek.andel@odprezentuj.cz" userId="f0a9becd-1e31-4cd9-9a3e-c03b821d1dac" providerId="ADAL" clId="{0B7020A9-105F-433C-A4B0-7A9D8D49BD1E}" dt="2022-07-26T10:14:21.667" v="935" actId="1076"/>
          <ac:grpSpMkLst>
            <pc:docMk/>
            <pc:sldMk cId="4163607086" sldId="1052"/>
            <ac:grpSpMk id="1049" creationId="{D86918A0-FBC6-25EC-8ADC-410FAC4679CE}"/>
          </ac:grpSpMkLst>
        </pc:grpChg>
        <pc:grpChg chg="add mod">
          <ac:chgData name="marek.andel@odprezentuj.cz" userId="f0a9becd-1e31-4cd9-9a3e-c03b821d1dac" providerId="ADAL" clId="{0B7020A9-105F-433C-A4B0-7A9D8D49BD1E}" dt="2022-07-26T10:11:25.202" v="881" actId="1076"/>
          <ac:grpSpMkLst>
            <pc:docMk/>
            <pc:sldMk cId="4163607086" sldId="1052"/>
            <ac:grpSpMk id="1050" creationId="{F5641C81-CB1B-5F98-C95E-05835ABD68F1}"/>
          </ac:grpSpMkLst>
        </pc:grpChg>
        <pc:grpChg chg="add mod ord">
          <ac:chgData name="marek.andel@odprezentuj.cz" userId="f0a9becd-1e31-4cd9-9a3e-c03b821d1dac" providerId="ADAL" clId="{0B7020A9-105F-433C-A4B0-7A9D8D49BD1E}" dt="2022-07-26T11:55:00.911" v="1404" actId="1076"/>
          <ac:grpSpMkLst>
            <pc:docMk/>
            <pc:sldMk cId="4163607086" sldId="1052"/>
            <ac:grpSpMk id="1057" creationId="{5D891658-9186-E2AD-8FE5-CD8A26A5D408}"/>
          </ac:grpSpMkLst>
        </pc:grpChg>
        <pc:grpChg chg="add del mod">
          <ac:chgData name="marek.andel@odprezentuj.cz" userId="f0a9becd-1e31-4cd9-9a3e-c03b821d1dac" providerId="ADAL" clId="{0B7020A9-105F-433C-A4B0-7A9D8D49BD1E}" dt="2022-07-26T11:54:18.194" v="1396" actId="165"/>
          <ac:grpSpMkLst>
            <pc:docMk/>
            <pc:sldMk cId="4163607086" sldId="1052"/>
            <ac:grpSpMk id="1067" creationId="{566B7F1C-7EFF-3CE8-EBED-50314D0091C7}"/>
          </ac:grpSpMkLst>
        </pc:grpChg>
        <pc:grpChg chg="add mod">
          <ac:chgData name="marek.andel@odprezentuj.cz" userId="f0a9becd-1e31-4cd9-9a3e-c03b821d1dac" providerId="ADAL" clId="{0B7020A9-105F-433C-A4B0-7A9D8D49BD1E}" dt="2022-07-26T11:59:07.878" v="1479" actId="164"/>
          <ac:grpSpMkLst>
            <pc:docMk/>
            <pc:sldMk cId="4163607086" sldId="1052"/>
            <ac:grpSpMk id="1082" creationId="{E0B4F2EC-70EA-2E82-EBBA-484DCD93E3C4}"/>
          </ac:grpSpMkLst>
        </pc:grpChg>
        <pc:grpChg chg="add mod">
          <ac:chgData name="marek.andel@odprezentuj.cz" userId="f0a9becd-1e31-4cd9-9a3e-c03b821d1dac" providerId="ADAL" clId="{0B7020A9-105F-433C-A4B0-7A9D8D49BD1E}" dt="2022-07-26T11:59:17.261" v="1484" actId="408"/>
          <ac:grpSpMkLst>
            <pc:docMk/>
            <pc:sldMk cId="4163607086" sldId="1052"/>
            <ac:grpSpMk id="1083" creationId="{D1E113ED-3708-75ED-0762-6A3A1AEC5B34}"/>
          </ac:grpSpMkLst>
        </pc:grpChg>
        <pc:grpChg chg="add mod">
          <ac:chgData name="marek.andel@odprezentuj.cz" userId="f0a9becd-1e31-4cd9-9a3e-c03b821d1dac" providerId="ADAL" clId="{0B7020A9-105F-433C-A4B0-7A9D8D49BD1E}" dt="2022-07-26T11:59:12.151" v="1482" actId="1076"/>
          <ac:grpSpMkLst>
            <pc:docMk/>
            <pc:sldMk cId="4163607086" sldId="1052"/>
            <ac:grpSpMk id="1084" creationId="{24B08661-C383-BFC4-933E-34E8B83C16CF}"/>
          </ac:grpSpMkLst>
        </pc:grpChg>
        <pc:picChg chg="add del mod">
          <ac:chgData name="marek.andel@odprezentuj.cz" userId="f0a9becd-1e31-4cd9-9a3e-c03b821d1dac" providerId="ADAL" clId="{0B7020A9-105F-433C-A4B0-7A9D8D49BD1E}" dt="2022-07-26T09:47:50.778" v="376" actId="478"/>
          <ac:picMkLst>
            <pc:docMk/>
            <pc:sldMk cId="4163607086" sldId="1052"/>
            <ac:picMk id="1026" creationId="{F3DD6313-4B2E-6C09-1C56-2EB88E9A132A}"/>
          </ac:picMkLst>
        </pc:picChg>
        <pc:picChg chg="add mod">
          <ac:chgData name="marek.andel@odprezentuj.cz" userId="f0a9becd-1e31-4cd9-9a3e-c03b821d1dac" providerId="ADAL" clId="{0B7020A9-105F-433C-A4B0-7A9D8D49BD1E}" dt="2022-07-26T11:48:45.566" v="1310" actId="1076"/>
          <ac:picMkLst>
            <pc:docMk/>
            <pc:sldMk cId="4163607086" sldId="1052"/>
            <ac:picMk id="1028" creationId="{54677D7B-5587-9E24-0676-BEF2E6D7B87A}"/>
          </ac:picMkLst>
        </pc:picChg>
        <pc:cxnChg chg="add mod">
          <ac:chgData name="marek.andel@odprezentuj.cz" userId="f0a9becd-1e31-4cd9-9a3e-c03b821d1dac" providerId="ADAL" clId="{0B7020A9-105F-433C-A4B0-7A9D8D49BD1E}" dt="2022-07-26T12:03:30.151" v="1612" actId="207"/>
          <ac:cxnSpMkLst>
            <pc:docMk/>
            <pc:sldMk cId="4163607086" sldId="1052"/>
            <ac:cxnSpMk id="23" creationId="{4A8CFED2-2466-EEFC-3A01-DDB53B924BDB}"/>
          </ac:cxnSpMkLst>
        </pc:cxnChg>
        <pc:cxnChg chg="add mod">
          <ac:chgData name="marek.andel@odprezentuj.cz" userId="f0a9becd-1e31-4cd9-9a3e-c03b821d1dac" providerId="ADAL" clId="{0B7020A9-105F-433C-A4B0-7A9D8D49BD1E}" dt="2022-07-26T12:03:30.151" v="1612" actId="207"/>
          <ac:cxnSpMkLst>
            <pc:docMk/>
            <pc:sldMk cId="4163607086" sldId="1052"/>
            <ac:cxnSpMk id="28" creationId="{8E7DFB91-3B14-C2BB-4199-551B9071D7D9}"/>
          </ac:cxnSpMkLst>
        </pc:cxnChg>
        <pc:cxnChg chg="add mod">
          <ac:chgData name="marek.andel@odprezentuj.cz" userId="f0a9becd-1e31-4cd9-9a3e-c03b821d1dac" providerId="ADAL" clId="{0B7020A9-105F-433C-A4B0-7A9D8D49BD1E}" dt="2022-07-26T12:03:30.151" v="1612" actId="207"/>
          <ac:cxnSpMkLst>
            <pc:docMk/>
            <pc:sldMk cId="4163607086" sldId="1052"/>
            <ac:cxnSpMk id="29" creationId="{E3E005B6-673E-E3DF-10BE-BD5192E0B7CC}"/>
          </ac:cxnSpMkLst>
        </pc:cxnChg>
        <pc:cxnChg chg="add del mod">
          <ac:chgData name="marek.andel@odprezentuj.cz" userId="f0a9becd-1e31-4cd9-9a3e-c03b821d1dac" providerId="ADAL" clId="{0B7020A9-105F-433C-A4B0-7A9D8D49BD1E}" dt="2022-07-26T09:52:23.980" v="500" actId="478"/>
          <ac:cxnSpMkLst>
            <pc:docMk/>
            <pc:sldMk cId="4163607086" sldId="1052"/>
            <ac:cxnSpMk id="30" creationId="{86A37290-36D4-628C-B74B-2AAC127D6EDC}"/>
          </ac:cxnSpMkLst>
        </pc:cxnChg>
        <pc:cxnChg chg="add mod">
          <ac:chgData name="marek.andel@odprezentuj.cz" userId="f0a9becd-1e31-4cd9-9a3e-c03b821d1dac" providerId="ADAL" clId="{0B7020A9-105F-433C-A4B0-7A9D8D49BD1E}" dt="2022-07-26T09:55:14.869" v="547" actId="208"/>
          <ac:cxnSpMkLst>
            <pc:docMk/>
            <pc:sldMk cId="4163607086" sldId="1052"/>
            <ac:cxnSpMk id="34" creationId="{05D4B04F-9014-FC28-063F-3A90F49A1765}"/>
          </ac:cxnSpMkLst>
        </pc:cxnChg>
        <pc:cxnChg chg="mod">
          <ac:chgData name="marek.andel@odprezentuj.cz" userId="f0a9becd-1e31-4cd9-9a3e-c03b821d1dac" providerId="ADAL" clId="{0B7020A9-105F-433C-A4B0-7A9D8D49BD1E}" dt="2022-07-26T10:09:48.658" v="838" actId="571"/>
          <ac:cxnSpMkLst>
            <pc:docMk/>
            <pc:sldMk cId="4163607086" sldId="1052"/>
            <ac:cxnSpMk id="1043" creationId="{4298545C-9118-FDA9-F15F-3AA1F3BA33A6}"/>
          </ac:cxnSpMkLst>
        </pc:cxnChg>
      </pc:sldChg>
      <pc:sldChg chg="modSp mod">
        <pc:chgData name="marek.andel@odprezentuj.cz" userId="f0a9becd-1e31-4cd9-9a3e-c03b821d1dac" providerId="ADAL" clId="{0B7020A9-105F-433C-A4B0-7A9D8D49BD1E}" dt="2022-07-26T11:52:42.943" v="1366" actId="1076"/>
        <pc:sldMkLst>
          <pc:docMk/>
          <pc:sldMk cId="2919962548" sldId="1053"/>
        </pc:sldMkLst>
        <pc:spChg chg="mod">
          <ac:chgData name="marek.andel@odprezentuj.cz" userId="f0a9becd-1e31-4cd9-9a3e-c03b821d1dac" providerId="ADAL" clId="{0B7020A9-105F-433C-A4B0-7A9D8D49BD1E}" dt="2022-07-26T11:52:42.943" v="1366" actId="1076"/>
          <ac:spMkLst>
            <pc:docMk/>
            <pc:sldMk cId="2919962548" sldId="1053"/>
            <ac:spMk id="6" creationId="{1E828E6A-B37C-BF9E-1879-6DCDAEBE327B}"/>
          </ac:spMkLst>
        </pc:spChg>
        <pc:spChg chg="mod">
          <ac:chgData name="marek.andel@odprezentuj.cz" userId="f0a9becd-1e31-4cd9-9a3e-c03b821d1dac" providerId="ADAL" clId="{0B7020A9-105F-433C-A4B0-7A9D8D49BD1E}" dt="2022-07-25T08:45:47.637" v="3" actId="14100"/>
          <ac:spMkLst>
            <pc:docMk/>
            <pc:sldMk cId="2919962548" sldId="1053"/>
            <ac:spMk id="8" creationId="{35968E62-DB15-0B0A-BF6D-13152745BED8}"/>
          </ac:spMkLst>
        </pc:spChg>
      </pc:sldChg>
      <pc:sldChg chg="addSp delSp modSp mod">
        <pc:chgData name="marek.andel@odprezentuj.cz" userId="f0a9becd-1e31-4cd9-9a3e-c03b821d1dac" providerId="ADAL" clId="{0B7020A9-105F-433C-A4B0-7A9D8D49BD1E}" dt="2022-07-26T11:43:07.464" v="1079" actId="1076"/>
        <pc:sldMkLst>
          <pc:docMk/>
          <pc:sldMk cId="1994346591" sldId="1054"/>
        </pc:sldMkLst>
        <pc:spChg chg="add mod topLvl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2" creationId="{A956431B-5788-80B3-46AA-C0DC92F539FA}"/>
          </ac:spMkLst>
        </pc:spChg>
        <pc:spChg chg="mod">
          <ac:chgData name="marek.andel@odprezentuj.cz" userId="f0a9becd-1e31-4cd9-9a3e-c03b821d1dac" providerId="ADAL" clId="{0B7020A9-105F-433C-A4B0-7A9D8D49BD1E}" dt="2022-07-26T11:33:18.533" v="940" actId="1076"/>
          <ac:spMkLst>
            <pc:docMk/>
            <pc:sldMk cId="1994346591" sldId="1054"/>
            <ac:spMk id="3" creationId="{05A1BA56-8FEF-B421-067C-32EF3B16BFE2}"/>
          </ac:spMkLst>
        </pc:spChg>
        <pc:spChg chg="add mod topLvl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4" creationId="{33CDA149-B461-008F-05B4-FEF54C31F3CE}"/>
          </ac:spMkLst>
        </pc:spChg>
        <pc:spChg chg="add mod topLvl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5" creationId="{56288FA5-20B9-A879-C158-946F4C04272C}"/>
          </ac:spMkLst>
        </pc:spChg>
        <pc:spChg chg="add mod topLvl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6" creationId="{9E7B12CE-73E4-6D4A-F4B9-5EDA207B2507}"/>
          </ac:spMkLst>
        </pc:spChg>
        <pc:spChg chg="add mod topLvl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7" creationId="{F8F21656-829D-4095-491B-FF447E179DA8}"/>
          </ac:spMkLst>
        </pc:spChg>
        <pc:spChg chg="add mod topLvl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9" creationId="{9DE48821-01C5-0E61-AB99-805903D7846B}"/>
          </ac:spMkLst>
        </pc:spChg>
        <pc:spChg chg="add mod topLvl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10" creationId="{52A6A460-3A10-44BD-D98C-43D750B61DD9}"/>
          </ac:spMkLst>
        </pc:spChg>
        <pc:spChg chg="add mod topLvl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11" creationId="{114BCD8E-884E-C6BD-9033-5282BC01CEEB}"/>
          </ac:spMkLst>
        </pc:spChg>
        <pc:spChg chg="add del mod">
          <ac:chgData name="marek.andel@odprezentuj.cz" userId="f0a9becd-1e31-4cd9-9a3e-c03b821d1dac" providerId="ADAL" clId="{0B7020A9-105F-433C-A4B0-7A9D8D49BD1E}" dt="2022-07-26T11:39:30.803" v="1047" actId="478"/>
          <ac:spMkLst>
            <pc:docMk/>
            <pc:sldMk cId="1994346591" sldId="1054"/>
            <ac:spMk id="12" creationId="{38606D1D-9B88-6CD6-1B4C-579420406B55}"/>
          </ac:spMkLst>
        </pc:spChg>
        <pc:spChg chg="add del mod">
          <ac:chgData name="marek.andel@odprezentuj.cz" userId="f0a9becd-1e31-4cd9-9a3e-c03b821d1dac" providerId="ADAL" clId="{0B7020A9-105F-433C-A4B0-7A9D8D49BD1E}" dt="2022-07-26T11:39:30.803" v="1047" actId="478"/>
          <ac:spMkLst>
            <pc:docMk/>
            <pc:sldMk cId="1994346591" sldId="1054"/>
            <ac:spMk id="13" creationId="{49E5C5CE-135B-48B8-C9E6-59DD2F361A54}"/>
          </ac:spMkLst>
        </pc:spChg>
        <pc:spChg chg="add del mod">
          <ac:chgData name="marek.andel@odprezentuj.cz" userId="f0a9becd-1e31-4cd9-9a3e-c03b821d1dac" providerId="ADAL" clId="{0B7020A9-105F-433C-A4B0-7A9D8D49BD1E}" dt="2022-07-26T11:39:30.803" v="1047" actId="478"/>
          <ac:spMkLst>
            <pc:docMk/>
            <pc:sldMk cId="1994346591" sldId="1054"/>
            <ac:spMk id="14" creationId="{0CD58B0D-829B-ED81-E10B-C24EF87B487E}"/>
          </ac:spMkLst>
        </pc:spChg>
        <pc:spChg chg="add del mod">
          <ac:chgData name="marek.andel@odprezentuj.cz" userId="f0a9becd-1e31-4cd9-9a3e-c03b821d1dac" providerId="ADAL" clId="{0B7020A9-105F-433C-A4B0-7A9D8D49BD1E}" dt="2022-07-26T11:36:05.503" v="1008" actId="478"/>
          <ac:spMkLst>
            <pc:docMk/>
            <pc:sldMk cId="1994346591" sldId="1054"/>
            <ac:spMk id="15" creationId="{161A8D47-381E-FE54-19CD-6FE5ACF18834}"/>
          </ac:spMkLst>
        </pc:spChg>
        <pc:spChg chg="add del mod">
          <ac:chgData name="marek.andel@odprezentuj.cz" userId="f0a9becd-1e31-4cd9-9a3e-c03b821d1dac" providerId="ADAL" clId="{0B7020A9-105F-433C-A4B0-7A9D8D49BD1E}" dt="2022-07-26T11:36:59.630" v="1019" actId="478"/>
          <ac:spMkLst>
            <pc:docMk/>
            <pc:sldMk cId="1994346591" sldId="1054"/>
            <ac:spMk id="17" creationId="{54D7E951-C0E7-C26B-7182-B083760AB1DE}"/>
          </ac:spMkLst>
        </pc:spChg>
        <pc:spChg chg="add mod">
          <ac:chgData name="marek.andel@odprezentuj.cz" userId="f0a9becd-1e31-4cd9-9a3e-c03b821d1dac" providerId="ADAL" clId="{0B7020A9-105F-433C-A4B0-7A9D8D49BD1E}" dt="2022-07-26T11:37:19.886" v="1026" actId="1076"/>
          <ac:spMkLst>
            <pc:docMk/>
            <pc:sldMk cId="1994346591" sldId="1054"/>
            <ac:spMk id="18" creationId="{FCB1C474-B6AA-E87E-A30D-E946E20B1929}"/>
          </ac:spMkLst>
        </pc:spChg>
        <pc:spChg chg="add mod">
          <ac:chgData name="marek.andel@odprezentuj.cz" userId="f0a9becd-1e31-4cd9-9a3e-c03b821d1dac" providerId="ADAL" clId="{0B7020A9-105F-433C-A4B0-7A9D8D49BD1E}" dt="2022-07-26T11:37:17.528" v="1025" actId="108"/>
          <ac:spMkLst>
            <pc:docMk/>
            <pc:sldMk cId="1994346591" sldId="1054"/>
            <ac:spMk id="19" creationId="{0C0E648F-7DCB-F86C-E5F0-2E6C57063734}"/>
          </ac:spMkLst>
        </pc:spChg>
        <pc:spChg chg="add mod">
          <ac:chgData name="marek.andel@odprezentuj.cz" userId="f0a9becd-1e31-4cd9-9a3e-c03b821d1dac" providerId="ADAL" clId="{0B7020A9-105F-433C-A4B0-7A9D8D49BD1E}" dt="2022-07-26T11:37:24.624" v="1028" actId="108"/>
          <ac:spMkLst>
            <pc:docMk/>
            <pc:sldMk cId="1994346591" sldId="1054"/>
            <ac:spMk id="20" creationId="{BF4D1720-1393-6482-ABE6-7FFFF486B248}"/>
          </ac:spMkLst>
        </pc:spChg>
        <pc:spChg chg="add mod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42" creationId="{4EB04796-DA39-EC84-5A95-D605CFD00871}"/>
          </ac:spMkLst>
        </pc:spChg>
        <pc:spChg chg="add mod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43" creationId="{E74BF2D8-68BD-93FC-188F-D3E7B82BF4C5}"/>
          </ac:spMkLst>
        </pc:spChg>
        <pc:spChg chg="add mod">
          <ac:chgData name="marek.andel@odprezentuj.cz" userId="f0a9becd-1e31-4cd9-9a3e-c03b821d1dac" providerId="ADAL" clId="{0B7020A9-105F-433C-A4B0-7A9D8D49BD1E}" dt="2022-07-26T11:43:07.464" v="1079" actId="1076"/>
          <ac:spMkLst>
            <pc:docMk/>
            <pc:sldMk cId="1994346591" sldId="1054"/>
            <ac:spMk id="44" creationId="{48C27599-2059-2B9C-A6B1-6465524606F6}"/>
          </ac:spMkLst>
        </pc:spChg>
        <pc:grpChg chg="add del mod">
          <ac:chgData name="marek.andel@odprezentuj.cz" userId="f0a9becd-1e31-4cd9-9a3e-c03b821d1dac" providerId="ADAL" clId="{0B7020A9-105F-433C-A4B0-7A9D8D49BD1E}" dt="2022-07-26T11:35:19.589" v="991" actId="165"/>
          <ac:grpSpMkLst>
            <pc:docMk/>
            <pc:sldMk cId="1994346591" sldId="1054"/>
            <ac:grpSpMk id="8" creationId="{012817F9-3E60-0D90-9727-F879C97B92DF}"/>
          </ac:grpSpMkLst>
        </pc:grpChg>
        <pc:grpChg chg="add del mod">
          <ac:chgData name="marek.andel@odprezentuj.cz" userId="f0a9becd-1e31-4cd9-9a3e-c03b821d1dac" providerId="ADAL" clId="{0B7020A9-105F-433C-A4B0-7A9D8D49BD1E}" dt="2022-07-26T11:39:42.718" v="1051" actId="165"/>
          <ac:grpSpMkLst>
            <pc:docMk/>
            <pc:sldMk cId="1994346591" sldId="1054"/>
            <ac:grpSpMk id="41" creationId="{CAA9B00A-8348-AAE1-5559-E6DE54EC911C}"/>
          </ac:grpSpMkLst>
        </pc:grpChg>
        <pc:cxnChg chg="add mod topLvl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22" creationId="{864FAB4B-CD36-999B-8A1B-D70BA279B486}"/>
          </ac:cxnSpMkLst>
        </pc:cxnChg>
        <pc:cxnChg chg="add mod topLvl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24" creationId="{3FEE4E2F-C643-65EE-CAD3-3682241D110F}"/>
          </ac:cxnSpMkLst>
        </pc:cxnChg>
        <pc:cxnChg chg="add mod topLvl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26" creationId="{E839FF3B-2F02-3AC9-AF23-B0634D14E325}"/>
          </ac:cxnSpMkLst>
        </pc:cxnChg>
        <pc:cxnChg chg="add mod topLvl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28" creationId="{F8D32869-837F-A2E6-D107-49E95B048968}"/>
          </ac:cxnSpMkLst>
        </pc:cxnChg>
        <pc:cxnChg chg="add del mod">
          <ac:chgData name="marek.andel@odprezentuj.cz" userId="f0a9becd-1e31-4cd9-9a3e-c03b821d1dac" providerId="ADAL" clId="{0B7020A9-105F-433C-A4B0-7A9D8D49BD1E}" dt="2022-07-26T11:38:10.962" v="1037" actId="478"/>
          <ac:cxnSpMkLst>
            <pc:docMk/>
            <pc:sldMk cId="1994346591" sldId="1054"/>
            <ac:cxnSpMk id="30" creationId="{1AF7024A-1F51-2D0F-BC3A-74733860AF12}"/>
          </ac:cxnSpMkLst>
        </pc:cxnChg>
        <pc:cxnChg chg="add del mod">
          <ac:chgData name="marek.andel@odprezentuj.cz" userId="f0a9becd-1e31-4cd9-9a3e-c03b821d1dac" providerId="ADAL" clId="{0B7020A9-105F-433C-A4B0-7A9D8D49BD1E}" dt="2022-07-26T11:39:30.803" v="1047" actId="478"/>
          <ac:cxnSpMkLst>
            <pc:docMk/>
            <pc:sldMk cId="1994346591" sldId="1054"/>
            <ac:cxnSpMk id="32" creationId="{490A3059-A260-D27D-C5A2-139B5415ED6E}"/>
          </ac:cxnSpMkLst>
        </pc:cxnChg>
        <pc:cxnChg chg="add del mod">
          <ac:chgData name="marek.andel@odprezentuj.cz" userId="f0a9becd-1e31-4cd9-9a3e-c03b821d1dac" providerId="ADAL" clId="{0B7020A9-105F-433C-A4B0-7A9D8D49BD1E}" dt="2022-07-26T11:39:30.803" v="1047" actId="478"/>
          <ac:cxnSpMkLst>
            <pc:docMk/>
            <pc:sldMk cId="1994346591" sldId="1054"/>
            <ac:cxnSpMk id="35" creationId="{1055F58C-00D7-8F2B-4E93-1799DA7EC088}"/>
          </ac:cxnSpMkLst>
        </pc:cxnChg>
        <pc:cxnChg chg="add del mod">
          <ac:chgData name="marek.andel@odprezentuj.cz" userId="f0a9becd-1e31-4cd9-9a3e-c03b821d1dac" providerId="ADAL" clId="{0B7020A9-105F-433C-A4B0-7A9D8D49BD1E}" dt="2022-07-26T11:39:30.803" v="1047" actId="478"/>
          <ac:cxnSpMkLst>
            <pc:docMk/>
            <pc:sldMk cId="1994346591" sldId="1054"/>
            <ac:cxnSpMk id="39" creationId="{80BA86D7-9589-9FA0-4AEC-7ABC3BD5F1D4}"/>
          </ac:cxnSpMkLst>
        </pc:cxnChg>
        <pc:cxnChg chg="add mod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46" creationId="{360DF62A-3DBE-011C-3A3E-09D0F2157C40}"/>
          </ac:cxnSpMkLst>
        </pc:cxnChg>
        <pc:cxnChg chg="add mod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48" creationId="{F6C8A639-DE5D-75FE-A52E-B23F51766BA9}"/>
          </ac:cxnSpMkLst>
        </pc:cxnChg>
        <pc:cxnChg chg="add mod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50" creationId="{938668E9-0AAC-F572-5842-8F1FE127574A}"/>
          </ac:cxnSpMkLst>
        </pc:cxnChg>
        <pc:cxnChg chg="add mod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52" creationId="{E3D52E9F-EA20-52F8-8810-717A13AF148D}"/>
          </ac:cxnSpMkLst>
        </pc:cxnChg>
        <pc:cxnChg chg="add mod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53" creationId="{FE0EA75F-D632-A172-5C87-C3B373C2FE69}"/>
          </ac:cxnSpMkLst>
        </pc:cxnChg>
        <pc:cxnChg chg="add mod">
          <ac:chgData name="marek.andel@odprezentuj.cz" userId="f0a9becd-1e31-4cd9-9a3e-c03b821d1dac" providerId="ADAL" clId="{0B7020A9-105F-433C-A4B0-7A9D8D49BD1E}" dt="2022-07-26T11:43:07.464" v="1079" actId="1076"/>
          <ac:cxnSpMkLst>
            <pc:docMk/>
            <pc:sldMk cId="1994346591" sldId="1054"/>
            <ac:cxnSpMk id="54" creationId="{5373B03D-04DD-274D-5828-4343B2AA23C8}"/>
          </ac:cxnSpMkLst>
        </pc:cxnChg>
      </pc:sldChg>
      <pc:sldChg chg="addSp delSp modSp mod">
        <pc:chgData name="marek.andel@odprezentuj.cz" userId="f0a9becd-1e31-4cd9-9a3e-c03b821d1dac" providerId="ADAL" clId="{0B7020A9-105F-433C-A4B0-7A9D8D49BD1E}" dt="2022-07-26T12:02:34.199" v="1589" actId="1076"/>
        <pc:sldMkLst>
          <pc:docMk/>
          <pc:sldMk cId="2274671050" sldId="1055"/>
        </pc:sldMkLst>
        <pc:spChg chg="mod">
          <ac:chgData name="marek.andel@odprezentuj.cz" userId="f0a9becd-1e31-4cd9-9a3e-c03b821d1dac" providerId="ADAL" clId="{0B7020A9-105F-433C-A4B0-7A9D8D49BD1E}" dt="2022-07-26T12:02:34.199" v="1589" actId="1076"/>
          <ac:spMkLst>
            <pc:docMk/>
            <pc:sldMk cId="2274671050" sldId="1055"/>
            <ac:spMk id="2" creationId="{83595CE2-3AB5-D424-E55A-BED30AADCDFA}"/>
          </ac:spMkLst>
        </pc:spChg>
        <pc:spChg chg="mod">
          <ac:chgData name="marek.andel@odprezentuj.cz" userId="f0a9becd-1e31-4cd9-9a3e-c03b821d1dac" providerId="ADAL" clId="{0B7020A9-105F-433C-A4B0-7A9D8D49BD1E}" dt="2022-07-26T11:48:54.294" v="1311" actId="1076"/>
          <ac:spMkLst>
            <pc:docMk/>
            <pc:sldMk cId="2274671050" sldId="1055"/>
            <ac:spMk id="3" creationId="{EA83AD1D-4EE3-0A4B-7251-D6C828B70863}"/>
          </ac:spMkLst>
        </pc:spChg>
        <pc:spChg chg="del">
          <ac:chgData name="marek.andel@odprezentuj.cz" userId="f0a9becd-1e31-4cd9-9a3e-c03b821d1dac" providerId="ADAL" clId="{0B7020A9-105F-433C-A4B0-7A9D8D49BD1E}" dt="2022-07-26T11:49:16.259" v="1319" actId="478"/>
          <ac:spMkLst>
            <pc:docMk/>
            <pc:sldMk cId="2274671050" sldId="1055"/>
            <ac:spMk id="4" creationId="{5276CFD8-F779-F55D-A6E4-E8B1E9C65632}"/>
          </ac:spMkLst>
        </pc:spChg>
        <pc:spChg chg="mod">
          <ac:chgData name="marek.andel@odprezentuj.cz" userId="f0a9becd-1e31-4cd9-9a3e-c03b821d1dac" providerId="ADAL" clId="{0B7020A9-105F-433C-A4B0-7A9D8D49BD1E}" dt="2022-07-26T11:59:56.103" v="1493" actId="1076"/>
          <ac:spMkLst>
            <pc:docMk/>
            <pc:sldMk cId="2274671050" sldId="1055"/>
            <ac:spMk id="5" creationId="{27501554-09CD-22A4-F2EF-6522A59FCB71}"/>
          </ac:spMkLst>
        </pc:spChg>
        <pc:spChg chg="del">
          <ac:chgData name="marek.andel@odprezentuj.cz" userId="f0a9becd-1e31-4cd9-9a3e-c03b821d1dac" providerId="ADAL" clId="{0B7020A9-105F-433C-A4B0-7A9D8D49BD1E}" dt="2022-07-26T11:49:16.259" v="1319" actId="478"/>
          <ac:spMkLst>
            <pc:docMk/>
            <pc:sldMk cId="2274671050" sldId="1055"/>
            <ac:spMk id="6" creationId="{BE000192-4329-C695-72BC-F208C014E03B}"/>
          </ac:spMkLst>
        </pc:spChg>
        <pc:spChg chg="add del">
          <ac:chgData name="marek.andel@odprezentuj.cz" userId="f0a9becd-1e31-4cd9-9a3e-c03b821d1dac" providerId="ADAL" clId="{0B7020A9-105F-433C-A4B0-7A9D8D49BD1E}" dt="2022-07-26T11:49:10.512" v="1317" actId="478"/>
          <ac:spMkLst>
            <pc:docMk/>
            <pc:sldMk cId="2274671050" sldId="1055"/>
            <ac:spMk id="8" creationId="{5FEFAC7E-B023-9AB7-C26D-D873C3DA6993}"/>
          </ac:spMkLst>
        </pc:spChg>
        <pc:spChg chg="add mod">
          <ac:chgData name="marek.andel@odprezentuj.cz" userId="f0a9becd-1e31-4cd9-9a3e-c03b821d1dac" providerId="ADAL" clId="{0B7020A9-105F-433C-A4B0-7A9D8D49BD1E}" dt="2022-07-26T11:59:55.014" v="1492" actId="1076"/>
          <ac:spMkLst>
            <pc:docMk/>
            <pc:sldMk cId="2274671050" sldId="1055"/>
            <ac:spMk id="9" creationId="{0371CF35-3566-5C6A-8117-7B242DF4153F}"/>
          </ac:spMkLst>
        </pc:spChg>
        <pc:spChg chg="add mod">
          <ac:chgData name="marek.andel@odprezentuj.cz" userId="f0a9becd-1e31-4cd9-9a3e-c03b821d1dac" providerId="ADAL" clId="{0B7020A9-105F-433C-A4B0-7A9D8D49BD1E}" dt="2022-07-26T11:59:58.935" v="1495" actId="1076"/>
          <ac:spMkLst>
            <pc:docMk/>
            <pc:sldMk cId="2274671050" sldId="1055"/>
            <ac:spMk id="10" creationId="{C41A3B7F-F2C1-C3FE-1AA3-3E4BA901AE94}"/>
          </ac:spMkLst>
        </pc:spChg>
        <pc:spChg chg="add del mod">
          <ac:chgData name="marek.andel@odprezentuj.cz" userId="f0a9becd-1e31-4cd9-9a3e-c03b821d1dac" providerId="ADAL" clId="{0B7020A9-105F-433C-A4B0-7A9D8D49BD1E}" dt="2022-07-26T11:51:05.998" v="1348" actId="478"/>
          <ac:spMkLst>
            <pc:docMk/>
            <pc:sldMk cId="2274671050" sldId="1055"/>
            <ac:spMk id="11" creationId="{587CE7A8-386F-E06A-1165-82279F9B3C13}"/>
          </ac:spMkLst>
        </pc:spChg>
        <pc:spChg chg="add del mod">
          <ac:chgData name="marek.andel@odprezentuj.cz" userId="f0a9becd-1e31-4cd9-9a3e-c03b821d1dac" providerId="ADAL" clId="{0B7020A9-105F-433C-A4B0-7A9D8D49BD1E}" dt="2022-07-26T11:52:17.828" v="1364" actId="478"/>
          <ac:spMkLst>
            <pc:docMk/>
            <pc:sldMk cId="2274671050" sldId="1055"/>
            <ac:spMk id="12" creationId="{FBF31E3B-E661-23FD-5258-9A8EE5DDC3DA}"/>
          </ac:spMkLst>
        </pc:spChg>
        <pc:spChg chg="add mod">
          <ac:chgData name="marek.andel@odprezentuj.cz" userId="f0a9becd-1e31-4cd9-9a3e-c03b821d1dac" providerId="ADAL" clId="{0B7020A9-105F-433C-A4B0-7A9D8D49BD1E}" dt="2022-07-26T12:02:27.424" v="1588" actId="20577"/>
          <ac:spMkLst>
            <pc:docMk/>
            <pc:sldMk cId="2274671050" sldId="1055"/>
            <ac:spMk id="13" creationId="{8299E413-3297-1453-C800-8DAD1590AA35}"/>
          </ac:spMkLst>
        </pc:spChg>
      </pc:sldChg>
      <pc:sldChg chg="addSp delSp modSp del mod setBg modClrScheme chgLayout">
        <pc:chgData name="marek.andel@odprezentuj.cz" userId="f0a9becd-1e31-4cd9-9a3e-c03b821d1dac" providerId="ADAL" clId="{0B7020A9-105F-433C-A4B0-7A9D8D49BD1E}" dt="2022-07-26T12:17:03.744" v="1859" actId="47"/>
        <pc:sldMkLst>
          <pc:docMk/>
          <pc:sldMk cId="2871995603" sldId="1056"/>
        </pc:sldMkLst>
        <pc:spChg chg="add del mod">
          <ac:chgData name="marek.andel@odprezentuj.cz" userId="f0a9becd-1e31-4cd9-9a3e-c03b821d1dac" providerId="ADAL" clId="{0B7020A9-105F-433C-A4B0-7A9D8D49BD1E}" dt="2022-07-26T12:15:15.986" v="1839" actId="478"/>
          <ac:spMkLst>
            <pc:docMk/>
            <pc:sldMk cId="2871995603" sldId="1056"/>
            <ac:spMk id="2" creationId="{F24BE470-4B01-9C85-14BF-3C7ADD3C6229}"/>
          </ac:spMkLst>
        </pc:spChg>
        <pc:spChg chg="mod">
          <ac:chgData name="marek.andel@odprezentuj.cz" userId="f0a9becd-1e31-4cd9-9a3e-c03b821d1dac" providerId="ADAL" clId="{0B7020A9-105F-433C-A4B0-7A9D8D49BD1E}" dt="2022-07-26T12:05:02.655" v="1629" actId="1076"/>
          <ac:spMkLst>
            <pc:docMk/>
            <pc:sldMk cId="2871995603" sldId="1056"/>
            <ac:spMk id="3" creationId="{1C121936-FA01-AE02-7E3D-07B6DB3F5467}"/>
          </ac:spMkLst>
        </pc:spChg>
        <pc:spChg chg="add mod ord">
          <ac:chgData name="marek.andel@odprezentuj.cz" userId="f0a9becd-1e31-4cd9-9a3e-c03b821d1dac" providerId="ADAL" clId="{0B7020A9-105F-433C-A4B0-7A9D8D49BD1E}" dt="2022-07-26T12:06:17.649" v="1717" actId="14100"/>
          <ac:spMkLst>
            <pc:docMk/>
            <pc:sldMk cId="2871995603" sldId="1056"/>
            <ac:spMk id="4" creationId="{C398427E-DD5E-3CB5-F519-B7CBBE56AED9}"/>
          </ac:spMkLst>
        </pc:spChg>
        <pc:spChg chg="add del">
          <ac:chgData name="marek.andel@odprezentuj.cz" userId="f0a9becd-1e31-4cd9-9a3e-c03b821d1dac" providerId="ADAL" clId="{0B7020A9-105F-433C-A4B0-7A9D8D49BD1E}" dt="2022-07-26T12:06:32.772" v="1721" actId="478"/>
          <ac:spMkLst>
            <pc:docMk/>
            <pc:sldMk cId="2871995603" sldId="1056"/>
            <ac:spMk id="6" creationId="{06A6D9D9-4600-CB3C-9960-72A53070AF25}"/>
          </ac:spMkLst>
        </pc:spChg>
        <pc:spChg chg="add del">
          <ac:chgData name="marek.andel@odprezentuj.cz" userId="f0a9becd-1e31-4cd9-9a3e-c03b821d1dac" providerId="ADAL" clId="{0B7020A9-105F-433C-A4B0-7A9D8D49BD1E}" dt="2022-07-26T12:15:13.627" v="1837"/>
          <ac:spMkLst>
            <pc:docMk/>
            <pc:sldMk cId="2871995603" sldId="1056"/>
            <ac:spMk id="27" creationId="{18EDFA8A-0EE7-44AF-4AD9-F2BCFA181BAC}"/>
          </ac:spMkLst>
        </pc:spChg>
        <pc:spChg chg="add del">
          <ac:chgData name="marek.andel@odprezentuj.cz" userId="f0a9becd-1e31-4cd9-9a3e-c03b821d1dac" providerId="ADAL" clId="{0B7020A9-105F-433C-A4B0-7A9D8D49BD1E}" dt="2022-07-26T12:15:15.986" v="1839" actId="478"/>
          <ac:spMkLst>
            <pc:docMk/>
            <pc:sldMk cId="2871995603" sldId="1056"/>
            <ac:spMk id="28" creationId="{FBF5CD3C-23B9-9DC8-6D63-F8A6BE60DE7A}"/>
          </ac:spMkLst>
        </pc:spChg>
        <pc:grpChg chg="add del mod">
          <ac:chgData name="marek.andel@odprezentuj.cz" userId="f0a9becd-1e31-4cd9-9a3e-c03b821d1dac" providerId="ADAL" clId="{0B7020A9-105F-433C-A4B0-7A9D8D49BD1E}" dt="2022-07-26T12:10:08.444" v="1749" actId="165"/>
          <ac:grpSpMkLst>
            <pc:docMk/>
            <pc:sldMk cId="2871995603" sldId="1056"/>
            <ac:grpSpMk id="12" creationId="{FE61F8E1-57FD-8885-F3DE-F0091DFCFD62}"/>
          </ac:grpSpMkLst>
        </pc:grpChg>
        <pc:grpChg chg="add del mod">
          <ac:chgData name="marek.andel@odprezentuj.cz" userId="f0a9becd-1e31-4cd9-9a3e-c03b821d1dac" providerId="ADAL" clId="{0B7020A9-105F-433C-A4B0-7A9D8D49BD1E}" dt="2022-07-26T12:10:08.444" v="1749" actId="165"/>
          <ac:grpSpMkLst>
            <pc:docMk/>
            <pc:sldMk cId="2871995603" sldId="1056"/>
            <ac:grpSpMk id="13" creationId="{22BCDFDF-0D52-9416-613B-85F8C4BC0985}"/>
          </ac:grpSpMkLst>
        </pc:grpChg>
        <pc:grpChg chg="add del mod">
          <ac:chgData name="marek.andel@odprezentuj.cz" userId="f0a9becd-1e31-4cd9-9a3e-c03b821d1dac" providerId="ADAL" clId="{0B7020A9-105F-433C-A4B0-7A9D8D49BD1E}" dt="2022-07-26T12:10:08.444" v="1749" actId="165"/>
          <ac:grpSpMkLst>
            <pc:docMk/>
            <pc:sldMk cId="2871995603" sldId="1056"/>
            <ac:grpSpMk id="18" creationId="{5E6EFA82-CCD5-EF5A-68AF-75E922A934C4}"/>
          </ac:grpSpMkLst>
        </pc:grpChg>
        <pc:picChg chg="add 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8" creationId="{C53AC019-0D7A-1A30-825F-C63CD81264FA}"/>
          </ac:picMkLst>
        </pc:picChg>
        <pc:picChg chg="add 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9" creationId="{3F809A46-B650-D571-E2F7-B9F84518A2B1}"/>
          </ac:picMkLst>
        </pc:picChg>
        <pc:picChg chg="add 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10" creationId="{DC395F07-BCEB-6ABF-765C-EB998EDBCC03}"/>
          </ac:picMkLst>
        </pc:picChg>
        <pc:picChg chg="add 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11" creationId="{5DB831E7-6E5E-5648-7452-F5733190BC12}"/>
          </ac:picMkLst>
        </pc:picChg>
        <pc:picChg chg="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14" creationId="{4DF59F72-FAF0-FF52-76C0-3318495936D1}"/>
          </ac:picMkLst>
        </pc:picChg>
        <pc:picChg chg="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15" creationId="{856146A7-DCC3-03AA-57AF-655A6661A417}"/>
          </ac:picMkLst>
        </pc:picChg>
        <pc:picChg chg="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16" creationId="{BF6B9925-49A2-A281-BB19-2C2723D88F2B}"/>
          </ac:picMkLst>
        </pc:picChg>
        <pc:picChg chg="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17" creationId="{3CE08173-8F5A-6D9E-B077-0C5B4BC19EE3}"/>
          </ac:picMkLst>
        </pc:picChg>
        <pc:picChg chg="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19" creationId="{EF50AD1A-B2E3-14FC-D16F-ECF0A132F9A4}"/>
          </ac:picMkLst>
        </pc:picChg>
        <pc:picChg chg="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20" creationId="{0382EFCB-0D49-DB3B-E5BF-8982FAA64D8F}"/>
          </ac:picMkLst>
        </pc:picChg>
        <pc:picChg chg="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21" creationId="{6D384F14-5969-E8E3-B674-123EDCE03402}"/>
          </ac:picMkLst>
        </pc:picChg>
        <pc:picChg chg="mod topLvl">
          <ac:chgData name="marek.andel@odprezentuj.cz" userId="f0a9becd-1e31-4cd9-9a3e-c03b821d1dac" providerId="ADAL" clId="{0B7020A9-105F-433C-A4B0-7A9D8D49BD1E}" dt="2022-07-26T12:16:45.224" v="1854" actId="207"/>
          <ac:picMkLst>
            <pc:docMk/>
            <pc:sldMk cId="2871995603" sldId="1056"/>
            <ac:picMk id="22" creationId="{E1D47B0B-FA25-D2F6-70EE-34A9FE0205B2}"/>
          </ac:picMkLst>
        </pc:picChg>
        <pc:picChg chg="add mod">
          <ac:chgData name="marek.andel@odprezentuj.cz" userId="f0a9becd-1e31-4cd9-9a3e-c03b821d1dac" providerId="ADAL" clId="{0B7020A9-105F-433C-A4B0-7A9D8D49BD1E}" dt="2022-07-26T12:16:36.759" v="1852" actId="552"/>
          <ac:picMkLst>
            <pc:docMk/>
            <pc:sldMk cId="2871995603" sldId="1056"/>
            <ac:picMk id="24" creationId="{B094195B-B707-3D31-51C6-30E737B259E7}"/>
          </ac:picMkLst>
        </pc:picChg>
        <pc:picChg chg="add mod">
          <ac:chgData name="marek.andel@odprezentuj.cz" userId="f0a9becd-1e31-4cd9-9a3e-c03b821d1dac" providerId="ADAL" clId="{0B7020A9-105F-433C-A4B0-7A9D8D49BD1E}" dt="2022-07-26T12:16:39.553" v="1853" actId="465"/>
          <ac:picMkLst>
            <pc:docMk/>
            <pc:sldMk cId="2871995603" sldId="1056"/>
            <ac:picMk id="26" creationId="{71C724EB-C9A3-C11A-877D-F46A2192CA4E}"/>
          </ac:picMkLst>
        </pc:picChg>
        <pc:picChg chg="add mod">
          <ac:chgData name="marek.andel@odprezentuj.cz" userId="f0a9becd-1e31-4cd9-9a3e-c03b821d1dac" providerId="ADAL" clId="{0B7020A9-105F-433C-A4B0-7A9D8D49BD1E}" dt="2022-07-26T12:16:39.553" v="1853" actId="465"/>
          <ac:picMkLst>
            <pc:docMk/>
            <pc:sldMk cId="2871995603" sldId="1056"/>
            <ac:picMk id="30" creationId="{5D9D4F95-A9E6-8955-4A09-5DDB1976D531}"/>
          </ac:picMkLst>
        </pc:picChg>
        <pc:picChg chg="add mod">
          <ac:chgData name="marek.andel@odprezentuj.cz" userId="f0a9becd-1e31-4cd9-9a3e-c03b821d1dac" providerId="ADAL" clId="{0B7020A9-105F-433C-A4B0-7A9D8D49BD1E}" dt="2022-07-26T12:16:36.759" v="1852" actId="552"/>
          <ac:picMkLst>
            <pc:docMk/>
            <pc:sldMk cId="2871995603" sldId="1056"/>
            <ac:picMk id="32" creationId="{71041359-A22B-4D1C-0EFC-D0EB78450517}"/>
          </ac:picMkLst>
        </pc:picChg>
        <pc:picChg chg="add del mod">
          <ac:chgData name="marek.andel@odprezentuj.cz" userId="f0a9becd-1e31-4cd9-9a3e-c03b821d1dac" providerId="ADAL" clId="{0B7020A9-105F-433C-A4B0-7A9D8D49BD1E}" dt="2022-07-26T12:14:49.345" v="1835" actId="478"/>
          <ac:picMkLst>
            <pc:docMk/>
            <pc:sldMk cId="2871995603" sldId="1056"/>
            <ac:picMk id="2050" creationId="{73A119AD-F3EF-A41A-834B-516C95D5C1F7}"/>
          </ac:picMkLst>
        </pc:picChg>
      </pc:sldChg>
      <pc:sldChg chg="addSp delSp modSp mod ord modClrScheme modShow chgLayout">
        <pc:chgData name="marek.andel@odprezentuj.cz" userId="f0a9becd-1e31-4cd9-9a3e-c03b821d1dac" providerId="ADAL" clId="{0B7020A9-105F-433C-A4B0-7A9D8D49BD1E}" dt="2022-07-28T13:56:35.072" v="3961" actId="18131"/>
        <pc:sldMkLst>
          <pc:docMk/>
          <pc:sldMk cId="4191818541" sldId="1057"/>
        </pc:sldMkLst>
        <pc:spChg chg="add del mod">
          <ac:chgData name="marek.andel@odprezentuj.cz" userId="f0a9becd-1e31-4cd9-9a3e-c03b821d1dac" providerId="ADAL" clId="{0B7020A9-105F-433C-A4B0-7A9D8D49BD1E}" dt="2022-07-28T13:25:52.143" v="3946" actId="478"/>
          <ac:spMkLst>
            <pc:docMk/>
            <pc:sldMk cId="4191818541" sldId="1057"/>
            <ac:spMk id="2" creationId="{82298F49-94C7-0027-864F-234301013FC0}"/>
          </ac:spMkLst>
        </pc:spChg>
        <pc:spChg chg="del">
          <ac:chgData name="marek.andel@odprezentuj.cz" userId="f0a9becd-1e31-4cd9-9a3e-c03b821d1dac" providerId="ADAL" clId="{0B7020A9-105F-433C-A4B0-7A9D8D49BD1E}" dt="2022-07-26T12:19:54.241" v="1879" actId="478"/>
          <ac:spMkLst>
            <pc:docMk/>
            <pc:sldMk cId="4191818541" sldId="1057"/>
            <ac:spMk id="2" creationId="{ECD3F6C0-7019-78F0-7922-C89C66B56580}"/>
          </ac:spMkLst>
        </pc:spChg>
        <pc:spChg chg="mod">
          <ac:chgData name="marek.andel@odprezentuj.cz" userId="f0a9becd-1e31-4cd9-9a3e-c03b821d1dac" providerId="ADAL" clId="{0B7020A9-105F-433C-A4B0-7A9D8D49BD1E}" dt="2022-07-26T12:20:00.176" v="1881" actId="1076"/>
          <ac:spMkLst>
            <pc:docMk/>
            <pc:sldMk cId="4191818541" sldId="1057"/>
            <ac:spMk id="3" creationId="{B3022172-064F-8437-118C-3566C32AF881}"/>
          </ac:spMkLst>
        </pc:spChg>
        <pc:spChg chg="add del mod">
          <ac:chgData name="marek.andel@odprezentuj.cz" userId="f0a9becd-1e31-4cd9-9a3e-c03b821d1dac" providerId="ADAL" clId="{0B7020A9-105F-433C-A4B0-7A9D8D49BD1E}" dt="2022-07-28T13:25:57.519" v="3948" actId="478"/>
          <ac:spMkLst>
            <pc:docMk/>
            <pc:sldMk cId="4191818541" sldId="1057"/>
            <ac:spMk id="6" creationId="{E089E85B-F5BD-ADF0-59DB-86E07B71E750}"/>
          </ac:spMkLst>
        </pc:spChg>
        <pc:spChg chg="add del mod ord">
          <ac:chgData name="marek.andel@odprezentuj.cz" userId="f0a9becd-1e31-4cd9-9a3e-c03b821d1dac" providerId="ADAL" clId="{0B7020A9-105F-433C-A4B0-7A9D8D49BD1E}" dt="2022-07-28T13:25:54.117" v="3947" actId="478"/>
          <ac:spMkLst>
            <pc:docMk/>
            <pc:sldMk cId="4191818541" sldId="1057"/>
            <ac:spMk id="7" creationId="{581D2219-F568-380A-D705-921C59B9F229}"/>
          </ac:spMkLst>
        </pc:spChg>
        <pc:spChg chg="add del mod ord">
          <ac:chgData name="marek.andel@odprezentuj.cz" userId="f0a9becd-1e31-4cd9-9a3e-c03b821d1dac" providerId="ADAL" clId="{0B7020A9-105F-433C-A4B0-7A9D8D49BD1E}" dt="2022-07-28T13:56:07.391" v="3950" actId="478"/>
          <ac:spMkLst>
            <pc:docMk/>
            <pc:sldMk cId="4191818541" sldId="1057"/>
            <ac:spMk id="8" creationId="{0FD6A636-5EC1-545C-6B54-7980BB83CCFF}"/>
          </ac:spMkLst>
        </pc:spChg>
        <pc:spChg chg="add del mod">
          <ac:chgData name="marek.andel@odprezentuj.cz" userId="f0a9becd-1e31-4cd9-9a3e-c03b821d1dac" providerId="ADAL" clId="{0B7020A9-105F-433C-A4B0-7A9D8D49BD1E}" dt="2022-07-28T13:56:21.664" v="3957" actId="478"/>
          <ac:spMkLst>
            <pc:docMk/>
            <pc:sldMk cId="4191818541" sldId="1057"/>
            <ac:spMk id="10" creationId="{A583DF7D-DE5C-B049-1609-9CE6B291E6D8}"/>
          </ac:spMkLst>
        </pc:spChg>
        <pc:spChg chg="add ord">
          <ac:chgData name="marek.andel@odprezentuj.cz" userId="f0a9becd-1e31-4cd9-9a3e-c03b821d1dac" providerId="ADAL" clId="{0B7020A9-105F-433C-A4B0-7A9D8D49BD1E}" dt="2022-07-28T13:56:10.697" v="3952" actId="167"/>
          <ac:spMkLst>
            <pc:docMk/>
            <pc:sldMk cId="4191818541" sldId="1057"/>
            <ac:spMk id="14" creationId="{C6BF0FD1-034A-D84F-E652-FBF021BF5BD3}"/>
          </ac:spMkLst>
        </pc:spChg>
        <pc:spChg chg="add mod">
          <ac:chgData name="marek.andel@odprezentuj.cz" userId="f0a9becd-1e31-4cd9-9a3e-c03b821d1dac" providerId="ADAL" clId="{0B7020A9-105F-433C-A4B0-7A9D8D49BD1E}" dt="2022-07-28T13:56:26.221" v="3960" actId="20577"/>
          <ac:spMkLst>
            <pc:docMk/>
            <pc:sldMk cId="4191818541" sldId="1057"/>
            <ac:spMk id="15" creationId="{A95176E3-6FC3-9DB8-8A83-91D94152544C}"/>
          </ac:spMkLst>
        </pc:spChg>
        <pc:spChg chg="add del mod">
          <ac:chgData name="marek.andel@odprezentuj.cz" userId="f0a9becd-1e31-4cd9-9a3e-c03b821d1dac" providerId="ADAL" clId="{0B7020A9-105F-433C-A4B0-7A9D8D49BD1E}" dt="2022-07-28T13:56:24.764" v="3959"/>
          <ac:spMkLst>
            <pc:docMk/>
            <pc:sldMk cId="4191818541" sldId="1057"/>
            <ac:spMk id="16" creationId="{AA8DC052-B558-36F8-FBA6-81724F2FAEC3}"/>
          </ac:spMkLst>
        </pc:spChg>
        <pc:picChg chg="add del mod ord">
          <ac:chgData name="marek.andel@odprezentuj.cz" userId="f0a9becd-1e31-4cd9-9a3e-c03b821d1dac" providerId="ADAL" clId="{0B7020A9-105F-433C-A4B0-7A9D8D49BD1E}" dt="2022-07-28T13:56:07.391" v="3950" actId="478"/>
          <ac:picMkLst>
            <pc:docMk/>
            <pc:sldMk cId="4191818541" sldId="1057"/>
            <ac:picMk id="5" creationId="{3B72A537-9DA9-ACA2-798C-8D9E0568A35B}"/>
          </ac:picMkLst>
        </pc:picChg>
        <pc:picChg chg="add del mod modCrop">
          <ac:chgData name="marek.andel@odprezentuj.cz" userId="f0a9becd-1e31-4cd9-9a3e-c03b821d1dac" providerId="ADAL" clId="{0B7020A9-105F-433C-A4B0-7A9D8D49BD1E}" dt="2022-07-26T12:36:53.823" v="2013"/>
          <ac:picMkLst>
            <pc:docMk/>
            <pc:sldMk cId="4191818541" sldId="1057"/>
            <ac:picMk id="6" creationId="{E1AE7E71-D94C-E288-0387-23D558001CC0}"/>
          </ac:picMkLst>
        </pc:picChg>
        <pc:picChg chg="add del mod">
          <ac:chgData name="marek.andel@odprezentuj.cz" userId="f0a9becd-1e31-4cd9-9a3e-c03b821d1dac" providerId="ADAL" clId="{0B7020A9-105F-433C-A4B0-7A9D8D49BD1E}" dt="2022-07-26T12:41:04.930" v="2086" actId="478"/>
          <ac:picMkLst>
            <pc:docMk/>
            <pc:sldMk cId="4191818541" sldId="1057"/>
            <ac:picMk id="10" creationId="{05CFEFC5-1F95-D3C4-931A-FA3900055892}"/>
          </ac:picMkLst>
        </pc:picChg>
        <pc:picChg chg="add mod ord modCrop">
          <ac:chgData name="marek.andel@odprezentuj.cz" userId="f0a9becd-1e31-4cd9-9a3e-c03b821d1dac" providerId="ADAL" clId="{0B7020A9-105F-433C-A4B0-7A9D8D49BD1E}" dt="2022-07-28T13:56:35.072" v="3961" actId="18131"/>
          <ac:picMkLst>
            <pc:docMk/>
            <pc:sldMk cId="4191818541" sldId="1057"/>
            <ac:picMk id="12" creationId="{E564633E-E04D-08F6-A8AA-FE7A6B0D4BAB}"/>
          </ac:picMkLst>
        </pc:picChg>
      </pc:sldChg>
      <pc:sldChg chg="addSp modSp mod">
        <pc:chgData name="marek.andel@odprezentuj.cz" userId="f0a9becd-1e31-4cd9-9a3e-c03b821d1dac" providerId="ADAL" clId="{0B7020A9-105F-433C-A4B0-7A9D8D49BD1E}" dt="2022-07-26T13:20:35.365" v="2201" actId="1076"/>
        <pc:sldMkLst>
          <pc:docMk/>
          <pc:sldMk cId="1387126970" sldId="1058"/>
        </pc:sldMkLst>
        <pc:spChg chg="add mod modCrop">
          <ac:chgData name="marek.andel@odprezentuj.cz" userId="f0a9becd-1e31-4cd9-9a3e-c03b821d1dac" providerId="ADAL" clId="{0B7020A9-105F-433C-A4B0-7A9D8D49BD1E}" dt="2022-07-26T12:53:50.924" v="2164" actId="18131"/>
          <ac:spMkLst>
            <pc:docMk/>
            <pc:sldMk cId="1387126970" sldId="1058"/>
            <ac:spMk id="2" creationId="{C8CAB4A5-E131-7312-7AF5-27D37607EC78}"/>
          </ac:spMkLst>
        </pc:spChg>
        <pc:spChg chg="mod">
          <ac:chgData name="marek.andel@odprezentuj.cz" userId="f0a9becd-1e31-4cd9-9a3e-c03b821d1dac" providerId="ADAL" clId="{0B7020A9-105F-433C-A4B0-7A9D8D49BD1E}" dt="2022-07-26T13:20:35.365" v="2201" actId="1076"/>
          <ac:spMkLst>
            <pc:docMk/>
            <pc:sldMk cId="1387126970" sldId="1058"/>
            <ac:spMk id="3" creationId="{86C9386B-0933-2348-4964-38B1BD6090AF}"/>
          </ac:spMkLst>
        </pc:spChg>
        <pc:spChg chg="add mod modCrop">
          <ac:chgData name="marek.andel@odprezentuj.cz" userId="f0a9becd-1e31-4cd9-9a3e-c03b821d1dac" providerId="ADAL" clId="{0B7020A9-105F-433C-A4B0-7A9D8D49BD1E}" dt="2022-07-26T13:03:02.404" v="2198" actId="18131"/>
          <ac:spMkLst>
            <pc:docMk/>
            <pc:sldMk cId="1387126970" sldId="1058"/>
            <ac:spMk id="5" creationId="{589D0728-D816-948B-E6CF-52DE96706CB2}"/>
          </ac:spMkLst>
        </pc:spChg>
        <pc:spChg chg="add mod ord modCrop">
          <ac:chgData name="marek.andel@odprezentuj.cz" userId="f0a9becd-1e31-4cd9-9a3e-c03b821d1dac" providerId="ADAL" clId="{0B7020A9-105F-433C-A4B0-7A9D8D49BD1E}" dt="2022-07-26T12:54:34.496" v="2189"/>
          <ac:spMkLst>
            <pc:docMk/>
            <pc:sldMk cId="1387126970" sldId="1058"/>
            <ac:spMk id="6" creationId="{A20C0C22-8950-96F7-8E70-B18BDED5DFC9}"/>
          </ac:spMkLst>
        </pc:spChg>
        <pc:spChg chg="add mod">
          <ac:chgData name="marek.andel@odprezentuj.cz" userId="f0a9becd-1e31-4cd9-9a3e-c03b821d1dac" providerId="ADAL" clId="{0B7020A9-105F-433C-A4B0-7A9D8D49BD1E}" dt="2022-07-26T12:50:02.666" v="2158" actId="1076"/>
          <ac:spMkLst>
            <pc:docMk/>
            <pc:sldMk cId="1387126970" sldId="1058"/>
            <ac:spMk id="8" creationId="{48F3D3DE-FCFB-7D07-A618-D6BE83DD3746}"/>
          </ac:spMkLst>
        </pc:spChg>
        <pc:spChg chg="add mod">
          <ac:chgData name="marek.andel@odprezentuj.cz" userId="f0a9becd-1e31-4cd9-9a3e-c03b821d1dac" providerId="ADAL" clId="{0B7020A9-105F-433C-A4B0-7A9D8D49BD1E}" dt="2022-07-26T12:50:02.666" v="2158" actId="1076"/>
          <ac:spMkLst>
            <pc:docMk/>
            <pc:sldMk cId="1387126970" sldId="1058"/>
            <ac:spMk id="9" creationId="{3A5D4C3F-FD76-F1FF-5E7F-962F4BE28B20}"/>
          </ac:spMkLst>
        </pc:spChg>
        <pc:spChg chg="add mod">
          <ac:chgData name="marek.andel@odprezentuj.cz" userId="f0a9becd-1e31-4cd9-9a3e-c03b821d1dac" providerId="ADAL" clId="{0B7020A9-105F-433C-A4B0-7A9D8D49BD1E}" dt="2022-07-26T12:50:02.666" v="2158" actId="1076"/>
          <ac:spMkLst>
            <pc:docMk/>
            <pc:sldMk cId="1387126970" sldId="1058"/>
            <ac:spMk id="10" creationId="{303F8A61-DBC7-459D-0AF1-AE1CA612F133}"/>
          </ac:spMkLst>
        </pc:spChg>
        <pc:picChg chg="add mod">
          <ac:chgData name="marek.andel@odprezentuj.cz" userId="f0a9becd-1e31-4cd9-9a3e-c03b821d1dac" providerId="ADAL" clId="{0B7020A9-105F-433C-A4B0-7A9D8D49BD1E}" dt="2022-07-26T13:20:35.365" v="2201" actId="1076"/>
          <ac:picMkLst>
            <pc:docMk/>
            <pc:sldMk cId="1387126970" sldId="1058"/>
            <ac:picMk id="12" creationId="{FE148A54-30C8-43E6-6682-01D47C0038D6}"/>
          </ac:picMkLst>
        </pc:picChg>
      </pc:sldChg>
      <pc:sldChg chg="addSp delSp modSp mod modClrScheme chgLayout">
        <pc:chgData name="marek.andel@odprezentuj.cz" userId="f0a9becd-1e31-4cd9-9a3e-c03b821d1dac" providerId="ADAL" clId="{0B7020A9-105F-433C-A4B0-7A9D8D49BD1E}" dt="2022-07-26T13:47:06.170" v="3541" actId="1076"/>
        <pc:sldMkLst>
          <pc:docMk/>
          <pc:sldMk cId="829771744" sldId="1059"/>
        </pc:sldMkLst>
        <pc:spChg chg="del">
          <ac:chgData name="marek.andel@odprezentuj.cz" userId="f0a9becd-1e31-4cd9-9a3e-c03b821d1dac" providerId="ADAL" clId="{0B7020A9-105F-433C-A4B0-7A9D8D49BD1E}" dt="2022-07-26T13:31:20.863" v="2895" actId="700"/>
          <ac:spMkLst>
            <pc:docMk/>
            <pc:sldMk cId="829771744" sldId="1059"/>
            <ac:spMk id="2" creationId="{19A037EE-C3E9-59A5-6DA3-1313FA69B85F}"/>
          </ac:spMkLst>
        </pc:spChg>
        <pc:spChg chg="add del mod topLvl modCrop">
          <ac:chgData name="marek.andel@odprezentuj.cz" userId="f0a9becd-1e31-4cd9-9a3e-c03b821d1dac" providerId="ADAL" clId="{0B7020A9-105F-433C-A4B0-7A9D8D49BD1E}" dt="2022-07-26T13:38:25.864" v="3032" actId="478"/>
          <ac:spMkLst>
            <pc:docMk/>
            <pc:sldMk cId="829771744" sldId="1059"/>
            <ac:spMk id="3" creationId="{14B10E59-6C49-3FAB-3683-5777DB01DD92}"/>
          </ac:spMkLst>
        </pc:spChg>
        <pc:spChg chg="mod">
          <ac:chgData name="marek.andel@odprezentuj.cz" userId="f0a9becd-1e31-4cd9-9a3e-c03b821d1dac" providerId="ADAL" clId="{0B7020A9-105F-433C-A4B0-7A9D8D49BD1E}" dt="2022-07-26T13:31:24.485" v="2896" actId="1076"/>
          <ac:spMkLst>
            <pc:docMk/>
            <pc:sldMk cId="829771744" sldId="1059"/>
            <ac:spMk id="4" creationId="{6813D384-9DCD-AAC3-B596-18BE0025E444}"/>
          </ac:spMkLst>
        </pc:spChg>
        <pc:spChg chg="add del mod topLvl">
          <ac:chgData name="marek.andel@odprezentuj.cz" userId="f0a9becd-1e31-4cd9-9a3e-c03b821d1dac" providerId="ADAL" clId="{0B7020A9-105F-433C-A4B0-7A9D8D49BD1E}" dt="2022-07-26T13:32:54.633" v="2909" actId="478"/>
          <ac:spMkLst>
            <pc:docMk/>
            <pc:sldMk cId="829771744" sldId="1059"/>
            <ac:spMk id="5" creationId="{585E62A4-4959-9B68-0E4F-AEB0ACD8A163}"/>
          </ac:spMkLst>
        </pc:spChg>
        <pc:spChg chg="add mod ord">
          <ac:chgData name="marek.andel@odprezentuj.cz" userId="f0a9becd-1e31-4cd9-9a3e-c03b821d1dac" providerId="ADAL" clId="{0B7020A9-105F-433C-A4B0-7A9D8D49BD1E}" dt="2022-07-26T13:47:02.543" v="3539" actId="1076"/>
          <ac:spMkLst>
            <pc:docMk/>
            <pc:sldMk cId="829771744" sldId="1059"/>
            <ac:spMk id="7" creationId="{70A600D9-A84C-F6F1-10FC-DD25B6F5F37F}"/>
          </ac:spMkLst>
        </pc:spChg>
        <pc:spChg chg="add mod ord">
          <ac:chgData name="marek.andel@odprezentuj.cz" userId="f0a9becd-1e31-4cd9-9a3e-c03b821d1dac" providerId="ADAL" clId="{0B7020A9-105F-433C-A4B0-7A9D8D49BD1E}" dt="2022-07-26T13:47:06.170" v="3541" actId="1076"/>
          <ac:spMkLst>
            <pc:docMk/>
            <pc:sldMk cId="829771744" sldId="1059"/>
            <ac:spMk id="16" creationId="{22753A6F-2869-0F6F-AAD3-2C3C2E99CAB3}"/>
          </ac:spMkLst>
        </pc:spChg>
        <pc:spChg chg="add mod">
          <ac:chgData name="marek.andel@odprezentuj.cz" userId="f0a9becd-1e31-4cd9-9a3e-c03b821d1dac" providerId="ADAL" clId="{0B7020A9-105F-433C-A4B0-7A9D8D49BD1E}" dt="2022-07-26T13:46:41.640" v="3537" actId="20577"/>
          <ac:spMkLst>
            <pc:docMk/>
            <pc:sldMk cId="829771744" sldId="1059"/>
            <ac:spMk id="17" creationId="{58631093-0E71-C4F3-8853-A2C14FB8ECD0}"/>
          </ac:spMkLst>
        </pc:spChg>
        <pc:spChg chg="add mod">
          <ac:chgData name="marek.andel@odprezentuj.cz" userId="f0a9becd-1e31-4cd9-9a3e-c03b821d1dac" providerId="ADAL" clId="{0B7020A9-105F-433C-A4B0-7A9D8D49BD1E}" dt="2022-07-26T13:45:43.710" v="3532" actId="1076"/>
          <ac:spMkLst>
            <pc:docMk/>
            <pc:sldMk cId="829771744" sldId="1059"/>
            <ac:spMk id="18" creationId="{E49255C2-7B17-05E1-B9BB-D07616F66993}"/>
          </ac:spMkLst>
        </pc:spChg>
        <pc:grpChg chg="add del mod">
          <ac:chgData name="marek.andel@odprezentuj.cz" userId="f0a9becd-1e31-4cd9-9a3e-c03b821d1dac" providerId="ADAL" clId="{0B7020A9-105F-433C-A4B0-7A9D8D49BD1E}" dt="2022-07-26T13:31:41.456" v="2903" actId="165"/>
          <ac:grpSpMkLst>
            <pc:docMk/>
            <pc:sldMk cId="829771744" sldId="1059"/>
            <ac:grpSpMk id="6" creationId="{70D5D2D5-CAF5-F690-5474-5C8B3BF6DFF0}"/>
          </ac:grpSpMkLst>
        </pc:grpChg>
        <pc:picChg chg="add del mod">
          <ac:chgData name="marek.andel@odprezentuj.cz" userId="f0a9becd-1e31-4cd9-9a3e-c03b821d1dac" providerId="ADAL" clId="{0B7020A9-105F-433C-A4B0-7A9D8D49BD1E}" dt="2022-07-26T13:36:46.294" v="2977" actId="478"/>
          <ac:picMkLst>
            <pc:docMk/>
            <pc:sldMk cId="829771744" sldId="1059"/>
            <ac:picMk id="9" creationId="{5D8081A2-2B1B-C116-13B9-46D261589C9E}"/>
          </ac:picMkLst>
        </pc:picChg>
        <pc:picChg chg="add del mod">
          <ac:chgData name="marek.andel@odprezentuj.cz" userId="f0a9becd-1e31-4cd9-9a3e-c03b821d1dac" providerId="ADAL" clId="{0B7020A9-105F-433C-A4B0-7A9D8D49BD1E}" dt="2022-07-26T13:40:15.016" v="3035" actId="478"/>
          <ac:picMkLst>
            <pc:docMk/>
            <pc:sldMk cId="829771744" sldId="1059"/>
            <ac:picMk id="11" creationId="{2D7FBE42-4CDD-CA2B-D3E5-2705F5C19848}"/>
          </ac:picMkLst>
        </pc:picChg>
        <pc:picChg chg="add mod ord">
          <ac:chgData name="marek.andel@odprezentuj.cz" userId="f0a9becd-1e31-4cd9-9a3e-c03b821d1dac" providerId="ADAL" clId="{0B7020A9-105F-433C-A4B0-7A9D8D49BD1E}" dt="2022-07-26T13:41:59.933" v="3178" actId="167"/>
          <ac:picMkLst>
            <pc:docMk/>
            <pc:sldMk cId="829771744" sldId="1059"/>
            <ac:picMk id="13" creationId="{63376652-D618-B80E-BA2E-494F1CA4CFEC}"/>
          </ac:picMkLst>
        </pc:picChg>
        <pc:picChg chg="add mod">
          <ac:chgData name="marek.andel@odprezentuj.cz" userId="f0a9becd-1e31-4cd9-9a3e-c03b821d1dac" providerId="ADAL" clId="{0B7020A9-105F-433C-A4B0-7A9D8D49BD1E}" dt="2022-07-26T13:42:52.470" v="3326" actId="14861"/>
          <ac:picMkLst>
            <pc:docMk/>
            <pc:sldMk cId="829771744" sldId="1059"/>
            <ac:picMk id="15" creationId="{B8220157-3D14-EB88-A2D0-988DC2616B1B}"/>
          </ac:picMkLst>
        </pc:picChg>
      </pc:sldChg>
      <pc:sldChg chg="del">
        <pc:chgData name="marek.andel@odprezentuj.cz" userId="f0a9becd-1e31-4cd9-9a3e-c03b821d1dac" providerId="ADAL" clId="{0B7020A9-105F-433C-A4B0-7A9D8D49BD1E}" dt="2022-07-26T13:32:31.988" v="2907" actId="47"/>
        <pc:sldMkLst>
          <pc:docMk/>
          <pc:sldMk cId="3562227886" sldId="1060"/>
        </pc:sldMkLst>
      </pc:sldChg>
      <pc:sldChg chg="addSp modSp mod modClrScheme chgLayout">
        <pc:chgData name="marek.andel@odprezentuj.cz" userId="f0a9becd-1e31-4cd9-9a3e-c03b821d1dac" providerId="ADAL" clId="{0B7020A9-105F-433C-A4B0-7A9D8D49BD1E}" dt="2022-07-26T13:29:56.742" v="2891" actId="14861"/>
        <pc:sldMkLst>
          <pc:docMk/>
          <pc:sldMk cId="3919900005" sldId="1061"/>
        </pc:sldMkLst>
        <pc:spChg chg="mod ord">
          <ac:chgData name="marek.andel@odprezentuj.cz" userId="f0a9becd-1e31-4cd9-9a3e-c03b821d1dac" providerId="ADAL" clId="{0B7020A9-105F-433C-A4B0-7A9D8D49BD1E}" dt="2022-07-26T13:21:33.157" v="2205" actId="700"/>
          <ac:spMkLst>
            <pc:docMk/>
            <pc:sldMk cId="3919900005" sldId="1061"/>
            <ac:spMk id="2" creationId="{48D1C0BD-8FA5-8503-839B-A50CC3ADF91E}"/>
          </ac:spMkLst>
        </pc:spChg>
        <pc:spChg chg="add mod ord">
          <ac:chgData name="marek.andel@odprezentuj.cz" userId="f0a9becd-1e31-4cd9-9a3e-c03b821d1dac" providerId="ADAL" clId="{0B7020A9-105F-433C-A4B0-7A9D8D49BD1E}" dt="2022-07-26T13:27:44.614" v="2727" actId="14100"/>
          <ac:spMkLst>
            <pc:docMk/>
            <pc:sldMk cId="3919900005" sldId="1061"/>
            <ac:spMk id="3" creationId="{907502CC-6779-E160-99FA-49F536A1ADF3}"/>
          </ac:spMkLst>
        </pc:spChg>
        <pc:spChg chg="mod">
          <ac:chgData name="marek.andel@odprezentuj.cz" userId="f0a9becd-1e31-4cd9-9a3e-c03b821d1dac" providerId="ADAL" clId="{0B7020A9-105F-433C-A4B0-7A9D8D49BD1E}" dt="2022-07-26T13:21:17.773" v="2202" actId="1076"/>
          <ac:spMkLst>
            <pc:docMk/>
            <pc:sldMk cId="3919900005" sldId="1061"/>
            <ac:spMk id="4" creationId="{E8E28E30-C726-73BA-7750-DF595FA016BB}"/>
          </ac:spMkLst>
        </pc:spChg>
        <pc:spChg chg="add mod">
          <ac:chgData name="marek.andel@odprezentuj.cz" userId="f0a9becd-1e31-4cd9-9a3e-c03b821d1dac" providerId="ADAL" clId="{0B7020A9-105F-433C-A4B0-7A9D8D49BD1E}" dt="2022-07-26T13:29:32.981" v="2888" actId="14861"/>
          <ac:spMkLst>
            <pc:docMk/>
            <pc:sldMk cId="3919900005" sldId="1061"/>
            <ac:spMk id="9" creationId="{649DBC23-4025-6AE2-5A71-F436788D024D}"/>
          </ac:spMkLst>
        </pc:spChg>
        <pc:picChg chg="add mod modCrop">
          <ac:chgData name="marek.andel@odprezentuj.cz" userId="f0a9becd-1e31-4cd9-9a3e-c03b821d1dac" providerId="ADAL" clId="{0B7020A9-105F-433C-A4B0-7A9D8D49BD1E}" dt="2022-07-26T13:27:19.397" v="2718" actId="1076"/>
          <ac:picMkLst>
            <pc:docMk/>
            <pc:sldMk cId="3919900005" sldId="1061"/>
            <ac:picMk id="6" creationId="{0F2D044E-4EE0-97BA-EB83-FA99826AE009}"/>
          </ac:picMkLst>
        </pc:picChg>
        <pc:picChg chg="add mod">
          <ac:chgData name="marek.andel@odprezentuj.cz" userId="f0a9becd-1e31-4cd9-9a3e-c03b821d1dac" providerId="ADAL" clId="{0B7020A9-105F-433C-A4B0-7A9D8D49BD1E}" dt="2022-07-26T13:29:56.742" v="2891" actId="14861"/>
          <ac:picMkLst>
            <pc:docMk/>
            <pc:sldMk cId="3919900005" sldId="1061"/>
            <ac:picMk id="8" creationId="{E392E8A2-CEDD-BD8D-A9FC-2AE118D7EFFE}"/>
          </ac:picMkLst>
        </pc:picChg>
      </pc:sldChg>
      <pc:sldChg chg="addSp delSp modSp add del mod modClrScheme modAnim chgLayout">
        <pc:chgData name="marek.andel@odprezentuj.cz" userId="f0a9becd-1e31-4cd9-9a3e-c03b821d1dac" providerId="ADAL" clId="{0B7020A9-105F-433C-A4B0-7A9D8D49BD1E}" dt="2022-07-26T14:34:27.667" v="3942" actId="22"/>
        <pc:sldMkLst>
          <pc:docMk/>
          <pc:sldMk cId="4189306813" sldId="1062"/>
        </pc:sldMkLst>
        <pc:spChg chg="del mod">
          <ac:chgData name="marek.andel@odprezentuj.cz" userId="f0a9becd-1e31-4cd9-9a3e-c03b821d1dac" providerId="ADAL" clId="{0B7020A9-105F-433C-A4B0-7A9D8D49BD1E}" dt="2022-07-26T09:30:02.089" v="102" actId="478"/>
          <ac:spMkLst>
            <pc:docMk/>
            <pc:sldMk cId="4189306813" sldId="1062"/>
            <ac:spMk id="2" creationId="{B340850D-3042-47D7-9082-CB6437D4D1E9}"/>
          </ac:spMkLst>
        </pc:spChg>
        <pc:spChg chg="add">
          <ac:chgData name="marek.andel@odprezentuj.cz" userId="f0a9becd-1e31-4cd9-9a3e-c03b821d1dac" providerId="ADAL" clId="{0B7020A9-105F-433C-A4B0-7A9D8D49BD1E}" dt="2022-07-26T14:34:27.667" v="3942" actId="22"/>
          <ac:spMkLst>
            <pc:docMk/>
            <pc:sldMk cId="4189306813" sldId="1062"/>
            <ac:spMk id="3" creationId="{7CF04124-CE56-2E3A-E494-E77B0CF43F44}"/>
          </ac:spMkLst>
        </pc:spChg>
        <pc:spChg chg="mod topLvl">
          <ac:chgData name="marek.andel@odprezentuj.cz" userId="f0a9becd-1e31-4cd9-9a3e-c03b821d1dac" providerId="ADAL" clId="{0B7020A9-105F-433C-A4B0-7A9D8D49BD1E}" dt="2022-07-26T09:29:20.014" v="90" actId="207"/>
          <ac:spMkLst>
            <pc:docMk/>
            <pc:sldMk cId="4189306813" sldId="1062"/>
            <ac:spMk id="4" creationId="{00000000-0000-0000-0000-000000000000}"/>
          </ac:spMkLst>
        </pc:spChg>
        <pc:spChg chg="mod topLvl">
          <ac:chgData name="marek.andel@odprezentuj.cz" userId="f0a9becd-1e31-4cd9-9a3e-c03b821d1dac" providerId="ADAL" clId="{0B7020A9-105F-433C-A4B0-7A9D8D49BD1E}" dt="2022-07-26T09:28:32.992" v="83" actId="207"/>
          <ac:spMkLst>
            <pc:docMk/>
            <pc:sldMk cId="4189306813" sldId="1062"/>
            <ac:spMk id="5" creationId="{00000000-0000-0000-0000-000000000000}"/>
          </ac:spMkLst>
        </pc:spChg>
        <pc:spChg chg="mod topLvl">
          <ac:chgData name="marek.andel@odprezentuj.cz" userId="f0a9becd-1e31-4cd9-9a3e-c03b821d1dac" providerId="ADAL" clId="{0B7020A9-105F-433C-A4B0-7A9D8D49BD1E}" dt="2022-07-26T09:28:42.271" v="85" actId="207"/>
          <ac:spMkLst>
            <pc:docMk/>
            <pc:sldMk cId="4189306813" sldId="1062"/>
            <ac:spMk id="6" creationId="{00000000-0000-0000-0000-000000000000}"/>
          </ac:spMkLst>
        </pc:spChg>
        <pc:spChg chg="mod topLvl">
          <ac:chgData name="marek.andel@odprezentuj.cz" userId="f0a9becd-1e31-4cd9-9a3e-c03b821d1dac" providerId="ADAL" clId="{0B7020A9-105F-433C-A4B0-7A9D8D49BD1E}" dt="2022-07-26T09:28:45.302" v="86" actId="207"/>
          <ac:spMkLst>
            <pc:docMk/>
            <pc:sldMk cId="4189306813" sldId="1062"/>
            <ac:spMk id="7" creationId="{00000000-0000-0000-0000-000000000000}"/>
          </ac:spMkLst>
        </pc:spChg>
        <pc:spChg chg="mod topLvl">
          <ac:chgData name="marek.andel@odprezentuj.cz" userId="f0a9becd-1e31-4cd9-9a3e-c03b821d1dac" providerId="ADAL" clId="{0B7020A9-105F-433C-A4B0-7A9D8D49BD1E}" dt="2022-07-26T09:28:49.152" v="87" actId="207"/>
          <ac:spMkLst>
            <pc:docMk/>
            <pc:sldMk cId="4189306813" sldId="1062"/>
            <ac:spMk id="8" creationId="{00000000-0000-0000-0000-000000000000}"/>
          </ac:spMkLst>
        </pc:spChg>
        <pc:spChg chg="del mod ord">
          <ac:chgData name="marek.andel@odprezentuj.cz" userId="f0a9becd-1e31-4cd9-9a3e-c03b821d1dac" providerId="ADAL" clId="{0B7020A9-105F-433C-A4B0-7A9D8D49BD1E}" dt="2022-07-26T09:30:03.798" v="103" actId="700"/>
          <ac:spMkLst>
            <pc:docMk/>
            <pc:sldMk cId="4189306813" sldId="1062"/>
            <ac:spMk id="12" creationId="{00000000-0000-0000-0000-000000000000}"/>
          </ac:spMkLst>
        </pc:spChg>
        <pc:spChg chg="del mod topLvl">
          <ac:chgData name="marek.andel@odprezentuj.cz" userId="f0a9becd-1e31-4cd9-9a3e-c03b821d1dac" providerId="ADAL" clId="{0B7020A9-105F-433C-A4B0-7A9D8D49BD1E}" dt="2022-07-26T14:34:27.358" v="3941" actId="478"/>
          <ac:spMkLst>
            <pc:docMk/>
            <pc:sldMk cId="4189306813" sldId="1062"/>
            <ac:spMk id="15" creationId="{00000000-0000-0000-0000-000000000000}"/>
          </ac:spMkLst>
        </pc:spChg>
        <pc:spChg chg="mod topLvl">
          <ac:chgData name="marek.andel@odprezentuj.cz" userId="f0a9becd-1e31-4cd9-9a3e-c03b821d1dac" providerId="ADAL" clId="{0B7020A9-105F-433C-A4B0-7A9D8D49BD1E}" dt="2022-07-26T09:31:47.211" v="142" actId="20577"/>
          <ac:spMkLst>
            <pc:docMk/>
            <pc:sldMk cId="4189306813" sldId="1062"/>
            <ac:spMk id="16" creationId="{00000000-0000-0000-0000-000000000000}"/>
          </ac:spMkLst>
        </pc:spChg>
        <pc:spChg chg="mod topLvl">
          <ac:chgData name="marek.andel@odprezentuj.cz" userId="f0a9becd-1e31-4cd9-9a3e-c03b821d1dac" providerId="ADAL" clId="{0B7020A9-105F-433C-A4B0-7A9D8D49BD1E}" dt="2022-07-26T09:31:56.604" v="143"/>
          <ac:spMkLst>
            <pc:docMk/>
            <pc:sldMk cId="4189306813" sldId="1062"/>
            <ac:spMk id="17" creationId="{00000000-0000-0000-0000-000000000000}"/>
          </ac:spMkLst>
        </pc:spChg>
        <pc:spChg chg="mod topLvl">
          <ac:chgData name="marek.andel@odprezentuj.cz" userId="f0a9becd-1e31-4cd9-9a3e-c03b821d1dac" providerId="ADAL" clId="{0B7020A9-105F-433C-A4B0-7A9D8D49BD1E}" dt="2022-07-26T09:32:16.699" v="147" actId="20577"/>
          <ac:spMkLst>
            <pc:docMk/>
            <pc:sldMk cId="4189306813" sldId="1062"/>
            <ac:spMk id="18" creationId="{00000000-0000-0000-0000-000000000000}"/>
          </ac:spMkLst>
        </pc:spChg>
        <pc:spChg chg="mod topLvl">
          <ac:chgData name="marek.andel@odprezentuj.cz" userId="f0a9becd-1e31-4cd9-9a3e-c03b821d1dac" providerId="ADAL" clId="{0B7020A9-105F-433C-A4B0-7A9D8D49BD1E}" dt="2022-07-26T09:32:33.785" v="149" actId="20577"/>
          <ac:spMkLst>
            <pc:docMk/>
            <pc:sldMk cId="4189306813" sldId="1062"/>
            <ac:spMk id="19" creationId="{00000000-0000-0000-0000-000000000000}"/>
          </ac:spMkLst>
        </pc:spChg>
        <pc:spChg chg="del mod topLvl">
          <ac:chgData name="marek.andel@odprezentuj.cz" userId="f0a9becd-1e31-4cd9-9a3e-c03b821d1dac" providerId="ADAL" clId="{0B7020A9-105F-433C-A4B0-7A9D8D49BD1E}" dt="2022-07-26T09:27:51.565" v="57" actId="478"/>
          <ac:spMkLst>
            <pc:docMk/>
            <pc:sldMk cId="4189306813" sldId="1062"/>
            <ac:spMk id="20" creationId="{00000000-0000-0000-0000-000000000000}"/>
          </ac:spMkLst>
        </pc:spChg>
        <pc:spChg chg="del mod topLvl">
          <ac:chgData name="marek.andel@odprezentuj.cz" userId="f0a9becd-1e31-4cd9-9a3e-c03b821d1dac" providerId="ADAL" clId="{0B7020A9-105F-433C-A4B0-7A9D8D49BD1E}" dt="2022-07-26T09:27:51.565" v="57" actId="478"/>
          <ac:spMkLst>
            <pc:docMk/>
            <pc:sldMk cId="4189306813" sldId="1062"/>
            <ac:spMk id="21" creationId="{00000000-0000-0000-0000-000000000000}"/>
          </ac:spMkLst>
        </pc:spChg>
        <pc:spChg chg="del mod topLvl">
          <ac:chgData name="marek.andel@odprezentuj.cz" userId="f0a9becd-1e31-4cd9-9a3e-c03b821d1dac" providerId="ADAL" clId="{0B7020A9-105F-433C-A4B0-7A9D8D49BD1E}" dt="2022-07-26T09:27:51.565" v="57" actId="478"/>
          <ac:spMkLst>
            <pc:docMk/>
            <pc:sldMk cId="4189306813" sldId="1062"/>
            <ac:spMk id="22" creationId="{00000000-0000-0000-0000-000000000000}"/>
          </ac:spMkLst>
        </pc:spChg>
        <pc:spChg chg="del mod topLvl">
          <ac:chgData name="marek.andel@odprezentuj.cz" userId="f0a9becd-1e31-4cd9-9a3e-c03b821d1dac" providerId="ADAL" clId="{0B7020A9-105F-433C-A4B0-7A9D8D49BD1E}" dt="2022-07-26T09:27:51.565" v="57" actId="478"/>
          <ac:spMkLst>
            <pc:docMk/>
            <pc:sldMk cId="4189306813" sldId="1062"/>
            <ac:spMk id="23" creationId="{00000000-0000-0000-0000-000000000000}"/>
          </ac:spMkLst>
        </pc:spChg>
        <pc:spChg chg="del mod topLvl">
          <ac:chgData name="marek.andel@odprezentuj.cz" userId="f0a9becd-1e31-4cd9-9a3e-c03b821d1dac" providerId="ADAL" clId="{0B7020A9-105F-433C-A4B0-7A9D8D49BD1E}" dt="2022-07-26T09:27:51.565" v="57" actId="478"/>
          <ac:spMkLst>
            <pc:docMk/>
            <pc:sldMk cId="4189306813" sldId="1062"/>
            <ac:spMk id="24" creationId="{00000000-0000-0000-0000-000000000000}"/>
          </ac:spMkLst>
        </pc:spChg>
        <pc:spChg chg="mod">
          <ac:chgData name="marek.andel@odprezentuj.cz" userId="f0a9becd-1e31-4cd9-9a3e-c03b821d1dac" providerId="ADAL" clId="{0B7020A9-105F-433C-A4B0-7A9D8D49BD1E}" dt="2022-07-26T09:24:51.167" v="5" actId="1076"/>
          <ac:spMkLst>
            <pc:docMk/>
            <pc:sldMk cId="4189306813" sldId="1062"/>
            <ac:spMk id="25" creationId="{CA611747-D520-872C-2E56-7415A0496DE5}"/>
          </ac:spMkLst>
        </pc:spChg>
        <pc:spChg chg="add del mod">
          <ac:chgData name="marek.andel@odprezentuj.cz" userId="f0a9becd-1e31-4cd9-9a3e-c03b821d1dac" providerId="ADAL" clId="{0B7020A9-105F-433C-A4B0-7A9D8D49BD1E}" dt="2022-07-26T09:27:36.284" v="55" actId="478"/>
          <ac:spMkLst>
            <pc:docMk/>
            <pc:sldMk cId="4189306813" sldId="1062"/>
            <ac:spMk id="27" creationId="{83A8A465-FC37-5F8F-7A0C-31438CD701D3}"/>
          </ac:spMkLst>
        </pc:spChg>
        <pc:spChg chg="add mod ord">
          <ac:chgData name="marek.andel@odprezentuj.cz" userId="f0a9becd-1e31-4cd9-9a3e-c03b821d1dac" providerId="ADAL" clId="{0B7020A9-105F-433C-A4B0-7A9D8D49BD1E}" dt="2022-07-26T09:30:58.512" v="134" actId="20577"/>
          <ac:spMkLst>
            <pc:docMk/>
            <pc:sldMk cId="4189306813" sldId="1062"/>
            <ac:spMk id="28" creationId="{79A9A005-70C6-0E8A-D5C8-D4E286A22128}"/>
          </ac:spMkLst>
        </pc:spChg>
        <pc:spChg chg="add mod">
          <ac:chgData name="marek.andel@odprezentuj.cz" userId="f0a9becd-1e31-4cd9-9a3e-c03b821d1dac" providerId="ADAL" clId="{0B7020A9-105F-433C-A4B0-7A9D8D49BD1E}" dt="2022-07-26T09:30:48.076" v="124" actId="1035"/>
          <ac:spMkLst>
            <pc:docMk/>
            <pc:sldMk cId="4189306813" sldId="1062"/>
            <ac:spMk id="29" creationId="{E5FDC2F5-8922-8144-5403-699A0435DE1D}"/>
          </ac:spMkLst>
        </pc:spChg>
        <pc:grpChg chg="del mod topLvl">
          <ac:chgData name="marek.andel@odprezentuj.cz" userId="f0a9becd-1e31-4cd9-9a3e-c03b821d1dac" providerId="ADAL" clId="{0B7020A9-105F-433C-A4B0-7A9D8D49BD1E}" dt="2022-07-26T09:27:43.859" v="56" actId="165"/>
          <ac:grpSpMkLst>
            <pc:docMk/>
            <pc:sldMk cId="4189306813" sldId="1062"/>
            <ac:grpSpMk id="3" creationId="{FD4DC048-4637-4F74-AEA5-75FA25E2E422}"/>
          </ac:grpSpMkLst>
        </pc:grpChg>
        <pc:grpChg chg="del mod topLvl">
          <ac:chgData name="marek.andel@odprezentuj.cz" userId="f0a9becd-1e31-4cd9-9a3e-c03b821d1dac" providerId="ADAL" clId="{0B7020A9-105F-433C-A4B0-7A9D8D49BD1E}" dt="2022-07-26T09:27:43.859" v="56" actId="165"/>
          <ac:grpSpMkLst>
            <pc:docMk/>
            <pc:sldMk cId="4189306813" sldId="1062"/>
            <ac:grpSpMk id="9" creationId="{E5A0F48E-D995-4AC3-B2CE-33BF1CEA3F79}"/>
          </ac:grpSpMkLst>
        </pc:grpChg>
        <pc:grpChg chg="del mod topLvl">
          <ac:chgData name="marek.andel@odprezentuj.cz" userId="f0a9becd-1e31-4cd9-9a3e-c03b821d1dac" providerId="ADAL" clId="{0B7020A9-105F-433C-A4B0-7A9D8D49BD1E}" dt="2022-07-26T09:27:43.859" v="56" actId="165"/>
          <ac:grpSpMkLst>
            <pc:docMk/>
            <pc:sldMk cId="4189306813" sldId="1062"/>
            <ac:grpSpMk id="10" creationId="{ED7064A1-2A68-463C-A3A2-2D512256F6C4}"/>
          </ac:grpSpMkLst>
        </pc:grpChg>
        <pc:grpChg chg="del mod topLvl">
          <ac:chgData name="marek.andel@odprezentuj.cz" userId="f0a9becd-1e31-4cd9-9a3e-c03b821d1dac" providerId="ADAL" clId="{0B7020A9-105F-433C-A4B0-7A9D8D49BD1E}" dt="2022-07-26T09:27:43.859" v="56" actId="165"/>
          <ac:grpSpMkLst>
            <pc:docMk/>
            <pc:sldMk cId="4189306813" sldId="1062"/>
            <ac:grpSpMk id="11" creationId="{65617E01-38C6-4398-ADA8-ED974AACEEF6}"/>
          </ac:grpSpMkLst>
        </pc:grpChg>
        <pc:grpChg chg="del mod topLvl">
          <ac:chgData name="marek.andel@odprezentuj.cz" userId="f0a9becd-1e31-4cd9-9a3e-c03b821d1dac" providerId="ADAL" clId="{0B7020A9-105F-433C-A4B0-7A9D8D49BD1E}" dt="2022-07-26T09:27:43.859" v="56" actId="165"/>
          <ac:grpSpMkLst>
            <pc:docMk/>
            <pc:sldMk cId="4189306813" sldId="1062"/>
            <ac:grpSpMk id="13" creationId="{A77B6D36-7591-4407-ADE9-1F9B272B1A79}"/>
          </ac:grpSpMkLst>
        </pc:grpChg>
        <pc:grpChg chg="add mod">
          <ac:chgData name="marek.andel@odprezentuj.cz" userId="f0a9becd-1e31-4cd9-9a3e-c03b821d1dac" providerId="ADAL" clId="{0B7020A9-105F-433C-A4B0-7A9D8D49BD1E}" dt="2022-07-26T09:25:01.357" v="11" actId="164"/>
          <ac:grpSpMkLst>
            <pc:docMk/>
            <pc:sldMk cId="4189306813" sldId="1062"/>
            <ac:grpSpMk id="14" creationId="{383A962B-73F6-1DB9-0DF3-204E82B7A085}"/>
          </ac:grpSpMkLst>
        </pc:grpChg>
        <pc:grpChg chg="add del mod">
          <ac:chgData name="marek.andel@odprezentuj.cz" userId="f0a9becd-1e31-4cd9-9a3e-c03b821d1dac" providerId="ADAL" clId="{0B7020A9-105F-433C-A4B0-7A9D8D49BD1E}" dt="2022-07-26T09:25:11.220" v="15" actId="165"/>
          <ac:grpSpMkLst>
            <pc:docMk/>
            <pc:sldMk cId="4189306813" sldId="1062"/>
            <ac:grpSpMk id="26" creationId="{CD9D3BED-0745-5A82-E229-7E3D91381F8E}"/>
          </ac:grpSpMkLst>
        </pc:grpChg>
      </pc:sldChg>
      <pc:sldChg chg="addSp delSp modSp add mod">
        <pc:chgData name="marek.andel@odprezentuj.cz" userId="f0a9becd-1e31-4cd9-9a3e-c03b821d1dac" providerId="ADAL" clId="{0B7020A9-105F-433C-A4B0-7A9D8D49BD1E}" dt="2022-08-01T13:10:22.374" v="3989" actId="1076"/>
        <pc:sldMkLst>
          <pc:docMk/>
          <pc:sldMk cId="1658539687" sldId="1063"/>
        </pc:sldMkLst>
        <pc:spChg chg="add del">
          <ac:chgData name="marek.andel@odprezentuj.cz" userId="f0a9becd-1e31-4cd9-9a3e-c03b821d1dac" providerId="ADAL" clId="{0B7020A9-105F-433C-A4B0-7A9D8D49BD1E}" dt="2022-07-26T09:33:21.940" v="162" actId="478"/>
          <ac:spMkLst>
            <pc:docMk/>
            <pc:sldMk cId="1658539687" sldId="1063"/>
            <ac:spMk id="2" creationId="{FE4A4941-100C-DAF4-E1EC-93C0035ECF3B}"/>
          </ac:spMkLst>
        </pc:spChg>
        <pc:spChg chg="mod">
          <ac:chgData name="marek.andel@odprezentuj.cz" userId="f0a9becd-1e31-4cd9-9a3e-c03b821d1dac" providerId="ADAL" clId="{0B7020A9-105F-433C-A4B0-7A9D8D49BD1E}" dt="2022-08-01T13:10:22.374" v="3989" actId="1076"/>
          <ac:spMkLst>
            <pc:docMk/>
            <pc:sldMk cId="1658539687" sldId="1063"/>
            <ac:spMk id="4" creationId="{00000000-0000-0000-0000-000000000000}"/>
          </ac:spMkLst>
        </pc:spChg>
        <pc:spChg chg="mod">
          <ac:chgData name="marek.andel@odprezentuj.cz" userId="f0a9becd-1e31-4cd9-9a3e-c03b821d1dac" providerId="ADAL" clId="{0B7020A9-105F-433C-A4B0-7A9D8D49BD1E}" dt="2022-07-26T09:33:09.696" v="156" actId="207"/>
          <ac:spMkLst>
            <pc:docMk/>
            <pc:sldMk cId="1658539687" sldId="1063"/>
            <ac:spMk id="5" creationId="{00000000-0000-0000-0000-000000000000}"/>
          </ac:spMkLst>
        </pc:spChg>
        <pc:spChg chg="mod">
          <ac:chgData name="marek.andel@odprezentuj.cz" userId="f0a9becd-1e31-4cd9-9a3e-c03b821d1dac" providerId="ADAL" clId="{0B7020A9-105F-433C-A4B0-7A9D8D49BD1E}" dt="2022-07-26T09:33:39.451" v="174" actId="207"/>
          <ac:spMkLst>
            <pc:docMk/>
            <pc:sldMk cId="1658539687" sldId="1063"/>
            <ac:spMk id="6" creationId="{00000000-0000-0000-0000-000000000000}"/>
          </ac:spMkLst>
        </pc:spChg>
        <pc:spChg chg="mod">
          <ac:chgData name="marek.andel@odprezentuj.cz" userId="f0a9becd-1e31-4cd9-9a3e-c03b821d1dac" providerId="ADAL" clId="{0B7020A9-105F-433C-A4B0-7A9D8D49BD1E}" dt="2022-07-26T09:33:12.007" v="157" actId="207"/>
          <ac:spMkLst>
            <pc:docMk/>
            <pc:sldMk cId="1658539687" sldId="1063"/>
            <ac:spMk id="7" creationId="{00000000-0000-0000-0000-000000000000}"/>
          </ac:spMkLst>
        </pc:spChg>
        <pc:spChg chg="mod">
          <ac:chgData name="marek.andel@odprezentuj.cz" userId="f0a9becd-1e31-4cd9-9a3e-c03b821d1dac" providerId="ADAL" clId="{0B7020A9-105F-433C-A4B0-7A9D8D49BD1E}" dt="2022-07-26T09:33:39.451" v="174" actId="207"/>
          <ac:spMkLst>
            <pc:docMk/>
            <pc:sldMk cId="1658539687" sldId="1063"/>
            <ac:spMk id="8" creationId="{00000000-0000-0000-0000-000000000000}"/>
          </ac:spMkLst>
        </pc:spChg>
      </pc:sldChg>
      <pc:sldChg chg="delSp modSp add mod ord">
        <pc:chgData name="marek.andel@odprezentuj.cz" userId="f0a9becd-1e31-4cd9-9a3e-c03b821d1dac" providerId="ADAL" clId="{0B7020A9-105F-433C-A4B0-7A9D8D49BD1E}" dt="2022-07-26T11:43:43.969" v="1089"/>
        <pc:sldMkLst>
          <pc:docMk/>
          <pc:sldMk cId="3615452122" sldId="1064"/>
        </pc:sldMkLst>
        <pc:cxnChg chg="del mod">
          <ac:chgData name="marek.andel@odprezentuj.cz" userId="f0a9becd-1e31-4cd9-9a3e-c03b821d1dac" providerId="ADAL" clId="{0B7020A9-105F-433C-A4B0-7A9D8D49BD1E}" dt="2022-07-26T11:43:37.379" v="1081" actId="478"/>
          <ac:cxnSpMkLst>
            <pc:docMk/>
            <pc:sldMk cId="3615452122" sldId="1064"/>
            <ac:cxnSpMk id="22" creationId="{864FAB4B-CD36-999B-8A1B-D70BA279B486}"/>
          </ac:cxnSpMkLst>
        </pc:cxnChg>
        <pc:cxnChg chg="del mod">
          <ac:chgData name="marek.andel@odprezentuj.cz" userId="f0a9becd-1e31-4cd9-9a3e-c03b821d1dac" providerId="ADAL" clId="{0B7020A9-105F-433C-A4B0-7A9D8D49BD1E}" dt="2022-07-26T11:43:38.103" v="1082" actId="478"/>
          <ac:cxnSpMkLst>
            <pc:docMk/>
            <pc:sldMk cId="3615452122" sldId="1064"/>
            <ac:cxnSpMk id="24" creationId="{3FEE4E2F-C643-65EE-CAD3-3682241D110F}"/>
          </ac:cxnSpMkLst>
        </pc:cxnChg>
        <pc:cxnChg chg="del mod">
          <ac:chgData name="marek.andel@odprezentuj.cz" userId="f0a9becd-1e31-4cd9-9a3e-c03b821d1dac" providerId="ADAL" clId="{0B7020A9-105F-433C-A4B0-7A9D8D49BD1E}" dt="2022-07-26T11:43:39.327" v="1084" actId="478"/>
          <ac:cxnSpMkLst>
            <pc:docMk/>
            <pc:sldMk cId="3615452122" sldId="1064"/>
            <ac:cxnSpMk id="26" creationId="{E839FF3B-2F02-3AC9-AF23-B0634D14E325}"/>
          </ac:cxnSpMkLst>
        </pc:cxnChg>
        <pc:cxnChg chg="del mod">
          <ac:chgData name="marek.andel@odprezentuj.cz" userId="f0a9becd-1e31-4cd9-9a3e-c03b821d1dac" providerId="ADAL" clId="{0B7020A9-105F-433C-A4B0-7A9D8D49BD1E}" dt="2022-07-26T11:43:38.497" v="1083" actId="478"/>
          <ac:cxnSpMkLst>
            <pc:docMk/>
            <pc:sldMk cId="3615452122" sldId="1064"/>
            <ac:cxnSpMk id="28" creationId="{F8D32869-837F-A2E6-D107-49E95B048968}"/>
          </ac:cxnSpMkLst>
        </pc:cxnChg>
        <pc:cxnChg chg="del mod">
          <ac:chgData name="marek.andel@odprezentuj.cz" userId="f0a9becd-1e31-4cd9-9a3e-c03b821d1dac" providerId="ADAL" clId="{0B7020A9-105F-433C-A4B0-7A9D8D49BD1E}" dt="2022-07-26T11:43:39.917" v="1085" actId="478"/>
          <ac:cxnSpMkLst>
            <pc:docMk/>
            <pc:sldMk cId="3615452122" sldId="1064"/>
            <ac:cxnSpMk id="46" creationId="{360DF62A-3DBE-011C-3A3E-09D0F2157C40}"/>
          </ac:cxnSpMkLst>
        </pc:cxnChg>
        <pc:cxnChg chg="del mod">
          <ac:chgData name="marek.andel@odprezentuj.cz" userId="f0a9becd-1e31-4cd9-9a3e-c03b821d1dac" providerId="ADAL" clId="{0B7020A9-105F-433C-A4B0-7A9D8D49BD1E}" dt="2022-07-26T11:43:40.960" v="1087" actId="478"/>
          <ac:cxnSpMkLst>
            <pc:docMk/>
            <pc:sldMk cId="3615452122" sldId="1064"/>
            <ac:cxnSpMk id="48" creationId="{F6C8A639-DE5D-75FE-A52E-B23F51766BA9}"/>
          </ac:cxnSpMkLst>
        </pc:cxnChg>
        <pc:cxnChg chg="del mod">
          <ac:chgData name="marek.andel@odprezentuj.cz" userId="f0a9becd-1e31-4cd9-9a3e-c03b821d1dac" providerId="ADAL" clId="{0B7020A9-105F-433C-A4B0-7A9D8D49BD1E}" dt="2022-07-26T11:43:40.255" v="1086" actId="478"/>
          <ac:cxnSpMkLst>
            <pc:docMk/>
            <pc:sldMk cId="3615452122" sldId="1064"/>
            <ac:cxnSpMk id="50" creationId="{938668E9-0AAC-F572-5842-8F1FE127574A}"/>
          </ac:cxnSpMkLst>
        </pc:cxnChg>
        <pc:cxnChg chg="del mod">
          <ac:chgData name="marek.andel@odprezentuj.cz" userId="f0a9becd-1e31-4cd9-9a3e-c03b821d1dac" providerId="ADAL" clId="{0B7020A9-105F-433C-A4B0-7A9D8D49BD1E}" dt="2022-07-26T11:43:37.379" v="1081" actId="478"/>
          <ac:cxnSpMkLst>
            <pc:docMk/>
            <pc:sldMk cId="3615452122" sldId="1064"/>
            <ac:cxnSpMk id="52" creationId="{E3D52E9F-EA20-52F8-8810-717A13AF148D}"/>
          </ac:cxnSpMkLst>
        </pc:cxnChg>
        <pc:cxnChg chg="del">
          <ac:chgData name="marek.andel@odprezentuj.cz" userId="f0a9becd-1e31-4cd9-9a3e-c03b821d1dac" providerId="ADAL" clId="{0B7020A9-105F-433C-A4B0-7A9D8D49BD1E}" dt="2022-07-26T11:43:37.379" v="1081" actId="478"/>
          <ac:cxnSpMkLst>
            <pc:docMk/>
            <pc:sldMk cId="3615452122" sldId="1064"/>
            <ac:cxnSpMk id="53" creationId="{FE0EA75F-D632-A172-5C87-C3B373C2FE69}"/>
          </ac:cxnSpMkLst>
        </pc:cxnChg>
        <pc:cxnChg chg="del">
          <ac:chgData name="marek.andel@odprezentuj.cz" userId="f0a9becd-1e31-4cd9-9a3e-c03b821d1dac" providerId="ADAL" clId="{0B7020A9-105F-433C-A4B0-7A9D8D49BD1E}" dt="2022-07-26T11:43:37.379" v="1081" actId="478"/>
          <ac:cxnSpMkLst>
            <pc:docMk/>
            <pc:sldMk cId="3615452122" sldId="1064"/>
            <ac:cxnSpMk id="54" creationId="{5373B03D-04DD-274D-5828-4343B2AA23C8}"/>
          </ac:cxnSpMkLst>
        </pc:cxnChg>
      </pc:sldChg>
      <pc:sldChg chg="add del">
        <pc:chgData name="marek.andel@odprezentuj.cz" userId="f0a9becd-1e31-4cd9-9a3e-c03b821d1dac" providerId="ADAL" clId="{0B7020A9-105F-433C-A4B0-7A9D8D49BD1E}" dt="2022-07-26T11:33:13.959" v="939" actId="2890"/>
        <pc:sldMkLst>
          <pc:docMk/>
          <pc:sldMk cId="3684508146" sldId="1064"/>
        </pc:sldMkLst>
      </pc:sldChg>
      <pc:sldChg chg="addSp delSp modSp new add del mod">
        <pc:chgData name="marek.andel@odprezentuj.cz" userId="f0a9becd-1e31-4cd9-9a3e-c03b821d1dac" providerId="ADAL" clId="{0B7020A9-105F-433C-A4B0-7A9D8D49BD1E}" dt="2022-07-26T11:51:57.208" v="1363" actId="47"/>
        <pc:sldMkLst>
          <pc:docMk/>
          <pc:sldMk cId="1933299668" sldId="1065"/>
        </pc:sldMkLst>
        <pc:spChg chg="add del mod">
          <ac:chgData name="marek.andel@odprezentuj.cz" userId="f0a9becd-1e31-4cd9-9a3e-c03b821d1dac" providerId="ADAL" clId="{0B7020A9-105F-433C-A4B0-7A9D8D49BD1E}" dt="2022-07-26T11:51:56.366" v="1362" actId="478"/>
          <ac:spMkLst>
            <pc:docMk/>
            <pc:sldMk cId="1933299668" sldId="1065"/>
            <ac:spMk id="3" creationId="{8D3495C8-AFFF-A153-0F9C-D47F0A0BCC6B}"/>
          </ac:spMkLst>
        </pc:spChg>
      </pc:sldChg>
      <pc:sldChg chg="addSp delSp modSp add del mod">
        <pc:chgData name="marek.andel@odprezentuj.cz" userId="f0a9becd-1e31-4cd9-9a3e-c03b821d1dac" providerId="ADAL" clId="{0B7020A9-105F-433C-A4B0-7A9D8D49BD1E}" dt="2022-07-26T12:20:56.088" v="1889" actId="47"/>
        <pc:sldMkLst>
          <pc:docMk/>
          <pc:sldMk cId="2263268692" sldId="1065"/>
        </pc:sldMkLst>
        <pc:spChg chg="del mod">
          <ac:chgData name="marek.andel@odprezentuj.cz" userId="f0a9becd-1e31-4cd9-9a3e-c03b821d1dac" providerId="ADAL" clId="{0B7020A9-105F-433C-A4B0-7A9D8D49BD1E}" dt="2022-07-26T12:17:09.348" v="1862"/>
          <ac:spMkLst>
            <pc:docMk/>
            <pc:sldMk cId="2263268692" sldId="1065"/>
            <ac:spMk id="5" creationId="{FE0E2A81-7BC6-8E5C-7E6C-3206DDB3AC9F}"/>
          </ac:spMkLst>
        </pc:spChg>
        <pc:spChg chg="del mod">
          <ac:chgData name="marek.andel@odprezentuj.cz" userId="f0a9becd-1e31-4cd9-9a3e-c03b821d1dac" providerId="ADAL" clId="{0B7020A9-105F-433C-A4B0-7A9D8D49BD1E}" dt="2022-07-26T12:17:09.348" v="1862"/>
          <ac:spMkLst>
            <pc:docMk/>
            <pc:sldMk cId="2263268692" sldId="1065"/>
            <ac:spMk id="6" creationId="{E7ABEF28-FBF8-6482-D0E0-3F08B28B23EE}"/>
          </ac:spMkLst>
        </pc:spChg>
        <pc:spChg chg="del mod">
          <ac:chgData name="marek.andel@odprezentuj.cz" userId="f0a9becd-1e31-4cd9-9a3e-c03b821d1dac" providerId="ADAL" clId="{0B7020A9-105F-433C-A4B0-7A9D8D49BD1E}" dt="2022-07-26T12:17:09.348" v="1862"/>
          <ac:spMkLst>
            <pc:docMk/>
            <pc:sldMk cId="2263268692" sldId="1065"/>
            <ac:spMk id="7" creationId="{9A9E34A7-1350-3D16-D548-0033823CF2F5}"/>
          </ac:spMkLst>
        </pc:spChg>
        <pc:spChg chg="del mod">
          <ac:chgData name="marek.andel@odprezentuj.cz" userId="f0a9becd-1e31-4cd9-9a3e-c03b821d1dac" providerId="ADAL" clId="{0B7020A9-105F-433C-A4B0-7A9D8D49BD1E}" dt="2022-07-26T12:17:11.812" v="1863"/>
          <ac:spMkLst>
            <pc:docMk/>
            <pc:sldMk cId="2263268692" sldId="1065"/>
            <ac:spMk id="13" creationId="{32CF1C2B-4682-972C-E90A-DECED4B8575B}"/>
          </ac:spMkLst>
        </pc:spChg>
        <pc:spChg chg="del mod">
          <ac:chgData name="marek.andel@odprezentuj.cz" userId="f0a9becd-1e31-4cd9-9a3e-c03b821d1dac" providerId="ADAL" clId="{0B7020A9-105F-433C-A4B0-7A9D8D49BD1E}" dt="2022-07-26T12:17:11.812" v="1863"/>
          <ac:spMkLst>
            <pc:docMk/>
            <pc:sldMk cId="2263268692" sldId="1065"/>
            <ac:spMk id="18" creationId="{A478436C-6043-B2A3-0C7F-E1A4C16E1BD2}"/>
          </ac:spMkLst>
        </pc:spChg>
        <pc:spChg chg="del mod">
          <ac:chgData name="marek.andel@odprezentuj.cz" userId="f0a9becd-1e31-4cd9-9a3e-c03b821d1dac" providerId="ADAL" clId="{0B7020A9-105F-433C-A4B0-7A9D8D49BD1E}" dt="2022-07-26T12:17:11.812" v="1863"/>
          <ac:spMkLst>
            <pc:docMk/>
            <pc:sldMk cId="2263268692" sldId="1065"/>
            <ac:spMk id="23" creationId="{4C7CB2E8-06F7-8966-D6DC-212A69862DAD}"/>
          </ac:spMkLst>
        </pc:spChg>
        <pc:spChg chg="del mod">
          <ac:chgData name="marek.andel@odprezentuj.cz" userId="f0a9becd-1e31-4cd9-9a3e-c03b821d1dac" providerId="ADAL" clId="{0B7020A9-105F-433C-A4B0-7A9D8D49BD1E}" dt="2022-07-26T12:17:14.180" v="1864"/>
          <ac:spMkLst>
            <pc:docMk/>
            <pc:sldMk cId="2263268692" sldId="1065"/>
            <ac:spMk id="27" creationId="{F671FBE9-E66B-B81E-6FF5-D85332650EBE}"/>
          </ac:spMkLst>
        </pc:spChg>
        <pc:spChg chg="del mod">
          <ac:chgData name="marek.andel@odprezentuj.cz" userId="f0a9becd-1e31-4cd9-9a3e-c03b821d1dac" providerId="ADAL" clId="{0B7020A9-105F-433C-A4B0-7A9D8D49BD1E}" dt="2022-07-26T12:17:14.180" v="1864"/>
          <ac:spMkLst>
            <pc:docMk/>
            <pc:sldMk cId="2263268692" sldId="1065"/>
            <ac:spMk id="28" creationId="{BAF85E45-C6B7-4ABF-2642-0ABBA94742C2}"/>
          </ac:spMkLst>
        </pc:spChg>
        <pc:spChg chg="del mod">
          <ac:chgData name="marek.andel@odprezentuj.cz" userId="f0a9becd-1e31-4cd9-9a3e-c03b821d1dac" providerId="ADAL" clId="{0B7020A9-105F-433C-A4B0-7A9D8D49BD1E}" dt="2022-07-26T12:17:14.180" v="1864"/>
          <ac:spMkLst>
            <pc:docMk/>
            <pc:sldMk cId="2263268692" sldId="1065"/>
            <ac:spMk id="29" creationId="{75FABEEC-8075-8180-744A-DC4348AC7926}"/>
          </ac:spMkLst>
        </pc:spChg>
        <pc:spChg chg="del mod">
          <ac:chgData name="marek.andel@odprezentuj.cz" userId="f0a9becd-1e31-4cd9-9a3e-c03b821d1dac" providerId="ADAL" clId="{0B7020A9-105F-433C-A4B0-7A9D8D49BD1E}" dt="2022-07-26T12:17:19.019" v="1865"/>
          <ac:spMkLst>
            <pc:docMk/>
            <pc:sldMk cId="2263268692" sldId="1065"/>
            <ac:spMk id="33" creationId="{DF93ABE8-CD44-53F7-7A12-15A0AAEB1234}"/>
          </ac:spMkLst>
        </pc:spChg>
        <pc:spChg chg="del mod">
          <ac:chgData name="marek.andel@odprezentuj.cz" userId="f0a9becd-1e31-4cd9-9a3e-c03b821d1dac" providerId="ADAL" clId="{0B7020A9-105F-433C-A4B0-7A9D8D49BD1E}" dt="2022-07-26T12:17:19.019" v="1865"/>
          <ac:spMkLst>
            <pc:docMk/>
            <pc:sldMk cId="2263268692" sldId="1065"/>
            <ac:spMk id="34" creationId="{9201FF01-00E3-052C-39C8-B9A034769EE3}"/>
          </ac:spMkLst>
        </pc:spChg>
        <pc:spChg chg="del mod">
          <ac:chgData name="marek.andel@odprezentuj.cz" userId="f0a9becd-1e31-4cd9-9a3e-c03b821d1dac" providerId="ADAL" clId="{0B7020A9-105F-433C-A4B0-7A9D8D49BD1E}" dt="2022-07-26T12:17:19.019" v="1865"/>
          <ac:spMkLst>
            <pc:docMk/>
            <pc:sldMk cId="2263268692" sldId="1065"/>
            <ac:spMk id="35" creationId="{71EF0D7B-3823-5A26-918E-14BE48755C4B}"/>
          </ac:spMkLst>
        </pc:spChg>
        <pc:spChg chg="del mod">
          <ac:chgData name="marek.andel@odprezentuj.cz" userId="f0a9becd-1e31-4cd9-9a3e-c03b821d1dac" providerId="ADAL" clId="{0B7020A9-105F-433C-A4B0-7A9D8D49BD1E}" dt="2022-07-26T12:17:21.453" v="1866"/>
          <ac:spMkLst>
            <pc:docMk/>
            <pc:sldMk cId="2263268692" sldId="1065"/>
            <ac:spMk id="37" creationId="{7168CBC0-D5C8-9348-2234-EEBC1AF946E8}"/>
          </ac:spMkLst>
        </pc:spChg>
        <pc:spChg chg="del mod">
          <ac:chgData name="marek.andel@odprezentuj.cz" userId="f0a9becd-1e31-4cd9-9a3e-c03b821d1dac" providerId="ADAL" clId="{0B7020A9-105F-433C-A4B0-7A9D8D49BD1E}" dt="2022-07-26T12:17:21.453" v="1866"/>
          <ac:spMkLst>
            <pc:docMk/>
            <pc:sldMk cId="2263268692" sldId="1065"/>
            <ac:spMk id="38" creationId="{2081E192-C7D1-EC9A-FEBD-FBBE49E79224}"/>
          </ac:spMkLst>
        </pc:spChg>
        <pc:spChg chg="del mod">
          <ac:chgData name="marek.andel@odprezentuj.cz" userId="f0a9becd-1e31-4cd9-9a3e-c03b821d1dac" providerId="ADAL" clId="{0B7020A9-105F-433C-A4B0-7A9D8D49BD1E}" dt="2022-07-26T12:17:21.453" v="1866"/>
          <ac:spMkLst>
            <pc:docMk/>
            <pc:sldMk cId="2263268692" sldId="1065"/>
            <ac:spMk id="39" creationId="{97D799BF-006A-4AEA-0715-D58CCABC2982}"/>
          </ac:spMkLst>
        </pc:spChg>
        <pc:spChg chg="del mod">
          <ac:chgData name="marek.andel@odprezentuj.cz" userId="f0a9becd-1e31-4cd9-9a3e-c03b821d1dac" providerId="ADAL" clId="{0B7020A9-105F-433C-A4B0-7A9D8D49BD1E}" dt="2022-07-26T12:17:23.915" v="1867"/>
          <ac:spMkLst>
            <pc:docMk/>
            <pc:sldMk cId="2263268692" sldId="1065"/>
            <ac:spMk id="41" creationId="{0F98B2D9-98FC-83A8-22FC-7DA62B820492}"/>
          </ac:spMkLst>
        </pc:spChg>
        <pc:spChg chg="del mod">
          <ac:chgData name="marek.andel@odprezentuj.cz" userId="f0a9becd-1e31-4cd9-9a3e-c03b821d1dac" providerId="ADAL" clId="{0B7020A9-105F-433C-A4B0-7A9D8D49BD1E}" dt="2022-07-26T12:17:23.915" v="1867"/>
          <ac:spMkLst>
            <pc:docMk/>
            <pc:sldMk cId="2263268692" sldId="1065"/>
            <ac:spMk id="42" creationId="{068E7209-6D39-7059-1067-854E05FB38EC}"/>
          </ac:spMkLst>
        </pc:spChg>
        <pc:spChg chg="del mod">
          <ac:chgData name="marek.andel@odprezentuj.cz" userId="f0a9becd-1e31-4cd9-9a3e-c03b821d1dac" providerId="ADAL" clId="{0B7020A9-105F-433C-A4B0-7A9D8D49BD1E}" dt="2022-07-26T12:17:23.915" v="1867"/>
          <ac:spMkLst>
            <pc:docMk/>
            <pc:sldMk cId="2263268692" sldId="1065"/>
            <ac:spMk id="43" creationId="{F2A12217-1F25-5D54-6BF2-AF0446F22435}"/>
          </ac:spMkLst>
        </pc:spChg>
        <pc:spChg chg="del mod">
          <ac:chgData name="marek.andel@odprezentuj.cz" userId="f0a9becd-1e31-4cd9-9a3e-c03b821d1dac" providerId="ADAL" clId="{0B7020A9-105F-433C-A4B0-7A9D8D49BD1E}" dt="2022-07-26T12:17:26.707" v="1868"/>
          <ac:spMkLst>
            <pc:docMk/>
            <pc:sldMk cId="2263268692" sldId="1065"/>
            <ac:spMk id="45" creationId="{4CB3825C-171F-909B-D13F-CB36D6F8FE34}"/>
          </ac:spMkLst>
        </pc:spChg>
        <pc:spChg chg="del mod">
          <ac:chgData name="marek.andel@odprezentuj.cz" userId="f0a9becd-1e31-4cd9-9a3e-c03b821d1dac" providerId="ADAL" clId="{0B7020A9-105F-433C-A4B0-7A9D8D49BD1E}" dt="2022-07-26T12:17:26.707" v="1868"/>
          <ac:spMkLst>
            <pc:docMk/>
            <pc:sldMk cId="2263268692" sldId="1065"/>
            <ac:spMk id="46" creationId="{BA219278-556B-DC1F-ADEB-917376C1BA94}"/>
          </ac:spMkLst>
        </pc:spChg>
        <pc:spChg chg="del mod">
          <ac:chgData name="marek.andel@odprezentuj.cz" userId="f0a9becd-1e31-4cd9-9a3e-c03b821d1dac" providerId="ADAL" clId="{0B7020A9-105F-433C-A4B0-7A9D8D49BD1E}" dt="2022-07-26T12:17:26.707" v="1868"/>
          <ac:spMkLst>
            <pc:docMk/>
            <pc:sldMk cId="2263268692" sldId="1065"/>
            <ac:spMk id="47" creationId="{A99F2E1E-E750-AFAC-F700-3A7E9C41633D}"/>
          </ac:spMkLst>
        </pc:spChg>
        <pc:spChg chg="del mod">
          <ac:chgData name="marek.andel@odprezentuj.cz" userId="f0a9becd-1e31-4cd9-9a3e-c03b821d1dac" providerId="ADAL" clId="{0B7020A9-105F-433C-A4B0-7A9D8D49BD1E}" dt="2022-07-26T12:17:30.973" v="1869"/>
          <ac:spMkLst>
            <pc:docMk/>
            <pc:sldMk cId="2263268692" sldId="1065"/>
            <ac:spMk id="49" creationId="{266E8F4D-1ABF-A5A0-B00A-D67B74EDE0F9}"/>
          </ac:spMkLst>
        </pc:spChg>
        <pc:spChg chg="del mod">
          <ac:chgData name="marek.andel@odprezentuj.cz" userId="f0a9becd-1e31-4cd9-9a3e-c03b821d1dac" providerId="ADAL" clId="{0B7020A9-105F-433C-A4B0-7A9D8D49BD1E}" dt="2022-07-26T12:17:30.973" v="1869"/>
          <ac:spMkLst>
            <pc:docMk/>
            <pc:sldMk cId="2263268692" sldId="1065"/>
            <ac:spMk id="50" creationId="{FEB69F99-75FB-46AA-05C3-214703DD9C5A}"/>
          </ac:spMkLst>
        </pc:spChg>
        <pc:spChg chg="del mod">
          <ac:chgData name="marek.andel@odprezentuj.cz" userId="f0a9becd-1e31-4cd9-9a3e-c03b821d1dac" providerId="ADAL" clId="{0B7020A9-105F-433C-A4B0-7A9D8D49BD1E}" dt="2022-07-26T12:17:30.973" v="1869"/>
          <ac:spMkLst>
            <pc:docMk/>
            <pc:sldMk cId="2263268692" sldId="1065"/>
            <ac:spMk id="51" creationId="{811D8B1E-F24D-0D07-4012-6F688EC8677A}"/>
          </ac:spMkLst>
        </pc:spChg>
        <pc:spChg chg="del mod">
          <ac:chgData name="marek.andel@odprezentuj.cz" userId="f0a9becd-1e31-4cd9-9a3e-c03b821d1dac" providerId="ADAL" clId="{0B7020A9-105F-433C-A4B0-7A9D8D49BD1E}" dt="2022-07-26T12:17:34.030" v="1870"/>
          <ac:spMkLst>
            <pc:docMk/>
            <pc:sldMk cId="2263268692" sldId="1065"/>
            <ac:spMk id="53" creationId="{57C54A1B-80A5-621E-5528-2EC4E1B6979B}"/>
          </ac:spMkLst>
        </pc:spChg>
        <pc:spChg chg="del mod">
          <ac:chgData name="marek.andel@odprezentuj.cz" userId="f0a9becd-1e31-4cd9-9a3e-c03b821d1dac" providerId="ADAL" clId="{0B7020A9-105F-433C-A4B0-7A9D8D49BD1E}" dt="2022-07-26T12:17:34.030" v="1870"/>
          <ac:spMkLst>
            <pc:docMk/>
            <pc:sldMk cId="2263268692" sldId="1065"/>
            <ac:spMk id="54" creationId="{F86DD20A-59FD-93C2-C868-E183BD6F8DB3}"/>
          </ac:spMkLst>
        </pc:spChg>
        <pc:spChg chg="del mod">
          <ac:chgData name="marek.andel@odprezentuj.cz" userId="f0a9becd-1e31-4cd9-9a3e-c03b821d1dac" providerId="ADAL" clId="{0B7020A9-105F-433C-A4B0-7A9D8D49BD1E}" dt="2022-07-26T12:17:34.030" v="1870"/>
          <ac:spMkLst>
            <pc:docMk/>
            <pc:sldMk cId="2263268692" sldId="1065"/>
            <ac:spMk id="55" creationId="{917651D6-7D8A-BE75-010A-4DC3CE134790}"/>
          </ac:spMkLst>
        </pc:spChg>
        <pc:spChg chg="del mod">
          <ac:chgData name="marek.andel@odprezentuj.cz" userId="f0a9becd-1e31-4cd9-9a3e-c03b821d1dac" providerId="ADAL" clId="{0B7020A9-105F-433C-A4B0-7A9D8D49BD1E}" dt="2022-07-26T12:17:42.943" v="1871"/>
          <ac:spMkLst>
            <pc:docMk/>
            <pc:sldMk cId="2263268692" sldId="1065"/>
            <ac:spMk id="57" creationId="{500A6D56-A00E-0F52-A713-4C93D59D25FE}"/>
          </ac:spMkLst>
        </pc:spChg>
        <pc:spChg chg="del mod">
          <ac:chgData name="marek.andel@odprezentuj.cz" userId="f0a9becd-1e31-4cd9-9a3e-c03b821d1dac" providerId="ADAL" clId="{0B7020A9-105F-433C-A4B0-7A9D8D49BD1E}" dt="2022-07-26T12:17:42.943" v="1871"/>
          <ac:spMkLst>
            <pc:docMk/>
            <pc:sldMk cId="2263268692" sldId="1065"/>
            <ac:spMk id="58" creationId="{2B6FEAD5-3F06-0513-B395-D247B4B563CF}"/>
          </ac:spMkLst>
        </pc:spChg>
        <pc:spChg chg="del mod">
          <ac:chgData name="marek.andel@odprezentuj.cz" userId="f0a9becd-1e31-4cd9-9a3e-c03b821d1dac" providerId="ADAL" clId="{0B7020A9-105F-433C-A4B0-7A9D8D49BD1E}" dt="2022-07-26T12:17:42.943" v="1871"/>
          <ac:spMkLst>
            <pc:docMk/>
            <pc:sldMk cId="2263268692" sldId="1065"/>
            <ac:spMk id="59" creationId="{D257DF4B-715D-6B74-52BD-4E7FACE3B1E2}"/>
          </ac:spMkLst>
        </pc:spChg>
        <pc:spChg chg="del mod">
          <ac:chgData name="marek.andel@odprezentuj.cz" userId="f0a9becd-1e31-4cd9-9a3e-c03b821d1dac" providerId="ADAL" clId="{0B7020A9-105F-433C-A4B0-7A9D8D49BD1E}" dt="2022-07-26T12:17:50.932" v="1872"/>
          <ac:spMkLst>
            <pc:docMk/>
            <pc:sldMk cId="2263268692" sldId="1065"/>
            <ac:spMk id="61" creationId="{3A36CFF8-52C3-20E2-F6D3-921F302CD47E}"/>
          </ac:spMkLst>
        </pc:spChg>
        <pc:spChg chg="del mod">
          <ac:chgData name="marek.andel@odprezentuj.cz" userId="f0a9becd-1e31-4cd9-9a3e-c03b821d1dac" providerId="ADAL" clId="{0B7020A9-105F-433C-A4B0-7A9D8D49BD1E}" dt="2022-07-26T12:17:50.932" v="1872"/>
          <ac:spMkLst>
            <pc:docMk/>
            <pc:sldMk cId="2263268692" sldId="1065"/>
            <ac:spMk id="62" creationId="{BDE61A19-5F3E-7CEE-4440-78CE3DDAF0E7}"/>
          </ac:spMkLst>
        </pc:spChg>
        <pc:spChg chg="del mod">
          <ac:chgData name="marek.andel@odprezentuj.cz" userId="f0a9becd-1e31-4cd9-9a3e-c03b821d1dac" providerId="ADAL" clId="{0B7020A9-105F-433C-A4B0-7A9D8D49BD1E}" dt="2022-07-26T12:17:50.932" v="1872"/>
          <ac:spMkLst>
            <pc:docMk/>
            <pc:sldMk cId="2263268692" sldId="1065"/>
            <ac:spMk id="63" creationId="{C180B1AE-40EB-65E3-47DC-9656042E6A3D}"/>
          </ac:spMkLst>
        </pc:spChg>
        <pc:spChg chg="del mod">
          <ac:chgData name="marek.andel@odprezentuj.cz" userId="f0a9becd-1e31-4cd9-9a3e-c03b821d1dac" providerId="ADAL" clId="{0B7020A9-105F-433C-A4B0-7A9D8D49BD1E}" dt="2022-07-26T12:17:55.502" v="1873"/>
          <ac:spMkLst>
            <pc:docMk/>
            <pc:sldMk cId="2263268692" sldId="1065"/>
            <ac:spMk id="65" creationId="{2E87A734-6938-226C-6D93-B3972FE8FDAB}"/>
          </ac:spMkLst>
        </pc:spChg>
        <pc:spChg chg="del mod">
          <ac:chgData name="marek.andel@odprezentuj.cz" userId="f0a9becd-1e31-4cd9-9a3e-c03b821d1dac" providerId="ADAL" clId="{0B7020A9-105F-433C-A4B0-7A9D8D49BD1E}" dt="2022-07-26T12:17:55.502" v="1873"/>
          <ac:spMkLst>
            <pc:docMk/>
            <pc:sldMk cId="2263268692" sldId="1065"/>
            <ac:spMk id="66" creationId="{6DE92CAD-05C0-A769-6B62-4E763592F991}"/>
          </ac:spMkLst>
        </pc:spChg>
        <pc:spChg chg="del mod">
          <ac:chgData name="marek.andel@odprezentuj.cz" userId="f0a9becd-1e31-4cd9-9a3e-c03b821d1dac" providerId="ADAL" clId="{0B7020A9-105F-433C-A4B0-7A9D8D49BD1E}" dt="2022-07-26T12:17:55.502" v="1873"/>
          <ac:spMkLst>
            <pc:docMk/>
            <pc:sldMk cId="2263268692" sldId="1065"/>
            <ac:spMk id="67" creationId="{3745F767-9C38-D70C-CE1B-CCAF50925FC3}"/>
          </ac:spMkLst>
        </pc:spChg>
        <pc:spChg chg="mod">
          <ac:chgData name="marek.andel@odprezentuj.cz" userId="f0a9becd-1e31-4cd9-9a3e-c03b821d1dac" providerId="ADAL" clId="{0B7020A9-105F-433C-A4B0-7A9D8D49BD1E}" dt="2022-07-26T12:17:09.348" v="1862"/>
          <ac:spMkLst>
            <pc:docMk/>
            <pc:sldMk cId="2263268692" sldId="1065"/>
            <ac:spMk id="69" creationId="{B714866B-B0BE-2655-4423-88CA4176DCBE}"/>
          </ac:spMkLst>
        </pc:spChg>
        <pc:spChg chg="mod">
          <ac:chgData name="marek.andel@odprezentuj.cz" userId="f0a9becd-1e31-4cd9-9a3e-c03b821d1dac" providerId="ADAL" clId="{0B7020A9-105F-433C-A4B0-7A9D8D49BD1E}" dt="2022-07-26T12:17:11.812" v="1863"/>
          <ac:spMkLst>
            <pc:docMk/>
            <pc:sldMk cId="2263268692" sldId="1065"/>
            <ac:spMk id="70" creationId="{53D64F5D-C649-806D-F2B5-46676CAC4EE0}"/>
          </ac:spMkLst>
        </pc:spChg>
        <pc:spChg chg="mod">
          <ac:chgData name="marek.andel@odprezentuj.cz" userId="f0a9becd-1e31-4cd9-9a3e-c03b821d1dac" providerId="ADAL" clId="{0B7020A9-105F-433C-A4B0-7A9D8D49BD1E}" dt="2022-07-26T12:17:14.180" v="1864"/>
          <ac:spMkLst>
            <pc:docMk/>
            <pc:sldMk cId="2263268692" sldId="1065"/>
            <ac:spMk id="71" creationId="{BA19FDAA-82E3-27CE-64D4-0B6ACD879DBB}"/>
          </ac:spMkLst>
        </pc:spChg>
        <pc:spChg chg="mod">
          <ac:chgData name="marek.andel@odprezentuj.cz" userId="f0a9becd-1e31-4cd9-9a3e-c03b821d1dac" providerId="ADAL" clId="{0B7020A9-105F-433C-A4B0-7A9D8D49BD1E}" dt="2022-07-26T12:17:19.019" v="1865"/>
          <ac:spMkLst>
            <pc:docMk/>
            <pc:sldMk cId="2263268692" sldId="1065"/>
            <ac:spMk id="72" creationId="{6725627C-D3D1-69E5-7815-87901991B354}"/>
          </ac:spMkLst>
        </pc:spChg>
        <pc:spChg chg="mod">
          <ac:chgData name="marek.andel@odprezentuj.cz" userId="f0a9becd-1e31-4cd9-9a3e-c03b821d1dac" providerId="ADAL" clId="{0B7020A9-105F-433C-A4B0-7A9D8D49BD1E}" dt="2022-07-26T12:17:21.453" v="1866"/>
          <ac:spMkLst>
            <pc:docMk/>
            <pc:sldMk cId="2263268692" sldId="1065"/>
            <ac:spMk id="73" creationId="{5D59B30B-EB3F-522F-F070-8EA311ED49AB}"/>
          </ac:spMkLst>
        </pc:spChg>
        <pc:spChg chg="mod">
          <ac:chgData name="marek.andel@odprezentuj.cz" userId="f0a9becd-1e31-4cd9-9a3e-c03b821d1dac" providerId="ADAL" clId="{0B7020A9-105F-433C-A4B0-7A9D8D49BD1E}" dt="2022-07-26T12:17:23.915" v="1867"/>
          <ac:spMkLst>
            <pc:docMk/>
            <pc:sldMk cId="2263268692" sldId="1065"/>
            <ac:spMk id="74" creationId="{456E8C2F-546D-EBB5-8778-331DB213854F}"/>
          </ac:spMkLst>
        </pc:spChg>
        <pc:spChg chg="mod">
          <ac:chgData name="marek.andel@odprezentuj.cz" userId="f0a9becd-1e31-4cd9-9a3e-c03b821d1dac" providerId="ADAL" clId="{0B7020A9-105F-433C-A4B0-7A9D8D49BD1E}" dt="2022-07-26T12:17:26.707" v="1868"/>
          <ac:spMkLst>
            <pc:docMk/>
            <pc:sldMk cId="2263268692" sldId="1065"/>
            <ac:spMk id="75" creationId="{81E86B6F-7989-B1E6-671C-BA6493A9056C}"/>
          </ac:spMkLst>
        </pc:spChg>
        <pc:spChg chg="mod">
          <ac:chgData name="marek.andel@odprezentuj.cz" userId="f0a9becd-1e31-4cd9-9a3e-c03b821d1dac" providerId="ADAL" clId="{0B7020A9-105F-433C-A4B0-7A9D8D49BD1E}" dt="2022-07-26T12:17:30.973" v="1869"/>
          <ac:spMkLst>
            <pc:docMk/>
            <pc:sldMk cId="2263268692" sldId="1065"/>
            <ac:spMk id="76" creationId="{42195F92-B1BA-1817-47FD-29C8F7E36B28}"/>
          </ac:spMkLst>
        </pc:spChg>
        <pc:spChg chg="mod">
          <ac:chgData name="marek.andel@odprezentuj.cz" userId="f0a9becd-1e31-4cd9-9a3e-c03b821d1dac" providerId="ADAL" clId="{0B7020A9-105F-433C-A4B0-7A9D8D49BD1E}" dt="2022-07-26T12:17:34.030" v="1870"/>
          <ac:spMkLst>
            <pc:docMk/>
            <pc:sldMk cId="2263268692" sldId="1065"/>
            <ac:spMk id="77" creationId="{972F9295-5FB4-8097-1573-347B908C44C0}"/>
          </ac:spMkLst>
        </pc:spChg>
        <pc:spChg chg="mod">
          <ac:chgData name="marek.andel@odprezentuj.cz" userId="f0a9becd-1e31-4cd9-9a3e-c03b821d1dac" providerId="ADAL" clId="{0B7020A9-105F-433C-A4B0-7A9D8D49BD1E}" dt="2022-07-26T12:17:42.943" v="1871"/>
          <ac:spMkLst>
            <pc:docMk/>
            <pc:sldMk cId="2263268692" sldId="1065"/>
            <ac:spMk id="78" creationId="{384E2B7A-8C6A-6950-DDBD-2E2F24299DA2}"/>
          </ac:spMkLst>
        </pc:spChg>
        <pc:spChg chg="mod">
          <ac:chgData name="marek.andel@odprezentuj.cz" userId="f0a9becd-1e31-4cd9-9a3e-c03b821d1dac" providerId="ADAL" clId="{0B7020A9-105F-433C-A4B0-7A9D8D49BD1E}" dt="2022-07-26T12:17:50.932" v="1872"/>
          <ac:spMkLst>
            <pc:docMk/>
            <pc:sldMk cId="2263268692" sldId="1065"/>
            <ac:spMk id="79" creationId="{93F92186-2569-AD75-0B82-32FDBAB53AB0}"/>
          </ac:spMkLst>
        </pc:spChg>
        <pc:spChg chg="mod">
          <ac:chgData name="marek.andel@odprezentuj.cz" userId="f0a9becd-1e31-4cd9-9a3e-c03b821d1dac" providerId="ADAL" clId="{0B7020A9-105F-433C-A4B0-7A9D8D49BD1E}" dt="2022-07-26T12:17:55.502" v="1873"/>
          <ac:spMkLst>
            <pc:docMk/>
            <pc:sldMk cId="2263268692" sldId="1065"/>
            <ac:spMk id="80" creationId="{BEA8D6C2-F73B-1EBE-3B88-B796453C17ED}"/>
          </ac:spMkLst>
        </pc:spChg>
        <pc:spChg chg="add mod ord">
          <ac:chgData name="marek.andel@odprezentuj.cz" userId="f0a9becd-1e31-4cd9-9a3e-c03b821d1dac" providerId="ADAL" clId="{0B7020A9-105F-433C-A4B0-7A9D8D49BD1E}" dt="2022-07-26T12:20:51.128" v="1888" actId="14100"/>
          <ac:spMkLst>
            <pc:docMk/>
            <pc:sldMk cId="2263268692" sldId="1065"/>
            <ac:spMk id="81" creationId="{5C5A727E-3847-378F-027E-298B71C99BDB}"/>
          </ac:spMkLst>
        </pc:s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2" creationId="{C0CD94C0-7739-4103-6A5E-EF2F8FDD14C7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12" creationId="{6AF3FC84-B53F-6821-D3A0-DFF0E1E3C35B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25" creationId="{BD471858-D66B-01A3-D3B3-B9833E1D96EC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31" creationId="{410F0EAF-8CF1-B514-B2A8-1729B4770BFC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36" creationId="{6A4E747C-7874-DFEE-C4E4-3251321A5900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40" creationId="{25808895-AE53-83E2-A487-8FF59451F73D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44" creationId="{F941D484-1BEF-D517-8BBE-840F070C4BAA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48" creationId="{15005662-880B-DAD9-4C9B-27960B1432FB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52" creationId="{33C8CD81-E544-87DE-CF51-C24DE37CEF37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56" creationId="{DAD0B894-FFB0-7226-F9D2-791A267C678B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60" creationId="{A2CE00B9-9D8D-5A1C-1F66-879C766D1430}"/>
          </ac:grpSpMkLst>
        </pc:grpChg>
        <pc:grpChg chg="del mod">
          <ac:chgData name="marek.andel@odprezentuj.cz" userId="f0a9becd-1e31-4cd9-9a3e-c03b821d1dac" providerId="ADAL" clId="{0B7020A9-105F-433C-A4B0-7A9D8D49BD1E}" dt="2022-07-26T12:17:01.582" v="1858" actId="27803"/>
          <ac:grpSpMkLst>
            <pc:docMk/>
            <pc:sldMk cId="2263268692" sldId="1065"/>
            <ac:grpSpMk id="64" creationId="{78238114-C5EC-BF68-EDFE-8AC90CB72047}"/>
          </ac:grpSpMkLst>
        </pc:grpChg>
        <pc:grpChg chg="add mod">
          <ac:chgData name="marek.andel@odprezentuj.cz" userId="f0a9becd-1e31-4cd9-9a3e-c03b821d1dac" providerId="ADAL" clId="{0B7020A9-105F-433C-A4B0-7A9D8D49BD1E}" dt="2022-07-26T12:17:06.988" v="1861" actId="164"/>
          <ac:grpSpMkLst>
            <pc:docMk/>
            <pc:sldMk cId="2263268692" sldId="1065"/>
            <ac:grpSpMk id="68" creationId="{AA6A8C7D-2E96-9A9F-4676-FB124F0364F0}"/>
          </ac:grpSpMkLst>
        </pc:grpChg>
        <pc:picChg chg="del mod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8" creationId="{C53AC019-0D7A-1A30-825F-C63CD81264FA}"/>
          </ac:picMkLst>
        </pc:picChg>
        <pc:picChg chg="del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9" creationId="{3F809A46-B650-D571-E2F7-B9F84518A2B1}"/>
          </ac:picMkLst>
        </pc:picChg>
        <pc:picChg chg="del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10" creationId="{DC395F07-BCEB-6ABF-765C-EB998EDBCC03}"/>
          </ac:picMkLst>
        </pc:picChg>
        <pc:picChg chg="del mod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11" creationId="{5DB831E7-6E5E-5648-7452-F5733190BC12}"/>
          </ac:picMkLst>
        </pc:picChg>
        <pc:picChg chg="del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14" creationId="{4DF59F72-FAF0-FF52-76C0-3318495936D1}"/>
          </ac:picMkLst>
        </pc:picChg>
        <pc:picChg chg="del mod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15" creationId="{856146A7-DCC3-03AA-57AF-655A6661A417}"/>
          </ac:picMkLst>
        </pc:picChg>
        <pc:picChg chg="del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16" creationId="{BF6B9925-49A2-A281-BB19-2C2723D88F2B}"/>
          </ac:picMkLst>
        </pc:picChg>
        <pc:picChg chg="del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17" creationId="{3CE08173-8F5A-6D9E-B077-0C5B4BC19EE3}"/>
          </ac:picMkLst>
        </pc:picChg>
        <pc:picChg chg="del mod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19" creationId="{EF50AD1A-B2E3-14FC-D16F-ECF0A132F9A4}"/>
          </ac:picMkLst>
        </pc:picChg>
        <pc:picChg chg="del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20" creationId="{0382EFCB-0D49-DB3B-E5BF-8982FAA64D8F}"/>
          </ac:picMkLst>
        </pc:picChg>
        <pc:picChg chg="del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21" creationId="{6D384F14-5969-E8E3-B674-123EDCE03402}"/>
          </ac:picMkLst>
        </pc:picChg>
        <pc:picChg chg="del">
          <ac:chgData name="marek.andel@odprezentuj.cz" userId="f0a9becd-1e31-4cd9-9a3e-c03b821d1dac" providerId="ADAL" clId="{0B7020A9-105F-433C-A4B0-7A9D8D49BD1E}" dt="2022-07-26T12:17:01.582" v="1858" actId="27803"/>
          <ac:picMkLst>
            <pc:docMk/>
            <pc:sldMk cId="2263268692" sldId="1065"/>
            <ac:picMk id="22" creationId="{E1D47B0B-FA25-D2F6-70EE-34A9FE0205B2}"/>
          </ac:picMkLst>
        </pc:picChg>
        <pc:picChg chg="mod">
          <ac:chgData name="marek.andel@odprezentuj.cz" userId="f0a9becd-1e31-4cd9-9a3e-c03b821d1dac" providerId="ADAL" clId="{0B7020A9-105F-433C-A4B0-7A9D8D49BD1E}" dt="2022-07-26T12:20:48.842" v="1887" actId="1076"/>
          <ac:picMkLst>
            <pc:docMk/>
            <pc:sldMk cId="2263268692" sldId="1065"/>
            <ac:picMk id="24" creationId="{B094195B-B707-3D31-51C6-30E737B259E7}"/>
          </ac:picMkLst>
        </pc:picChg>
        <pc:picChg chg="mod">
          <ac:chgData name="marek.andel@odprezentuj.cz" userId="f0a9becd-1e31-4cd9-9a3e-c03b821d1dac" providerId="ADAL" clId="{0B7020A9-105F-433C-A4B0-7A9D8D49BD1E}" dt="2022-07-26T12:20:48.842" v="1887" actId="1076"/>
          <ac:picMkLst>
            <pc:docMk/>
            <pc:sldMk cId="2263268692" sldId="1065"/>
            <ac:picMk id="26" creationId="{71C724EB-C9A3-C11A-877D-F46A2192CA4E}"/>
          </ac:picMkLst>
        </pc:picChg>
        <pc:picChg chg="mod">
          <ac:chgData name="marek.andel@odprezentuj.cz" userId="f0a9becd-1e31-4cd9-9a3e-c03b821d1dac" providerId="ADAL" clId="{0B7020A9-105F-433C-A4B0-7A9D8D49BD1E}" dt="2022-07-26T12:20:48.842" v="1887" actId="1076"/>
          <ac:picMkLst>
            <pc:docMk/>
            <pc:sldMk cId="2263268692" sldId="1065"/>
            <ac:picMk id="30" creationId="{5D9D4F95-A9E6-8955-4A09-5DDB1976D531}"/>
          </ac:picMkLst>
        </pc:picChg>
        <pc:picChg chg="mod">
          <ac:chgData name="marek.andel@odprezentuj.cz" userId="f0a9becd-1e31-4cd9-9a3e-c03b821d1dac" providerId="ADAL" clId="{0B7020A9-105F-433C-A4B0-7A9D8D49BD1E}" dt="2022-07-26T12:20:48.842" v="1887" actId="1076"/>
          <ac:picMkLst>
            <pc:docMk/>
            <pc:sldMk cId="2263268692" sldId="1065"/>
            <ac:picMk id="32" creationId="{71041359-A22B-4D1C-0EFC-D0EB78450517}"/>
          </ac:picMkLst>
        </pc:picChg>
      </pc:sldChg>
      <pc:sldChg chg="addSp delSp modSp add mod">
        <pc:chgData name="marek.andel@odprezentuj.cz" userId="f0a9becd-1e31-4cd9-9a3e-c03b821d1dac" providerId="ADAL" clId="{0B7020A9-105F-433C-A4B0-7A9D8D49BD1E}" dt="2022-07-26T12:22:38.977" v="1991" actId="1076"/>
        <pc:sldMkLst>
          <pc:docMk/>
          <pc:sldMk cId="225674812" sldId="1066"/>
        </pc:sldMkLst>
        <pc:spChg chg="add mod ord">
          <ac:chgData name="marek.andel@odprezentuj.cz" userId="f0a9becd-1e31-4cd9-9a3e-c03b821d1dac" providerId="ADAL" clId="{0B7020A9-105F-433C-A4B0-7A9D8D49BD1E}" dt="2022-07-26T12:22:35.114" v="1990" actId="14100"/>
          <ac:spMkLst>
            <pc:docMk/>
            <pc:sldMk cId="225674812" sldId="1066"/>
            <ac:spMk id="6" creationId="{47F7957A-3595-F6C1-3EF4-95C236FC224F}"/>
          </ac:spMkLst>
        </pc:spChg>
        <pc:spChg chg="mod">
          <ac:chgData name="marek.andel@odprezentuj.cz" userId="f0a9becd-1e31-4cd9-9a3e-c03b821d1dac" providerId="ADAL" clId="{0B7020A9-105F-433C-A4B0-7A9D8D49BD1E}" dt="2022-07-26T12:18:06.627" v="1875" actId="207"/>
          <ac:spMkLst>
            <pc:docMk/>
            <pc:sldMk cId="225674812" sldId="1066"/>
            <ac:spMk id="69" creationId="{B714866B-B0BE-2655-4423-88CA4176DCBE}"/>
          </ac:spMkLst>
        </pc:spChg>
        <pc:spChg chg="mod">
          <ac:chgData name="marek.andel@odprezentuj.cz" userId="f0a9becd-1e31-4cd9-9a3e-c03b821d1dac" providerId="ADAL" clId="{0B7020A9-105F-433C-A4B0-7A9D8D49BD1E}" dt="2022-07-26T12:18:25.589" v="1877" actId="207"/>
          <ac:spMkLst>
            <pc:docMk/>
            <pc:sldMk cId="225674812" sldId="1066"/>
            <ac:spMk id="70" creationId="{53D64F5D-C649-806D-F2B5-46676CAC4EE0}"/>
          </ac:spMkLst>
        </pc:spChg>
        <pc:spChg chg="mod">
          <ac:chgData name="marek.andel@odprezentuj.cz" userId="f0a9becd-1e31-4cd9-9a3e-c03b821d1dac" providerId="ADAL" clId="{0B7020A9-105F-433C-A4B0-7A9D8D49BD1E}" dt="2022-07-26T12:18:13.572" v="1876" actId="207"/>
          <ac:spMkLst>
            <pc:docMk/>
            <pc:sldMk cId="225674812" sldId="1066"/>
            <ac:spMk id="71" creationId="{BA19FDAA-82E3-27CE-64D4-0B6ACD879DBB}"/>
          </ac:spMkLst>
        </pc:spChg>
        <pc:spChg chg="mod">
          <ac:chgData name="marek.andel@odprezentuj.cz" userId="f0a9becd-1e31-4cd9-9a3e-c03b821d1dac" providerId="ADAL" clId="{0B7020A9-105F-433C-A4B0-7A9D8D49BD1E}" dt="2022-07-26T12:18:06.627" v="1875" actId="207"/>
          <ac:spMkLst>
            <pc:docMk/>
            <pc:sldMk cId="225674812" sldId="1066"/>
            <ac:spMk id="72" creationId="{6725627C-D3D1-69E5-7815-87901991B354}"/>
          </ac:spMkLst>
        </pc:spChg>
        <pc:spChg chg="mod">
          <ac:chgData name="marek.andel@odprezentuj.cz" userId="f0a9becd-1e31-4cd9-9a3e-c03b821d1dac" providerId="ADAL" clId="{0B7020A9-105F-433C-A4B0-7A9D8D49BD1E}" dt="2022-07-26T12:18:36.358" v="1878" actId="207"/>
          <ac:spMkLst>
            <pc:docMk/>
            <pc:sldMk cId="225674812" sldId="1066"/>
            <ac:spMk id="73" creationId="{5D59B30B-EB3F-522F-F070-8EA311ED49AB}"/>
          </ac:spMkLst>
        </pc:spChg>
        <pc:spChg chg="mod">
          <ac:chgData name="marek.andel@odprezentuj.cz" userId="f0a9becd-1e31-4cd9-9a3e-c03b821d1dac" providerId="ADAL" clId="{0B7020A9-105F-433C-A4B0-7A9D8D49BD1E}" dt="2022-07-26T12:18:13.572" v="1876" actId="207"/>
          <ac:spMkLst>
            <pc:docMk/>
            <pc:sldMk cId="225674812" sldId="1066"/>
            <ac:spMk id="74" creationId="{456E8C2F-546D-EBB5-8778-331DB213854F}"/>
          </ac:spMkLst>
        </pc:spChg>
        <pc:spChg chg="mod">
          <ac:chgData name="marek.andel@odprezentuj.cz" userId="f0a9becd-1e31-4cd9-9a3e-c03b821d1dac" providerId="ADAL" clId="{0B7020A9-105F-433C-A4B0-7A9D8D49BD1E}" dt="2022-07-26T12:18:06.627" v="1875" actId="207"/>
          <ac:spMkLst>
            <pc:docMk/>
            <pc:sldMk cId="225674812" sldId="1066"/>
            <ac:spMk id="75" creationId="{81E86B6F-7989-B1E6-671C-BA6493A9056C}"/>
          </ac:spMkLst>
        </pc:spChg>
        <pc:spChg chg="mod">
          <ac:chgData name="marek.andel@odprezentuj.cz" userId="f0a9becd-1e31-4cd9-9a3e-c03b821d1dac" providerId="ADAL" clId="{0B7020A9-105F-433C-A4B0-7A9D8D49BD1E}" dt="2022-07-26T12:18:13.572" v="1876" actId="207"/>
          <ac:spMkLst>
            <pc:docMk/>
            <pc:sldMk cId="225674812" sldId="1066"/>
            <ac:spMk id="76" creationId="{42195F92-B1BA-1817-47FD-29C8F7E36B28}"/>
          </ac:spMkLst>
        </pc:spChg>
        <pc:spChg chg="mod">
          <ac:chgData name="marek.andel@odprezentuj.cz" userId="f0a9becd-1e31-4cd9-9a3e-c03b821d1dac" providerId="ADAL" clId="{0B7020A9-105F-433C-A4B0-7A9D8D49BD1E}" dt="2022-07-26T12:18:06.627" v="1875" actId="207"/>
          <ac:spMkLst>
            <pc:docMk/>
            <pc:sldMk cId="225674812" sldId="1066"/>
            <ac:spMk id="77" creationId="{972F9295-5FB4-8097-1573-347B908C44C0}"/>
          </ac:spMkLst>
        </pc:spChg>
        <pc:spChg chg="mod">
          <ac:chgData name="marek.andel@odprezentuj.cz" userId="f0a9becd-1e31-4cd9-9a3e-c03b821d1dac" providerId="ADAL" clId="{0B7020A9-105F-433C-A4B0-7A9D8D49BD1E}" dt="2022-07-26T12:18:36.358" v="1878" actId="207"/>
          <ac:spMkLst>
            <pc:docMk/>
            <pc:sldMk cId="225674812" sldId="1066"/>
            <ac:spMk id="78" creationId="{384E2B7A-8C6A-6950-DDBD-2E2F24299DA2}"/>
          </ac:spMkLst>
        </pc:spChg>
        <pc:spChg chg="mod">
          <ac:chgData name="marek.andel@odprezentuj.cz" userId="f0a9becd-1e31-4cd9-9a3e-c03b821d1dac" providerId="ADAL" clId="{0B7020A9-105F-433C-A4B0-7A9D8D49BD1E}" dt="2022-07-26T12:18:36.358" v="1878" actId="207"/>
          <ac:spMkLst>
            <pc:docMk/>
            <pc:sldMk cId="225674812" sldId="1066"/>
            <ac:spMk id="79" creationId="{93F92186-2569-AD75-0B82-32FDBAB53AB0}"/>
          </ac:spMkLst>
        </pc:spChg>
        <pc:spChg chg="mod">
          <ac:chgData name="marek.andel@odprezentuj.cz" userId="f0a9becd-1e31-4cd9-9a3e-c03b821d1dac" providerId="ADAL" clId="{0B7020A9-105F-433C-A4B0-7A9D8D49BD1E}" dt="2022-07-26T12:18:25.589" v="1877" actId="207"/>
          <ac:spMkLst>
            <pc:docMk/>
            <pc:sldMk cId="225674812" sldId="1066"/>
            <ac:spMk id="80" creationId="{BEA8D6C2-F73B-1EBE-3B88-B796453C17ED}"/>
          </ac:spMkLst>
        </pc:spChg>
        <pc:picChg chg="mod">
          <ac:chgData name="marek.andel@odprezentuj.cz" userId="f0a9becd-1e31-4cd9-9a3e-c03b821d1dac" providerId="ADAL" clId="{0B7020A9-105F-433C-A4B0-7A9D8D49BD1E}" dt="2022-07-26T12:22:38.977" v="1991" actId="1076"/>
          <ac:picMkLst>
            <pc:docMk/>
            <pc:sldMk cId="225674812" sldId="1066"/>
            <ac:picMk id="24" creationId="{B094195B-B707-3D31-51C6-30E737B259E7}"/>
          </ac:picMkLst>
        </pc:picChg>
        <pc:picChg chg="mod">
          <ac:chgData name="marek.andel@odprezentuj.cz" userId="f0a9becd-1e31-4cd9-9a3e-c03b821d1dac" providerId="ADAL" clId="{0B7020A9-105F-433C-A4B0-7A9D8D49BD1E}" dt="2022-07-26T12:22:38.977" v="1991" actId="1076"/>
          <ac:picMkLst>
            <pc:docMk/>
            <pc:sldMk cId="225674812" sldId="1066"/>
            <ac:picMk id="26" creationId="{71C724EB-C9A3-C11A-877D-F46A2192CA4E}"/>
          </ac:picMkLst>
        </pc:picChg>
        <pc:picChg chg="mod">
          <ac:chgData name="marek.andel@odprezentuj.cz" userId="f0a9becd-1e31-4cd9-9a3e-c03b821d1dac" providerId="ADAL" clId="{0B7020A9-105F-433C-A4B0-7A9D8D49BD1E}" dt="2022-07-26T12:22:38.977" v="1991" actId="1076"/>
          <ac:picMkLst>
            <pc:docMk/>
            <pc:sldMk cId="225674812" sldId="1066"/>
            <ac:picMk id="30" creationId="{5D9D4F95-A9E6-8955-4A09-5DDB1976D531}"/>
          </ac:picMkLst>
        </pc:picChg>
        <pc:picChg chg="mod">
          <ac:chgData name="marek.andel@odprezentuj.cz" userId="f0a9becd-1e31-4cd9-9a3e-c03b821d1dac" providerId="ADAL" clId="{0B7020A9-105F-433C-A4B0-7A9D8D49BD1E}" dt="2022-07-26T12:22:38.977" v="1991" actId="1076"/>
          <ac:picMkLst>
            <pc:docMk/>
            <pc:sldMk cId="225674812" sldId="1066"/>
            <ac:picMk id="32" creationId="{71041359-A22B-4D1C-0EFC-D0EB78450517}"/>
          </ac:picMkLst>
        </pc:picChg>
        <pc:cxnChg chg="add del mod">
          <ac:chgData name="marek.andel@odprezentuj.cz" userId="f0a9becd-1e31-4cd9-9a3e-c03b821d1dac" providerId="ADAL" clId="{0B7020A9-105F-433C-A4B0-7A9D8D49BD1E}" dt="2022-07-26T12:21:29.169" v="1895" actId="478"/>
          <ac:cxnSpMkLst>
            <pc:docMk/>
            <pc:sldMk cId="225674812" sldId="1066"/>
            <ac:cxnSpMk id="5" creationId="{5F54E2AD-B886-99A2-A72C-1449E0B0B72F}"/>
          </ac:cxnSpMkLst>
        </pc:cxnChg>
        <pc:cxnChg chg="add mod">
          <ac:chgData name="marek.andel@odprezentuj.cz" userId="f0a9becd-1e31-4cd9-9a3e-c03b821d1dac" providerId="ADAL" clId="{0B7020A9-105F-433C-A4B0-7A9D8D49BD1E}" dt="2022-07-26T12:22:18.042" v="1989" actId="22"/>
          <ac:cxnSpMkLst>
            <pc:docMk/>
            <pc:sldMk cId="225674812" sldId="1066"/>
            <ac:cxnSpMk id="8" creationId="{B94BD2C6-109A-DFE3-92AB-882C23EA023D}"/>
          </ac:cxnSpMkLst>
        </pc:cxnChg>
      </pc:sldChg>
      <pc:sldChg chg="modSp add del mod modTransition">
        <pc:chgData name="marek.andel@odprezentuj.cz" userId="f0a9becd-1e31-4cd9-9a3e-c03b821d1dac" providerId="ADAL" clId="{0B7020A9-105F-433C-A4B0-7A9D8D49BD1E}" dt="2022-07-26T11:51:54.072" v="1361" actId="47"/>
        <pc:sldMkLst>
          <pc:docMk/>
          <pc:sldMk cId="1488267411" sldId="1066"/>
        </pc:sldMkLst>
        <pc:spChg chg="mod">
          <ac:chgData name="marek.andel@odprezentuj.cz" userId="f0a9becd-1e31-4cd9-9a3e-c03b821d1dac" providerId="ADAL" clId="{0B7020A9-105F-433C-A4B0-7A9D8D49BD1E}" dt="2022-07-26T11:51:46.399" v="1359" actId="14100"/>
          <ac:spMkLst>
            <pc:docMk/>
            <pc:sldMk cId="1488267411" sldId="1066"/>
            <ac:spMk id="3" creationId="{8D3495C8-AFFF-A153-0F9C-D47F0A0BCC6B}"/>
          </ac:spMkLst>
        </pc:spChg>
      </pc:sldChg>
      <pc:sldChg chg="modSp add mod ord">
        <pc:chgData name="marek.andel@odprezentuj.cz" userId="f0a9becd-1e31-4cd9-9a3e-c03b821d1dac" providerId="ADAL" clId="{0B7020A9-105F-433C-A4B0-7A9D8D49BD1E}" dt="2022-07-26T12:22:50.596" v="1995"/>
        <pc:sldMkLst>
          <pc:docMk/>
          <pc:sldMk cId="1390759116" sldId="1067"/>
        </pc:sldMkLst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69" creationId="{B714866B-B0BE-2655-4423-88CA4176DCBE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0" creationId="{53D64F5D-C649-806D-F2B5-46676CAC4EE0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1" creationId="{BA19FDAA-82E3-27CE-64D4-0B6ACD879DBB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2" creationId="{6725627C-D3D1-69E5-7815-87901991B354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3" creationId="{5D59B30B-EB3F-522F-F070-8EA311ED49AB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4" creationId="{456E8C2F-546D-EBB5-8778-331DB213854F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5" creationId="{81E86B6F-7989-B1E6-671C-BA6493A9056C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6" creationId="{42195F92-B1BA-1817-47FD-29C8F7E36B28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7" creationId="{972F9295-5FB4-8097-1573-347B908C44C0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8" creationId="{384E2B7A-8C6A-6950-DDBD-2E2F24299DA2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79" creationId="{93F92186-2569-AD75-0B82-32FDBAB53AB0}"/>
          </ac:spMkLst>
        </pc:spChg>
        <pc:spChg chg="mod">
          <ac:chgData name="marek.andel@odprezentuj.cz" userId="f0a9becd-1e31-4cd9-9a3e-c03b821d1dac" providerId="ADAL" clId="{0B7020A9-105F-433C-A4B0-7A9D8D49BD1E}" dt="2022-07-26T12:22:48.834" v="1993" actId="207"/>
          <ac:spMkLst>
            <pc:docMk/>
            <pc:sldMk cId="1390759116" sldId="1067"/>
            <ac:spMk id="80" creationId="{BEA8D6C2-F73B-1EBE-3B88-B796453C17ED}"/>
          </ac:spMkLst>
        </pc:spChg>
      </pc:sldChg>
      <pc:sldChg chg="delSp modSp add del mod ord modShow">
        <pc:chgData name="marek.andel@odprezentuj.cz" userId="f0a9becd-1e31-4cd9-9a3e-c03b821d1dac" providerId="ADAL" clId="{0B7020A9-105F-433C-A4B0-7A9D8D49BD1E}" dt="2022-07-28T13:56:51.025" v="3966" actId="47"/>
        <pc:sldMkLst>
          <pc:docMk/>
          <pc:sldMk cId="2963607294" sldId="1068"/>
        </pc:sldMkLst>
        <pc:spChg chg="mod">
          <ac:chgData name="marek.andel@odprezentuj.cz" userId="f0a9becd-1e31-4cd9-9a3e-c03b821d1dac" providerId="ADAL" clId="{0B7020A9-105F-433C-A4B0-7A9D8D49BD1E}" dt="2022-07-26T12:38:33.305" v="2082" actId="14100"/>
          <ac:spMkLst>
            <pc:docMk/>
            <pc:sldMk cId="2963607294" sldId="1068"/>
            <ac:spMk id="7" creationId="{581D2219-F568-380A-D705-921C59B9F229}"/>
          </ac:spMkLst>
        </pc:spChg>
        <pc:spChg chg="del mod">
          <ac:chgData name="marek.andel@odprezentuj.cz" userId="f0a9becd-1e31-4cd9-9a3e-c03b821d1dac" providerId="ADAL" clId="{0B7020A9-105F-433C-A4B0-7A9D8D49BD1E}" dt="2022-07-28T13:56:42.276" v="3963" actId="478"/>
          <ac:spMkLst>
            <pc:docMk/>
            <pc:sldMk cId="2963607294" sldId="1068"/>
            <ac:spMk id="8" creationId="{0FD6A636-5EC1-545C-6B54-7980BB83CCFF}"/>
          </ac:spMkLst>
        </pc:spChg>
      </pc:sldChg>
      <pc:sldChg chg="addSp delSp modSp add mod">
        <pc:chgData name="marek.andel@odprezentuj.cz" userId="f0a9becd-1e31-4cd9-9a3e-c03b821d1dac" providerId="ADAL" clId="{0B7020A9-105F-433C-A4B0-7A9D8D49BD1E}" dt="2022-07-26T13:06:16.641" v="2200" actId="1076"/>
        <pc:sldMkLst>
          <pc:docMk/>
          <pc:sldMk cId="1462327527" sldId="1069"/>
        </pc:sldMkLst>
        <pc:spChg chg="mod">
          <ac:chgData name="marek.andel@odprezentuj.cz" userId="f0a9becd-1e31-4cd9-9a3e-c03b821d1dac" providerId="ADAL" clId="{0B7020A9-105F-433C-A4B0-7A9D8D49BD1E}" dt="2022-07-26T12:41:23.250" v="2119" actId="14100"/>
          <ac:spMkLst>
            <pc:docMk/>
            <pc:sldMk cId="1462327527" sldId="1069"/>
            <ac:spMk id="7" creationId="{581D2219-F568-380A-D705-921C59B9F229}"/>
          </ac:spMkLst>
        </pc:spChg>
        <pc:spChg chg="mod">
          <ac:chgData name="marek.andel@odprezentuj.cz" userId="f0a9becd-1e31-4cd9-9a3e-c03b821d1dac" providerId="ADAL" clId="{0B7020A9-105F-433C-A4B0-7A9D8D49BD1E}" dt="2022-07-26T12:46:47.739" v="2122" actId="14100"/>
          <ac:spMkLst>
            <pc:docMk/>
            <pc:sldMk cId="1462327527" sldId="1069"/>
            <ac:spMk id="8" creationId="{0FD6A636-5EC1-545C-6B54-7980BB83CCFF}"/>
          </ac:spMkLst>
        </pc:spChg>
        <pc:spChg chg="add del mod">
          <ac:chgData name="marek.andel@odprezentuj.cz" userId="f0a9becd-1e31-4cd9-9a3e-c03b821d1dac" providerId="ADAL" clId="{0B7020A9-105F-433C-A4B0-7A9D8D49BD1E}" dt="2022-07-26T12:41:19.307" v="2117"/>
          <ac:spMkLst>
            <pc:docMk/>
            <pc:sldMk cId="1462327527" sldId="1069"/>
            <ac:spMk id="9" creationId="{3C4326DF-3D22-5083-071C-F69BBE904C62}"/>
          </ac:spMkLst>
        </pc:spChg>
        <pc:picChg chg="add mod ord modCrop">
          <ac:chgData name="marek.andel@odprezentuj.cz" userId="f0a9becd-1e31-4cd9-9a3e-c03b821d1dac" providerId="ADAL" clId="{0B7020A9-105F-433C-A4B0-7A9D8D49BD1E}" dt="2022-07-26T13:06:16.641" v="2200" actId="1076"/>
          <ac:picMkLst>
            <pc:docMk/>
            <pc:sldMk cId="1462327527" sldId="1069"/>
            <ac:picMk id="4" creationId="{FC7035A2-EF95-7E8C-3DEE-0F6B9D924B7E}"/>
          </ac:picMkLst>
        </pc:picChg>
        <pc:picChg chg="del">
          <ac:chgData name="marek.andel@odprezentuj.cz" userId="f0a9becd-1e31-4cd9-9a3e-c03b821d1dac" providerId="ADAL" clId="{0B7020A9-105F-433C-A4B0-7A9D8D49BD1E}" dt="2022-07-26T12:41:08.902" v="2088" actId="478"/>
          <ac:picMkLst>
            <pc:docMk/>
            <pc:sldMk cId="1462327527" sldId="1069"/>
            <ac:picMk id="5" creationId="{3B72A537-9DA9-ACA2-798C-8D9E0568A35B}"/>
          </ac:picMkLst>
        </pc:picChg>
        <pc:picChg chg="add del mod modCrop">
          <ac:chgData name="marek.andel@odprezentuj.cz" userId="f0a9becd-1e31-4cd9-9a3e-c03b821d1dac" providerId="ADAL" clId="{0B7020A9-105F-433C-A4B0-7A9D8D49BD1E}" dt="2022-07-26T12:41:11.948" v="2106"/>
          <ac:picMkLst>
            <pc:docMk/>
            <pc:sldMk cId="1462327527" sldId="1069"/>
            <ac:picMk id="6" creationId="{96154264-B21B-C330-12FE-0CEB6F61215B}"/>
          </ac:picMkLst>
        </pc:picChg>
      </pc:sldChg>
      <pc:sldChg chg="modSp add mod ord">
        <pc:chgData name="marek.andel@odprezentuj.cz" userId="f0a9becd-1e31-4cd9-9a3e-c03b821d1dac" providerId="ADAL" clId="{0B7020A9-105F-433C-A4B0-7A9D8D49BD1E}" dt="2022-07-26T12:47:08.421" v="2129"/>
        <pc:sldMkLst>
          <pc:docMk/>
          <pc:sldMk cId="608906878" sldId="1070"/>
        </pc:sldMkLst>
        <pc:spChg chg="mod">
          <ac:chgData name="marek.andel@odprezentuj.cz" userId="f0a9becd-1e31-4cd9-9a3e-c03b821d1dac" providerId="ADAL" clId="{0B7020A9-105F-433C-A4B0-7A9D8D49BD1E}" dt="2022-07-26T12:47:04.797" v="2127" actId="207"/>
          <ac:spMkLst>
            <pc:docMk/>
            <pc:sldMk cId="608906878" sldId="1070"/>
            <ac:spMk id="8" creationId="{0FD6A636-5EC1-545C-6B54-7980BB83CCFF}"/>
          </ac:spMkLst>
        </pc:spChg>
      </pc:sldChg>
      <pc:sldChg chg="addSp delSp modSp new mod modClrScheme chgLayout">
        <pc:chgData name="marek.andel@odprezentuj.cz" userId="f0a9becd-1e31-4cd9-9a3e-c03b821d1dac" providerId="ADAL" clId="{0B7020A9-105F-433C-A4B0-7A9D8D49BD1E}" dt="2022-07-26T14:03:39.752" v="3837" actId="1076"/>
        <pc:sldMkLst>
          <pc:docMk/>
          <pc:sldMk cId="3115506969" sldId="1071"/>
        </pc:sldMkLst>
        <pc:spChg chg="del">
          <ac:chgData name="marek.andel@odprezentuj.cz" userId="f0a9becd-1e31-4cd9-9a3e-c03b821d1dac" providerId="ADAL" clId="{0B7020A9-105F-433C-A4B0-7A9D8D49BD1E}" dt="2022-07-26T13:50:47.415" v="3644" actId="700"/>
          <ac:spMkLst>
            <pc:docMk/>
            <pc:sldMk cId="3115506969" sldId="1071"/>
            <ac:spMk id="2" creationId="{2E91FA40-55E8-A4DE-6451-052B260A4248}"/>
          </ac:spMkLst>
        </pc:spChg>
        <pc:spChg chg="add mod">
          <ac:chgData name="marek.andel@odprezentuj.cz" userId="f0a9becd-1e31-4cd9-9a3e-c03b821d1dac" providerId="ADAL" clId="{0B7020A9-105F-433C-A4B0-7A9D8D49BD1E}" dt="2022-07-26T14:00:46.359" v="3816" actId="207"/>
          <ac:spMkLst>
            <pc:docMk/>
            <pc:sldMk cId="3115506969" sldId="1071"/>
            <ac:spMk id="3" creationId="{45FB159B-EE98-7C68-DBE1-31018894C401}"/>
          </ac:spMkLst>
        </pc:spChg>
        <pc:spChg chg="add mod">
          <ac:chgData name="marek.andel@odprezentuj.cz" userId="f0a9becd-1e31-4cd9-9a3e-c03b821d1dac" providerId="ADAL" clId="{0B7020A9-105F-433C-A4B0-7A9D8D49BD1E}" dt="2022-07-26T13:51:22.025" v="3680" actId="165"/>
          <ac:spMkLst>
            <pc:docMk/>
            <pc:sldMk cId="3115506969" sldId="1071"/>
            <ac:spMk id="4" creationId="{8B298F8E-EE20-F952-ED99-DFF92D9B696B}"/>
          </ac:spMkLst>
        </pc:spChg>
        <pc:spChg chg="add mod">
          <ac:chgData name="marek.andel@odprezentuj.cz" userId="f0a9becd-1e31-4cd9-9a3e-c03b821d1dac" providerId="ADAL" clId="{0B7020A9-105F-433C-A4B0-7A9D8D49BD1E}" dt="2022-07-26T13:51:22.025" v="3680" actId="165"/>
          <ac:spMkLst>
            <pc:docMk/>
            <pc:sldMk cId="3115506969" sldId="1071"/>
            <ac:spMk id="5" creationId="{4243E1C1-5858-0DA6-9F51-DB642E7869A7}"/>
          </ac:spMkLst>
        </pc:spChg>
        <pc:spChg chg="mod">
          <ac:chgData name="marek.andel@odprezentuj.cz" userId="f0a9becd-1e31-4cd9-9a3e-c03b821d1dac" providerId="ADAL" clId="{0B7020A9-105F-433C-A4B0-7A9D8D49BD1E}" dt="2022-07-26T14:01:08.134" v="3820" actId="207"/>
          <ac:spMkLst>
            <pc:docMk/>
            <pc:sldMk cId="3115506969" sldId="1071"/>
            <ac:spMk id="8" creationId="{E92459B1-A4F9-AA7B-595C-5301BE39C6E4}"/>
          </ac:spMkLst>
        </pc:spChg>
        <pc:spChg chg="mod">
          <ac:chgData name="marek.andel@odprezentuj.cz" userId="f0a9becd-1e31-4cd9-9a3e-c03b821d1dac" providerId="ADAL" clId="{0B7020A9-105F-433C-A4B0-7A9D8D49BD1E}" dt="2022-07-26T13:51:22.025" v="3680" actId="165"/>
          <ac:spMkLst>
            <pc:docMk/>
            <pc:sldMk cId="3115506969" sldId="1071"/>
            <ac:spMk id="9" creationId="{1A166CCB-1407-5AFC-3BFB-A3528C8FF61F}"/>
          </ac:spMkLst>
        </pc:spChg>
        <pc:spChg chg="del mod">
          <ac:chgData name="marek.andel@odprezentuj.cz" userId="f0a9becd-1e31-4cd9-9a3e-c03b821d1dac" providerId="ADAL" clId="{0B7020A9-105F-433C-A4B0-7A9D8D49BD1E}" dt="2022-07-26T13:49:21.498" v="3626" actId="478"/>
          <ac:spMkLst>
            <pc:docMk/>
            <pc:sldMk cId="3115506969" sldId="1071"/>
            <ac:spMk id="10" creationId="{411EEEAF-A465-9378-81CD-6D8090FEC69C}"/>
          </ac:spMkLst>
        </pc:spChg>
        <pc:spChg chg="mod">
          <ac:chgData name="marek.andel@odprezentuj.cz" userId="f0a9becd-1e31-4cd9-9a3e-c03b821d1dac" providerId="ADAL" clId="{0B7020A9-105F-433C-A4B0-7A9D8D49BD1E}" dt="2022-07-26T13:51:22.025" v="3680" actId="165"/>
          <ac:spMkLst>
            <pc:docMk/>
            <pc:sldMk cId="3115506969" sldId="1071"/>
            <ac:spMk id="14" creationId="{4B512FC6-B9FE-37C5-9F07-B8B4611D89DB}"/>
          </ac:spMkLst>
        </pc:spChg>
        <pc:spChg chg="mod">
          <ac:chgData name="marek.andel@odprezentuj.cz" userId="f0a9becd-1e31-4cd9-9a3e-c03b821d1dac" providerId="ADAL" clId="{0B7020A9-105F-433C-A4B0-7A9D8D49BD1E}" dt="2022-07-26T13:51:22.025" v="3680" actId="165"/>
          <ac:spMkLst>
            <pc:docMk/>
            <pc:sldMk cId="3115506969" sldId="1071"/>
            <ac:spMk id="15" creationId="{983FA071-0733-AA2C-5DFC-7EB58498FB90}"/>
          </ac:spMkLst>
        </pc:spChg>
        <pc:spChg chg="del mod topLvl">
          <ac:chgData name="marek.andel@odprezentuj.cz" userId="f0a9becd-1e31-4cd9-9a3e-c03b821d1dac" providerId="ADAL" clId="{0B7020A9-105F-433C-A4B0-7A9D8D49BD1E}" dt="2022-07-26T13:51:55.767" v="3691" actId="478"/>
          <ac:spMkLst>
            <pc:docMk/>
            <pc:sldMk cId="3115506969" sldId="1071"/>
            <ac:spMk id="22" creationId="{F27F817D-0060-7AFE-594E-0BF1550C42CF}"/>
          </ac:spMkLst>
        </pc:spChg>
        <pc:spChg chg="del mod">
          <ac:chgData name="marek.andel@odprezentuj.cz" userId="f0a9becd-1e31-4cd9-9a3e-c03b821d1dac" providerId="ADAL" clId="{0B7020A9-105F-433C-A4B0-7A9D8D49BD1E}" dt="2022-07-26T13:51:54.584" v="3690" actId="478"/>
          <ac:spMkLst>
            <pc:docMk/>
            <pc:sldMk cId="3115506969" sldId="1071"/>
            <ac:spMk id="23" creationId="{99197DA2-BD58-7C07-2DFA-AB64CC482980}"/>
          </ac:spMkLst>
        </pc:spChg>
        <pc:spChg chg="mod">
          <ac:chgData name="marek.andel@odprezentuj.cz" userId="f0a9becd-1e31-4cd9-9a3e-c03b821d1dac" providerId="ADAL" clId="{0B7020A9-105F-433C-A4B0-7A9D8D49BD1E}" dt="2022-07-26T14:01:00.949" v="3818" actId="207"/>
          <ac:spMkLst>
            <pc:docMk/>
            <pc:sldMk cId="3115506969" sldId="1071"/>
            <ac:spMk id="24" creationId="{14B52B73-BC89-8D9F-39AD-2A5B1E8508B9}"/>
          </ac:spMkLst>
        </pc:spChg>
        <pc:spChg chg="mod">
          <ac:chgData name="marek.andel@odprezentuj.cz" userId="f0a9becd-1e31-4cd9-9a3e-c03b821d1dac" providerId="ADAL" clId="{0B7020A9-105F-433C-A4B0-7A9D8D49BD1E}" dt="2022-07-26T13:51:40.559" v="3686" actId="165"/>
          <ac:spMkLst>
            <pc:docMk/>
            <pc:sldMk cId="3115506969" sldId="1071"/>
            <ac:spMk id="25" creationId="{2B88F535-037E-5CBC-4BEC-92E387AD4632}"/>
          </ac:spMkLst>
        </pc:spChg>
        <pc:spChg chg="add mod">
          <ac:chgData name="marek.andel@odprezentuj.cz" userId="f0a9becd-1e31-4cd9-9a3e-c03b821d1dac" providerId="ADAL" clId="{0B7020A9-105F-433C-A4B0-7A9D8D49BD1E}" dt="2022-07-26T13:52:02.203" v="3694" actId="164"/>
          <ac:spMkLst>
            <pc:docMk/>
            <pc:sldMk cId="3115506969" sldId="1071"/>
            <ac:spMk id="26" creationId="{C392E74D-4DAD-B8D7-2179-19666410802B}"/>
          </ac:spMkLst>
        </pc:spChg>
        <pc:spChg chg="add del mod ord">
          <ac:chgData name="marek.andel@odprezentuj.cz" userId="f0a9becd-1e31-4cd9-9a3e-c03b821d1dac" providerId="ADAL" clId="{0B7020A9-105F-433C-A4B0-7A9D8D49BD1E}" dt="2022-07-26T13:59:19.114" v="3773" actId="478"/>
          <ac:spMkLst>
            <pc:docMk/>
            <pc:sldMk cId="3115506969" sldId="1071"/>
            <ac:spMk id="32" creationId="{CF79F9E8-C729-C5FF-A614-5D292E956037}"/>
          </ac:spMkLst>
        </pc:spChg>
        <pc:spChg chg="add mod ord">
          <ac:chgData name="marek.andel@odprezentuj.cz" userId="f0a9becd-1e31-4cd9-9a3e-c03b821d1dac" providerId="ADAL" clId="{0B7020A9-105F-433C-A4B0-7A9D8D49BD1E}" dt="2022-07-26T14:03:15.027" v="3835" actId="207"/>
          <ac:spMkLst>
            <pc:docMk/>
            <pc:sldMk cId="3115506969" sldId="1071"/>
            <ac:spMk id="33" creationId="{BF704AAC-1328-D3D6-9E61-CF3CDAEF0E78}"/>
          </ac:spMkLst>
        </pc:spChg>
        <pc:grpChg chg="add del mod topLvl">
          <ac:chgData name="marek.andel@odprezentuj.cz" userId="f0a9becd-1e31-4cd9-9a3e-c03b821d1dac" providerId="ADAL" clId="{0B7020A9-105F-433C-A4B0-7A9D8D49BD1E}" dt="2022-07-26T14:03:34.924" v="3836" actId="478"/>
          <ac:grpSpMkLst>
            <pc:docMk/>
            <pc:sldMk cId="3115506969" sldId="1071"/>
            <ac:grpSpMk id="6" creationId="{F4A3063F-C855-C2BD-CF1F-C2B049684806}"/>
          </ac:grpSpMkLst>
        </pc:grpChg>
        <pc:grpChg chg="add mod">
          <ac:chgData name="marek.andel@odprezentuj.cz" userId="f0a9becd-1e31-4cd9-9a3e-c03b821d1dac" providerId="ADAL" clId="{0B7020A9-105F-433C-A4B0-7A9D8D49BD1E}" dt="2022-07-26T13:51:22.025" v="3680" actId="165"/>
          <ac:grpSpMkLst>
            <pc:docMk/>
            <pc:sldMk cId="3115506969" sldId="1071"/>
            <ac:grpSpMk id="7" creationId="{649F0C40-8115-AD5F-44F3-1FD2DB51D769}"/>
          </ac:grpSpMkLst>
        </pc:grpChg>
        <pc:grpChg chg="del mod">
          <ac:chgData name="marek.andel@odprezentuj.cz" userId="f0a9becd-1e31-4cd9-9a3e-c03b821d1dac" providerId="ADAL" clId="{0B7020A9-105F-433C-A4B0-7A9D8D49BD1E}" dt="2022-07-26T13:49:54.662" v="3629" actId="27803"/>
          <ac:grpSpMkLst>
            <pc:docMk/>
            <pc:sldMk cId="3115506969" sldId="1071"/>
            <ac:grpSpMk id="13" creationId="{7683E838-EA1E-4CCE-E816-ADCA0A2D901A}"/>
          </ac:grpSpMkLst>
        </pc:grpChg>
        <pc:grpChg chg="add mod">
          <ac:chgData name="marek.andel@odprezentuj.cz" userId="f0a9becd-1e31-4cd9-9a3e-c03b821d1dac" providerId="ADAL" clId="{0B7020A9-105F-433C-A4B0-7A9D8D49BD1E}" dt="2022-07-26T13:51:22.025" v="3680" actId="165"/>
          <ac:grpSpMkLst>
            <pc:docMk/>
            <pc:sldMk cId="3115506969" sldId="1071"/>
            <ac:grpSpMk id="16" creationId="{C407D080-C81E-43BD-BB3D-809960D7C083}"/>
          </ac:grpSpMkLst>
        </pc:grpChg>
        <pc:grpChg chg="add del mod topLvl">
          <ac:chgData name="marek.andel@odprezentuj.cz" userId="f0a9becd-1e31-4cd9-9a3e-c03b821d1dac" providerId="ADAL" clId="{0B7020A9-105F-433C-A4B0-7A9D8D49BD1E}" dt="2022-07-26T14:03:34.924" v="3836" actId="478"/>
          <ac:grpSpMkLst>
            <pc:docMk/>
            <pc:sldMk cId="3115506969" sldId="1071"/>
            <ac:grpSpMk id="17" creationId="{BBB6B52C-9451-0170-B8C2-391346CAA53E}"/>
          </ac:grpSpMkLst>
        </pc:grpChg>
        <pc:grpChg chg="add del mod">
          <ac:chgData name="marek.andel@odprezentuj.cz" userId="f0a9becd-1e31-4cd9-9a3e-c03b821d1dac" providerId="ADAL" clId="{0B7020A9-105F-433C-A4B0-7A9D8D49BD1E}" dt="2022-07-26T13:51:22.025" v="3680" actId="165"/>
          <ac:grpSpMkLst>
            <pc:docMk/>
            <pc:sldMk cId="3115506969" sldId="1071"/>
            <ac:grpSpMk id="18" creationId="{12294FF1-8DB6-4277-E9F3-51C4CC1E4A59}"/>
          </ac:grpSpMkLst>
        </pc:grpChg>
        <pc:grpChg chg="add del mod">
          <ac:chgData name="marek.andel@odprezentuj.cz" userId="f0a9becd-1e31-4cd9-9a3e-c03b821d1dac" providerId="ADAL" clId="{0B7020A9-105F-433C-A4B0-7A9D8D49BD1E}" dt="2022-07-26T13:51:55.767" v="3691" actId="478"/>
          <ac:grpSpMkLst>
            <pc:docMk/>
            <pc:sldMk cId="3115506969" sldId="1071"/>
            <ac:grpSpMk id="19" creationId="{C045AAB2-7D2E-2B7B-457C-BE491B72536B}"/>
          </ac:grpSpMkLst>
        </pc:grpChg>
        <pc:grpChg chg="mod topLvl">
          <ac:chgData name="marek.andel@odprezentuj.cz" userId="f0a9becd-1e31-4cd9-9a3e-c03b821d1dac" providerId="ADAL" clId="{0B7020A9-105F-433C-A4B0-7A9D8D49BD1E}" dt="2022-07-26T13:52:02.203" v="3694" actId="164"/>
          <ac:grpSpMkLst>
            <pc:docMk/>
            <pc:sldMk cId="3115506969" sldId="1071"/>
            <ac:grpSpMk id="20" creationId="{E414C473-EE39-3B96-ADBE-D38E3071A8F8}"/>
          </ac:grpSpMkLst>
        </pc:grpChg>
        <pc:grpChg chg="del mod topLvl">
          <ac:chgData name="marek.andel@odprezentuj.cz" userId="f0a9becd-1e31-4cd9-9a3e-c03b821d1dac" providerId="ADAL" clId="{0B7020A9-105F-433C-A4B0-7A9D8D49BD1E}" dt="2022-07-26T13:51:54.584" v="3690" actId="478"/>
          <ac:grpSpMkLst>
            <pc:docMk/>
            <pc:sldMk cId="3115506969" sldId="1071"/>
            <ac:grpSpMk id="21" creationId="{87E0BA97-535B-1018-4F18-60178F1283F7}"/>
          </ac:grpSpMkLst>
        </pc:grpChg>
        <pc:grpChg chg="add del mod">
          <ac:chgData name="marek.andel@odprezentuj.cz" userId="f0a9becd-1e31-4cd9-9a3e-c03b821d1dac" providerId="ADAL" clId="{0B7020A9-105F-433C-A4B0-7A9D8D49BD1E}" dt="2022-07-26T14:03:34.924" v="3836" actId="478"/>
          <ac:grpSpMkLst>
            <pc:docMk/>
            <pc:sldMk cId="3115506969" sldId="1071"/>
            <ac:grpSpMk id="27" creationId="{46D3564A-A19A-896A-AD14-977C05AD804B}"/>
          </ac:grpSpMkLst>
        </pc:grpChg>
        <pc:picChg chg="add del mod">
          <ac:chgData name="marek.andel@odprezentuj.cz" userId="f0a9becd-1e31-4cd9-9a3e-c03b821d1dac" providerId="ADAL" clId="{0B7020A9-105F-433C-A4B0-7A9D8D49BD1E}" dt="2022-07-26T13:49:54.662" v="3629" actId="27803"/>
          <ac:picMkLst>
            <pc:docMk/>
            <pc:sldMk cId="3115506969" sldId="1071"/>
            <ac:picMk id="12" creationId="{1D16B19B-64F1-C82B-3040-2188DC7668FE}"/>
          </ac:picMkLst>
        </pc:picChg>
        <pc:picChg chg="add mod">
          <ac:chgData name="marek.andel@odprezentuj.cz" userId="f0a9becd-1e31-4cd9-9a3e-c03b821d1dac" providerId="ADAL" clId="{0B7020A9-105F-433C-A4B0-7A9D8D49BD1E}" dt="2022-07-26T14:03:39.752" v="3837" actId="1076"/>
          <ac:picMkLst>
            <pc:docMk/>
            <pc:sldMk cId="3115506969" sldId="1071"/>
            <ac:picMk id="29" creationId="{FC4131D7-81A9-032D-CF53-0B69326D2EDF}"/>
          </ac:picMkLst>
        </pc:picChg>
        <pc:picChg chg="add mod ord">
          <ac:chgData name="marek.andel@odprezentuj.cz" userId="f0a9becd-1e31-4cd9-9a3e-c03b821d1dac" providerId="ADAL" clId="{0B7020A9-105F-433C-A4B0-7A9D8D49BD1E}" dt="2022-07-26T14:03:39.752" v="3837" actId="1076"/>
          <ac:picMkLst>
            <pc:docMk/>
            <pc:sldMk cId="3115506969" sldId="1071"/>
            <ac:picMk id="30" creationId="{CEA395A8-F0B5-FC94-46C8-6FB2CFDADA39}"/>
          </ac:picMkLst>
        </pc:picChg>
        <pc:picChg chg="add mod ord">
          <ac:chgData name="marek.andel@odprezentuj.cz" userId="f0a9becd-1e31-4cd9-9a3e-c03b821d1dac" providerId="ADAL" clId="{0B7020A9-105F-433C-A4B0-7A9D8D49BD1E}" dt="2022-07-26T14:03:39.752" v="3837" actId="1076"/>
          <ac:picMkLst>
            <pc:docMk/>
            <pc:sldMk cId="3115506969" sldId="1071"/>
            <ac:picMk id="31" creationId="{E22B539B-4D75-2ACA-FA34-C454575BC37C}"/>
          </ac:picMkLst>
        </pc:picChg>
      </pc:sldChg>
      <pc:sldChg chg="addSp delSp modSp new mod">
        <pc:chgData name="marek.andel@odprezentuj.cz" userId="f0a9becd-1e31-4cd9-9a3e-c03b821d1dac" providerId="ADAL" clId="{0B7020A9-105F-433C-A4B0-7A9D8D49BD1E}" dt="2022-07-26T14:34:38.761" v="3943" actId="165"/>
        <pc:sldMkLst>
          <pc:docMk/>
          <pc:sldMk cId="3305000936" sldId="1072"/>
        </pc:sldMkLst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3" creationId="{9B27FB96-526A-FD7A-9E98-E9E78A555321}"/>
          </ac:spMkLst>
        </pc:spChg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4" creationId="{CDCE4700-C3F0-2E05-D74B-FF1BAB8796FF}"/>
          </ac:spMkLst>
        </pc:spChg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5" creationId="{20534879-0022-1FA8-18BA-595FEF880911}"/>
          </ac:spMkLst>
        </pc:spChg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9" creationId="{F4B15ED0-0BC8-EA5F-7AAC-4BCDA7AD9E40}"/>
          </ac:spMkLst>
        </pc:spChg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10" creationId="{1C616BE4-E9BB-B7F7-D3D3-499D172BF677}"/>
          </ac:spMkLst>
        </pc:spChg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11" creationId="{B13C7190-A96E-048F-16DA-9CA784E1282A}"/>
          </ac:spMkLst>
        </pc:spChg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12" creationId="{EFE72504-4B9A-938A-4FCC-7E526B92CAAD}"/>
          </ac:spMkLst>
        </pc:spChg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15" creationId="{FBA5E805-A8F3-B4C1-F7C1-BAD19B0C39B2}"/>
          </ac:spMkLst>
        </pc:spChg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16" creationId="{C9101FCA-32D9-FDBC-0DF4-364B0EDC9278}"/>
          </ac:spMkLst>
        </pc:spChg>
        <pc:spChg chg="mod">
          <ac:chgData name="marek.andel@odprezentuj.cz" userId="f0a9becd-1e31-4cd9-9a3e-c03b821d1dac" providerId="ADAL" clId="{0B7020A9-105F-433C-A4B0-7A9D8D49BD1E}" dt="2022-07-26T14:34:38.761" v="3943" actId="165"/>
          <ac:spMkLst>
            <pc:docMk/>
            <pc:sldMk cId="3305000936" sldId="1072"/>
            <ac:spMk id="17" creationId="{59ED1BB2-3D44-9559-3135-8957F729F385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24" creationId="{E347FC60-1A93-75F7-790E-1016759743D5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25" creationId="{102C4505-70AC-30EC-64D3-90CD106C8580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26" creationId="{8BC0B7DF-90A8-D406-1B86-B79EA6715489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29" creationId="{95EAF5E7-F7D5-7283-C2A1-8CDC3A15BEC9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30" creationId="{FBD6AE7E-BA95-D104-3EB5-DED49C6BAB90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31" creationId="{97D98DB9-7511-E2E5-D892-193B3E602198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32" creationId="{278C5F16-54D9-BAAE-5489-C8BD3684691E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33" creationId="{6BDD0AFA-7E9D-7CB6-2036-34E55DAEF2BD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34" creationId="{9F520E3E-9CE7-DB51-EDF2-DEC6D9F7E624}"/>
          </ac:spMkLst>
        </pc:spChg>
        <pc:spChg chg="mod">
          <ac:chgData name="marek.andel@odprezentuj.cz" userId="f0a9becd-1e31-4cd9-9a3e-c03b821d1dac" providerId="ADAL" clId="{0B7020A9-105F-433C-A4B0-7A9D8D49BD1E}" dt="2022-07-26T14:04:48.394" v="3897" actId="571"/>
          <ac:spMkLst>
            <pc:docMk/>
            <pc:sldMk cId="3305000936" sldId="1072"/>
            <ac:spMk id="35" creationId="{F46FB9FB-5430-1A17-5D92-EDCC61E353B8}"/>
          </ac:spMkLst>
        </pc:spChg>
        <pc:grpChg chg="add mod topLvl">
          <ac:chgData name="marek.andel@odprezentuj.cz" userId="f0a9becd-1e31-4cd9-9a3e-c03b821d1dac" providerId="ADAL" clId="{0B7020A9-105F-433C-A4B0-7A9D8D49BD1E}" dt="2022-07-26T14:34:38.761" v="3943" actId="165"/>
          <ac:grpSpMkLst>
            <pc:docMk/>
            <pc:sldMk cId="3305000936" sldId="1072"/>
            <ac:grpSpMk id="2" creationId="{E74C403E-5A8B-1825-38DB-D8AAF8B658F3}"/>
          </ac:grpSpMkLst>
        </pc:grpChg>
        <pc:grpChg chg="add mod topLvl">
          <ac:chgData name="marek.andel@odprezentuj.cz" userId="f0a9becd-1e31-4cd9-9a3e-c03b821d1dac" providerId="ADAL" clId="{0B7020A9-105F-433C-A4B0-7A9D8D49BD1E}" dt="2022-07-26T14:34:38.761" v="3943" actId="165"/>
          <ac:grpSpMkLst>
            <pc:docMk/>
            <pc:sldMk cId="3305000936" sldId="1072"/>
            <ac:grpSpMk id="6" creationId="{C64C9EDC-09C1-8AEE-E267-AE6C0D33617C}"/>
          </ac:grpSpMkLst>
        </pc:grpChg>
        <pc:grpChg chg="mod">
          <ac:chgData name="marek.andel@odprezentuj.cz" userId="f0a9becd-1e31-4cd9-9a3e-c03b821d1dac" providerId="ADAL" clId="{0B7020A9-105F-433C-A4B0-7A9D8D49BD1E}" dt="2022-07-26T14:34:38.761" v="3943" actId="165"/>
          <ac:grpSpMkLst>
            <pc:docMk/>
            <pc:sldMk cId="3305000936" sldId="1072"/>
            <ac:grpSpMk id="7" creationId="{23CD6FE8-898E-0CEB-622A-75E66BD6E70E}"/>
          </ac:grpSpMkLst>
        </pc:grpChg>
        <pc:grpChg chg="mod">
          <ac:chgData name="marek.andel@odprezentuj.cz" userId="f0a9becd-1e31-4cd9-9a3e-c03b821d1dac" providerId="ADAL" clId="{0B7020A9-105F-433C-A4B0-7A9D8D49BD1E}" dt="2022-07-26T14:34:38.761" v="3943" actId="165"/>
          <ac:grpSpMkLst>
            <pc:docMk/>
            <pc:sldMk cId="3305000936" sldId="1072"/>
            <ac:grpSpMk id="8" creationId="{34DEFBBD-7595-05DD-CF6A-14103C888026}"/>
          </ac:grpSpMkLst>
        </pc:grpChg>
        <pc:grpChg chg="add mod topLvl">
          <ac:chgData name="marek.andel@odprezentuj.cz" userId="f0a9becd-1e31-4cd9-9a3e-c03b821d1dac" providerId="ADAL" clId="{0B7020A9-105F-433C-A4B0-7A9D8D49BD1E}" dt="2022-07-26T14:34:38.761" v="3943" actId="165"/>
          <ac:grpSpMkLst>
            <pc:docMk/>
            <pc:sldMk cId="3305000936" sldId="1072"/>
            <ac:grpSpMk id="13" creationId="{4615BF27-2072-1BE1-C2FA-22FC70C72F42}"/>
          </ac:grpSpMkLst>
        </pc:grpChg>
        <pc:grpChg chg="mod">
          <ac:chgData name="marek.andel@odprezentuj.cz" userId="f0a9becd-1e31-4cd9-9a3e-c03b821d1dac" providerId="ADAL" clId="{0B7020A9-105F-433C-A4B0-7A9D8D49BD1E}" dt="2022-07-26T14:34:38.761" v="3943" actId="165"/>
          <ac:grpSpMkLst>
            <pc:docMk/>
            <pc:sldMk cId="3305000936" sldId="1072"/>
            <ac:grpSpMk id="14" creationId="{6ABC98B8-6AAD-CD4E-D064-6D08CC9F9C75}"/>
          </ac:grpSpMkLst>
        </pc:grpChg>
        <pc:grpChg chg="add del mod">
          <ac:chgData name="marek.andel@odprezentuj.cz" userId="f0a9becd-1e31-4cd9-9a3e-c03b821d1dac" providerId="ADAL" clId="{0B7020A9-105F-433C-A4B0-7A9D8D49BD1E}" dt="2022-07-26T14:34:38.761" v="3943" actId="165"/>
          <ac:grpSpMkLst>
            <pc:docMk/>
            <pc:sldMk cId="3305000936" sldId="1072"/>
            <ac:grpSpMk id="18" creationId="{241245EB-3415-0FAF-490E-5898AB49AD83}"/>
          </ac:grpSpMkLst>
        </pc:grpChg>
        <pc:grpChg chg="add del mod">
          <ac:chgData name="marek.andel@odprezentuj.cz" userId="f0a9becd-1e31-4cd9-9a3e-c03b821d1dac" providerId="ADAL" clId="{0B7020A9-105F-433C-A4B0-7A9D8D49BD1E}" dt="2022-07-26T14:04:59.692" v="3899" actId="478"/>
          <ac:grpSpMkLst>
            <pc:docMk/>
            <pc:sldMk cId="3305000936" sldId="1072"/>
            <ac:grpSpMk id="19" creationId="{6AFEB9C9-29E4-148C-22B7-ABA1A94F8F79}"/>
          </ac:grpSpMkLst>
        </pc:grpChg>
        <pc:grpChg chg="mod">
          <ac:chgData name="marek.andel@odprezentuj.cz" userId="f0a9becd-1e31-4cd9-9a3e-c03b821d1dac" providerId="ADAL" clId="{0B7020A9-105F-433C-A4B0-7A9D8D49BD1E}" dt="2022-07-26T14:04:48.394" v="3897" actId="571"/>
          <ac:grpSpMkLst>
            <pc:docMk/>
            <pc:sldMk cId="3305000936" sldId="1072"/>
            <ac:grpSpMk id="20" creationId="{40907E53-90CC-84C8-492F-705DAD88211C}"/>
          </ac:grpSpMkLst>
        </pc:grpChg>
        <pc:grpChg chg="mod">
          <ac:chgData name="marek.andel@odprezentuj.cz" userId="f0a9becd-1e31-4cd9-9a3e-c03b821d1dac" providerId="ADAL" clId="{0B7020A9-105F-433C-A4B0-7A9D8D49BD1E}" dt="2022-07-26T14:04:48.394" v="3897" actId="571"/>
          <ac:grpSpMkLst>
            <pc:docMk/>
            <pc:sldMk cId="3305000936" sldId="1072"/>
            <ac:grpSpMk id="21" creationId="{DCFAF434-5630-5015-F1BF-06DC39337864}"/>
          </ac:grpSpMkLst>
        </pc:grpChg>
        <pc:grpChg chg="mod">
          <ac:chgData name="marek.andel@odprezentuj.cz" userId="f0a9becd-1e31-4cd9-9a3e-c03b821d1dac" providerId="ADAL" clId="{0B7020A9-105F-433C-A4B0-7A9D8D49BD1E}" dt="2022-07-26T14:04:48.394" v="3897" actId="571"/>
          <ac:grpSpMkLst>
            <pc:docMk/>
            <pc:sldMk cId="3305000936" sldId="1072"/>
            <ac:grpSpMk id="22" creationId="{29F777BC-529F-FFA4-B2DC-61D08700C1C7}"/>
          </ac:grpSpMkLst>
        </pc:grpChg>
        <pc:grpChg chg="mod">
          <ac:chgData name="marek.andel@odprezentuj.cz" userId="f0a9becd-1e31-4cd9-9a3e-c03b821d1dac" providerId="ADAL" clId="{0B7020A9-105F-433C-A4B0-7A9D8D49BD1E}" dt="2022-07-26T14:04:48.394" v="3897" actId="571"/>
          <ac:grpSpMkLst>
            <pc:docMk/>
            <pc:sldMk cId="3305000936" sldId="1072"/>
            <ac:grpSpMk id="23" creationId="{6AD26C7C-5DD5-22C9-76F8-5A2F0CFB50E7}"/>
          </ac:grpSpMkLst>
        </pc:grpChg>
        <pc:grpChg chg="mod">
          <ac:chgData name="marek.andel@odprezentuj.cz" userId="f0a9becd-1e31-4cd9-9a3e-c03b821d1dac" providerId="ADAL" clId="{0B7020A9-105F-433C-A4B0-7A9D8D49BD1E}" dt="2022-07-26T14:04:48.394" v="3897" actId="571"/>
          <ac:grpSpMkLst>
            <pc:docMk/>
            <pc:sldMk cId="3305000936" sldId="1072"/>
            <ac:grpSpMk id="27" creationId="{C077C696-0A00-528C-E3E9-A92489691CBB}"/>
          </ac:grpSpMkLst>
        </pc:grpChg>
        <pc:grpChg chg="mod">
          <ac:chgData name="marek.andel@odprezentuj.cz" userId="f0a9becd-1e31-4cd9-9a3e-c03b821d1dac" providerId="ADAL" clId="{0B7020A9-105F-433C-A4B0-7A9D8D49BD1E}" dt="2022-07-26T14:04:48.394" v="3897" actId="571"/>
          <ac:grpSpMkLst>
            <pc:docMk/>
            <pc:sldMk cId="3305000936" sldId="1072"/>
            <ac:grpSpMk id="28" creationId="{16D084D6-FE65-1E92-14C0-CFB88A65277C}"/>
          </ac:grpSpMkLst>
        </pc:grpChg>
      </pc:sldChg>
      <pc:sldChg chg="addSp modSp add mod ord">
        <pc:chgData name="marek.andel@odprezentuj.cz" userId="f0a9becd-1e31-4cd9-9a3e-c03b821d1dac" providerId="ADAL" clId="{0B7020A9-105F-433C-A4B0-7A9D8D49BD1E}" dt="2022-07-28T13:56:52.290" v="3968"/>
        <pc:sldMkLst>
          <pc:docMk/>
          <pc:sldMk cId="1171455440" sldId="1073"/>
        </pc:sldMkLst>
        <pc:spChg chg="add ord">
          <ac:chgData name="marek.andel@odprezentuj.cz" userId="f0a9becd-1e31-4cd9-9a3e-c03b821d1dac" providerId="ADAL" clId="{0B7020A9-105F-433C-A4B0-7A9D8D49BD1E}" dt="2022-07-28T13:56:47.689" v="3965" actId="167"/>
          <ac:spMkLst>
            <pc:docMk/>
            <pc:sldMk cId="1171455440" sldId="1073"/>
            <ac:spMk id="4" creationId="{97D3124B-0A9E-5A05-15EB-8B9ED15AEFD2}"/>
          </ac:spMkLst>
        </pc:spChg>
        <pc:picChg chg="ord">
          <ac:chgData name="marek.andel@odprezentuj.cz" userId="f0a9becd-1e31-4cd9-9a3e-c03b821d1dac" providerId="ADAL" clId="{0B7020A9-105F-433C-A4B0-7A9D8D49BD1E}" dt="2022-07-28T13:56:47.689" v="3965" actId="167"/>
          <ac:picMkLst>
            <pc:docMk/>
            <pc:sldMk cId="1171455440" sldId="1073"/>
            <ac:picMk id="12" creationId="{E564633E-E04D-08F6-A8AA-FE7A6B0D4BAB}"/>
          </ac:picMkLst>
        </pc:picChg>
      </pc:sldChg>
      <pc:sldChg chg="add del ord">
        <pc:chgData name="marek.andel@odprezentuj.cz" userId="f0a9becd-1e31-4cd9-9a3e-c03b821d1dac" providerId="ADAL" clId="{0B7020A9-105F-433C-A4B0-7A9D8D49BD1E}" dt="2022-07-26T14:05:04.326" v="3904" actId="2890"/>
        <pc:sldMkLst>
          <pc:docMk/>
          <pc:sldMk cId="3416693044" sldId="1073"/>
        </pc:sldMkLst>
      </pc:sldChg>
      <pc:sldChg chg="addSp delSp modSp add mod">
        <pc:chgData name="marek.andel@odprezentuj.cz" userId="f0a9becd-1e31-4cd9-9a3e-c03b821d1dac" providerId="ADAL" clId="{0B7020A9-105F-433C-A4B0-7A9D8D49BD1E}" dt="2022-07-28T13:57:19.857" v="3982" actId="478"/>
        <pc:sldMkLst>
          <pc:docMk/>
          <pc:sldMk cId="242620958" sldId="1074"/>
        </pc:sldMkLst>
        <pc:spChg chg="add del">
          <ac:chgData name="marek.andel@odprezentuj.cz" userId="f0a9becd-1e31-4cd9-9a3e-c03b821d1dac" providerId="ADAL" clId="{0B7020A9-105F-433C-A4B0-7A9D8D49BD1E}" dt="2022-07-28T13:57:19.857" v="3982" actId="478"/>
          <ac:spMkLst>
            <pc:docMk/>
            <pc:sldMk cId="242620958" sldId="1074"/>
            <ac:spMk id="2" creationId="{0260911A-5053-D642-DE92-5668D13771D9}"/>
          </ac:spMkLst>
        </pc:spChg>
        <pc:spChg chg="mod">
          <ac:chgData name="marek.andel@odprezentuj.cz" userId="f0a9becd-1e31-4cd9-9a3e-c03b821d1dac" providerId="ADAL" clId="{0B7020A9-105F-433C-A4B0-7A9D8D49BD1E}" dt="2022-07-28T13:57:17.026" v="3981" actId="207"/>
          <ac:spMkLst>
            <pc:docMk/>
            <pc:sldMk cId="242620958" sldId="1074"/>
            <ac:spMk id="4" creationId="{97D3124B-0A9E-5A05-15EB-8B9ED15AEFD2}"/>
          </ac:spMkLst>
        </pc:spChg>
        <pc:spChg chg="del mod">
          <ac:chgData name="marek.andel@odprezentuj.cz" userId="f0a9becd-1e31-4cd9-9a3e-c03b821d1dac" providerId="ADAL" clId="{0B7020A9-105F-433C-A4B0-7A9D8D49BD1E}" dt="2022-07-28T13:57:05.668" v="3976" actId="478"/>
          <ac:spMkLst>
            <pc:docMk/>
            <pc:sldMk cId="242620958" sldId="1074"/>
            <ac:spMk id="14" creationId="{C6BF0FD1-034A-D84F-E652-FBF021BF5BD3}"/>
          </ac:spMkLst>
        </pc:spChg>
      </pc:sldChg>
      <pc:sldChg chg="addSp delSp modSp add mod">
        <pc:chgData name="marek.andel@odprezentuj.cz" userId="f0a9becd-1e31-4cd9-9a3e-c03b821d1dac" providerId="ADAL" clId="{0B7020A9-105F-433C-A4B0-7A9D8D49BD1E}" dt="2022-07-28T13:57:34.096" v="3987" actId="478"/>
        <pc:sldMkLst>
          <pc:docMk/>
          <pc:sldMk cId="957769620" sldId="1075"/>
        </pc:sldMkLst>
        <pc:spChg chg="add del mod">
          <ac:chgData name="marek.andel@odprezentuj.cz" userId="f0a9becd-1e31-4cd9-9a3e-c03b821d1dac" providerId="ADAL" clId="{0B7020A9-105F-433C-A4B0-7A9D8D49BD1E}" dt="2022-07-28T13:57:34.096" v="3987" actId="478"/>
          <ac:spMkLst>
            <pc:docMk/>
            <pc:sldMk cId="957769620" sldId="1075"/>
            <ac:spMk id="5" creationId="{F132BC8B-4E48-04D7-612A-A495B84D8F5E}"/>
          </ac:spMkLst>
        </pc:spChg>
        <pc:spChg chg="mod">
          <ac:chgData name="marek.andel@odprezentuj.cz" userId="f0a9becd-1e31-4cd9-9a3e-c03b821d1dac" providerId="ADAL" clId="{0B7020A9-105F-433C-A4B0-7A9D8D49BD1E}" dt="2022-07-28T13:57:32.692" v="3986" actId="108"/>
          <ac:spMkLst>
            <pc:docMk/>
            <pc:sldMk cId="957769620" sldId="1075"/>
            <ac:spMk id="8" creationId="{0FD6A636-5EC1-545C-6B54-7980BB83CCFF}"/>
          </ac:spMkLst>
        </pc:spChg>
      </pc:sldChg>
    </pc:docChg>
  </pc:docChgLst>
  <pc:docChgLst>
    <pc:chgData name="Marek Hrkal" userId="8b39b60d-ce53-41aa-990b-557252e12282" providerId="ADAL" clId="{5D7CFA9C-DCFE-455E-BF69-035635D092E9}"/>
    <pc:docChg chg="undo redo custSel addSld delSld modSld sldOrd modSection">
      <pc:chgData name="Marek Hrkal" userId="8b39b60d-ce53-41aa-990b-557252e12282" providerId="ADAL" clId="{5D7CFA9C-DCFE-455E-BF69-035635D092E9}" dt="2022-08-19T14:22:16.443" v="1692" actId="20577"/>
      <pc:docMkLst>
        <pc:docMk/>
      </pc:docMkLst>
      <pc:sldChg chg="delSp modSp mod">
        <pc:chgData name="Marek Hrkal" userId="8b39b60d-ce53-41aa-990b-557252e12282" providerId="ADAL" clId="{5D7CFA9C-DCFE-455E-BF69-035635D092E9}" dt="2022-07-24T11:40:35.751" v="86" actId="21"/>
        <pc:sldMkLst>
          <pc:docMk/>
          <pc:sldMk cId="2764435803" sldId="256"/>
        </pc:sldMkLst>
        <pc:spChg chg="del">
          <ac:chgData name="Marek Hrkal" userId="8b39b60d-ce53-41aa-990b-557252e12282" providerId="ADAL" clId="{5D7CFA9C-DCFE-455E-BF69-035635D092E9}" dt="2022-07-24T11:40:35.751" v="86" actId="21"/>
          <ac:spMkLst>
            <pc:docMk/>
            <pc:sldMk cId="2764435803" sldId="256"/>
            <ac:spMk id="11" creationId="{2D6E7E45-1F3A-AAB2-71A0-15B91F3A6297}"/>
          </ac:spMkLst>
        </pc:spChg>
        <pc:cxnChg chg="mod">
          <ac:chgData name="Marek Hrkal" userId="8b39b60d-ce53-41aa-990b-557252e12282" providerId="ADAL" clId="{5D7CFA9C-DCFE-455E-BF69-035635D092E9}" dt="2022-07-24T11:40:35.751" v="86" actId="21"/>
          <ac:cxnSpMkLst>
            <pc:docMk/>
            <pc:sldMk cId="2764435803" sldId="256"/>
            <ac:cxnSpMk id="25" creationId="{95110A3F-EACE-438D-4CEA-C4D871CF6DF0}"/>
          </ac:cxnSpMkLst>
        </pc:cxnChg>
      </pc:sldChg>
      <pc:sldChg chg="delSp mod">
        <pc:chgData name="Marek Hrkal" userId="8b39b60d-ce53-41aa-990b-557252e12282" providerId="ADAL" clId="{5D7CFA9C-DCFE-455E-BF69-035635D092E9}" dt="2022-07-24T11:49:31.196" v="670" actId="21"/>
        <pc:sldMkLst>
          <pc:docMk/>
          <pc:sldMk cId="3186782915" sldId="909"/>
        </pc:sldMkLst>
        <pc:spChg chg="del">
          <ac:chgData name="Marek Hrkal" userId="8b39b60d-ce53-41aa-990b-557252e12282" providerId="ADAL" clId="{5D7CFA9C-DCFE-455E-BF69-035635D092E9}" dt="2022-07-24T11:49:31.196" v="670" actId="21"/>
          <ac:spMkLst>
            <pc:docMk/>
            <pc:sldMk cId="3186782915" sldId="909"/>
            <ac:spMk id="5" creationId="{3FEDEB70-BE6E-BB32-9C01-5DDAAD41E932}"/>
          </ac:spMkLst>
        </pc:spChg>
        <pc:spChg chg="del">
          <ac:chgData name="Marek Hrkal" userId="8b39b60d-ce53-41aa-990b-557252e12282" providerId="ADAL" clId="{5D7CFA9C-DCFE-455E-BF69-035635D092E9}" dt="2022-07-24T11:49:31.196" v="670" actId="21"/>
          <ac:spMkLst>
            <pc:docMk/>
            <pc:sldMk cId="3186782915" sldId="909"/>
            <ac:spMk id="7" creationId="{7DEA3E84-1BB0-8F61-F910-B418E06F0DD9}"/>
          </ac:spMkLst>
        </pc:spChg>
        <pc:spChg chg="del">
          <ac:chgData name="Marek Hrkal" userId="8b39b60d-ce53-41aa-990b-557252e12282" providerId="ADAL" clId="{5D7CFA9C-DCFE-455E-BF69-035635D092E9}" dt="2022-07-24T11:49:31.196" v="670" actId="21"/>
          <ac:spMkLst>
            <pc:docMk/>
            <pc:sldMk cId="3186782915" sldId="909"/>
            <ac:spMk id="9" creationId="{4FAE1BB3-42BD-CCC6-F689-9ABCF2BD3826}"/>
          </ac:spMkLst>
        </pc:spChg>
      </pc:sldChg>
      <pc:sldChg chg="modSp ord">
        <pc:chgData name="Marek Hrkal" userId="8b39b60d-ce53-41aa-990b-557252e12282" providerId="ADAL" clId="{5D7CFA9C-DCFE-455E-BF69-035635D092E9}" dt="2022-07-25T10:04:57.697" v="1056" actId="478"/>
        <pc:sldMkLst>
          <pc:docMk/>
          <pc:sldMk cId="3884811328" sldId="910"/>
        </pc:sldMkLst>
        <pc:graphicFrameChg chg="mod">
          <ac:chgData name="Marek Hrkal" userId="8b39b60d-ce53-41aa-990b-557252e12282" providerId="ADAL" clId="{5D7CFA9C-DCFE-455E-BF69-035635D092E9}" dt="2022-07-25T10:04:57.697" v="1056" actId="478"/>
          <ac:graphicFrameMkLst>
            <pc:docMk/>
            <pc:sldMk cId="3884811328" sldId="910"/>
            <ac:graphicFrameMk id="4" creationId="{FF9CAF08-FA82-D871-E113-DF7D063B9906}"/>
          </ac:graphicFrameMkLst>
        </pc:graphicFrameChg>
      </pc:sldChg>
      <pc:sldChg chg="addSp delSp modSp mod ord">
        <pc:chgData name="Marek Hrkal" userId="8b39b60d-ce53-41aa-990b-557252e12282" providerId="ADAL" clId="{5D7CFA9C-DCFE-455E-BF69-035635D092E9}" dt="2022-07-25T10:03:53.446" v="1045" actId="12100"/>
        <pc:sldMkLst>
          <pc:docMk/>
          <pc:sldMk cId="1129890713" sldId="911"/>
        </pc:sldMkLst>
        <pc:graphicFrameChg chg="del">
          <ac:chgData name="Marek Hrkal" userId="8b39b60d-ce53-41aa-990b-557252e12282" providerId="ADAL" clId="{5D7CFA9C-DCFE-455E-BF69-035635D092E9}" dt="2022-07-25T10:03:34.763" v="1043" actId="478"/>
          <ac:graphicFrameMkLst>
            <pc:docMk/>
            <pc:sldMk cId="1129890713" sldId="911"/>
            <ac:graphicFrameMk id="2" creationId="{A3072662-DCA0-A608-FBE4-E14AF5613603}"/>
          </ac:graphicFrameMkLst>
        </pc:graphicFrameChg>
        <pc:graphicFrameChg chg="add del">
          <ac:chgData name="Marek Hrkal" userId="8b39b60d-ce53-41aa-990b-557252e12282" providerId="ADAL" clId="{5D7CFA9C-DCFE-455E-BF69-035635D092E9}" dt="2022-07-25T10:03:17.411" v="1040" actId="478"/>
          <ac:graphicFrameMkLst>
            <pc:docMk/>
            <pc:sldMk cId="1129890713" sldId="911"/>
            <ac:graphicFrameMk id="3" creationId="{09489F41-B25C-47A2-7609-F01BF21B12AF}"/>
          </ac:graphicFrameMkLst>
        </pc:graphicFrameChg>
        <pc:graphicFrameChg chg="add del modGraphic">
          <ac:chgData name="Marek Hrkal" userId="8b39b60d-ce53-41aa-990b-557252e12282" providerId="ADAL" clId="{5D7CFA9C-DCFE-455E-BF69-035635D092E9}" dt="2022-07-25T10:03:32.618" v="1042" actId="478"/>
          <ac:graphicFrameMkLst>
            <pc:docMk/>
            <pc:sldMk cId="1129890713" sldId="911"/>
            <ac:graphicFrameMk id="4" creationId="{8667B4CE-B3FB-526D-1701-1FDF17B5130D}"/>
          </ac:graphicFrameMkLst>
        </pc:graphicFrameChg>
        <pc:graphicFrameChg chg="add mod modGraphic">
          <ac:chgData name="Marek Hrkal" userId="8b39b60d-ce53-41aa-990b-557252e12282" providerId="ADAL" clId="{5D7CFA9C-DCFE-455E-BF69-035635D092E9}" dt="2022-07-25T10:03:53.446" v="1045" actId="12100"/>
          <ac:graphicFrameMkLst>
            <pc:docMk/>
            <pc:sldMk cId="1129890713" sldId="911"/>
            <ac:graphicFrameMk id="5" creationId="{B66A2E63-514E-CEC7-BD58-D86019351821}"/>
          </ac:graphicFrameMkLst>
        </pc:graphicFrameChg>
      </pc:sldChg>
      <pc:sldChg chg="ord">
        <pc:chgData name="Marek Hrkal" userId="8b39b60d-ce53-41aa-990b-557252e12282" providerId="ADAL" clId="{5D7CFA9C-DCFE-455E-BF69-035635D092E9}" dt="2022-07-24T11:38:49.280" v="75"/>
        <pc:sldMkLst>
          <pc:docMk/>
          <pc:sldMk cId="72845960" sldId="912"/>
        </pc:sldMkLst>
      </pc:sldChg>
      <pc:sldChg chg="addSp delSp modSp mod ord">
        <pc:chgData name="Marek Hrkal" userId="8b39b60d-ce53-41aa-990b-557252e12282" providerId="ADAL" clId="{5D7CFA9C-DCFE-455E-BF69-035635D092E9}" dt="2022-07-24T11:39:35.222" v="81" actId="11530"/>
        <pc:sldMkLst>
          <pc:docMk/>
          <pc:sldMk cId="2033507808" sldId="913"/>
        </pc:sldMkLst>
        <pc:spChg chg="mod topLvl">
          <ac:chgData name="Marek Hrkal" userId="8b39b60d-ce53-41aa-990b-557252e12282" providerId="ADAL" clId="{5D7CFA9C-DCFE-455E-BF69-035635D092E9}" dt="2022-07-24T11:39:13.890" v="79" actId="165"/>
          <ac:spMkLst>
            <pc:docMk/>
            <pc:sldMk cId="2033507808" sldId="913"/>
            <ac:spMk id="3" creationId="{DDACCCC2-6387-B561-B519-90065B7710EA}"/>
          </ac:spMkLst>
        </pc:spChg>
        <pc:spChg chg="mod topLvl">
          <ac:chgData name="Marek Hrkal" userId="8b39b60d-ce53-41aa-990b-557252e12282" providerId="ADAL" clId="{5D7CFA9C-DCFE-455E-BF69-035635D092E9}" dt="2022-07-24T11:39:35.222" v="81" actId="11530"/>
          <ac:spMkLst>
            <pc:docMk/>
            <pc:sldMk cId="2033507808" sldId="913"/>
            <ac:spMk id="4" creationId="{28A66C52-5651-F07A-E9E5-5058EBE05290}"/>
          </ac:spMkLst>
        </pc:spChg>
        <pc:spChg chg="mod topLvl">
          <ac:chgData name="Marek Hrkal" userId="8b39b60d-ce53-41aa-990b-557252e12282" providerId="ADAL" clId="{5D7CFA9C-DCFE-455E-BF69-035635D092E9}" dt="2022-07-24T11:39:13.890" v="79" actId="165"/>
          <ac:spMkLst>
            <pc:docMk/>
            <pc:sldMk cId="2033507808" sldId="913"/>
            <ac:spMk id="5" creationId="{0257C798-D946-552D-B383-E8CEB7B6618C}"/>
          </ac:spMkLst>
        </pc:spChg>
        <pc:spChg chg="mod topLvl">
          <ac:chgData name="Marek Hrkal" userId="8b39b60d-ce53-41aa-990b-557252e12282" providerId="ADAL" clId="{5D7CFA9C-DCFE-455E-BF69-035635D092E9}" dt="2022-07-24T11:39:13.890" v="79" actId="165"/>
          <ac:spMkLst>
            <pc:docMk/>
            <pc:sldMk cId="2033507808" sldId="913"/>
            <ac:spMk id="6" creationId="{4E01D883-D2D2-1156-B044-ACC27B358B09}"/>
          </ac:spMkLst>
        </pc:spChg>
        <pc:spChg chg="mod topLvl">
          <ac:chgData name="Marek Hrkal" userId="8b39b60d-ce53-41aa-990b-557252e12282" providerId="ADAL" clId="{5D7CFA9C-DCFE-455E-BF69-035635D092E9}" dt="2022-07-24T11:39:13.890" v="79" actId="165"/>
          <ac:spMkLst>
            <pc:docMk/>
            <pc:sldMk cId="2033507808" sldId="913"/>
            <ac:spMk id="7" creationId="{3DD9DA7E-3A98-1DD7-6BE0-5E4D12CD7597}"/>
          </ac:spMkLst>
        </pc:spChg>
        <pc:spChg chg="add mod">
          <ac:chgData name="Marek Hrkal" userId="8b39b60d-ce53-41aa-990b-557252e12282" providerId="ADAL" clId="{5D7CFA9C-DCFE-455E-BF69-035635D092E9}" dt="2022-07-24T11:38:58.466" v="78" actId="207"/>
          <ac:spMkLst>
            <pc:docMk/>
            <pc:sldMk cId="2033507808" sldId="913"/>
            <ac:spMk id="9" creationId="{1A5F1B19-FEA2-2121-17AD-6BAFBD92D51F}"/>
          </ac:spMkLst>
        </pc:spChg>
        <pc:grpChg chg="del">
          <ac:chgData name="Marek Hrkal" userId="8b39b60d-ce53-41aa-990b-557252e12282" providerId="ADAL" clId="{5D7CFA9C-DCFE-455E-BF69-035635D092E9}" dt="2022-07-24T11:39:13.890" v="79" actId="165"/>
          <ac:grpSpMkLst>
            <pc:docMk/>
            <pc:sldMk cId="2033507808" sldId="913"/>
            <ac:grpSpMk id="2" creationId="{D76CE7B7-2ACD-15A4-7094-597480F1C313}"/>
          </ac:grpSpMkLst>
        </pc:grpChg>
      </pc:sldChg>
      <pc:sldChg chg="addSp modSp mod ord">
        <pc:chgData name="Marek Hrkal" userId="8b39b60d-ce53-41aa-990b-557252e12282" providerId="ADAL" clId="{5D7CFA9C-DCFE-455E-BF69-035635D092E9}" dt="2022-07-25T09:40:46.521" v="739" actId="14100"/>
        <pc:sldMkLst>
          <pc:docMk/>
          <pc:sldMk cId="2330526253" sldId="915"/>
        </pc:sldMkLst>
        <pc:spChg chg="mod">
          <ac:chgData name="Marek Hrkal" userId="8b39b60d-ce53-41aa-990b-557252e12282" providerId="ADAL" clId="{5D7CFA9C-DCFE-455E-BF69-035635D092E9}" dt="2022-07-24T11:50:13.585" v="713" actId="1076"/>
          <ac:spMkLst>
            <pc:docMk/>
            <pc:sldMk cId="2330526253" sldId="915"/>
            <ac:spMk id="97" creationId="{4792559D-4A2D-5AD1-068A-26BDA121B9AF}"/>
          </ac:spMkLst>
        </pc:spChg>
        <pc:grpChg chg="mod">
          <ac:chgData name="Marek Hrkal" userId="8b39b60d-ce53-41aa-990b-557252e12282" providerId="ADAL" clId="{5D7CFA9C-DCFE-455E-BF69-035635D092E9}" dt="2022-07-25T09:36:15.349" v="716" actId="1076"/>
          <ac:grpSpMkLst>
            <pc:docMk/>
            <pc:sldMk cId="2330526253" sldId="915"/>
            <ac:grpSpMk id="105" creationId="{E6EE1310-9803-B12D-928C-A84D040EE45E}"/>
          </ac:grpSpMkLst>
        </pc:grpChg>
        <pc:cxnChg chg="add mod">
          <ac:chgData name="Marek Hrkal" userId="8b39b60d-ce53-41aa-990b-557252e12282" providerId="ADAL" clId="{5D7CFA9C-DCFE-455E-BF69-035635D092E9}" dt="2022-07-25T09:40:46.521" v="739" actId="14100"/>
          <ac:cxnSpMkLst>
            <pc:docMk/>
            <pc:sldMk cId="2330526253" sldId="915"/>
            <ac:cxnSpMk id="3" creationId="{9654A58A-90A3-35E5-70A2-60C36A3363E8}"/>
          </ac:cxnSpMkLst>
        </pc:cxnChg>
      </pc:sldChg>
      <pc:sldChg chg="addSp modSp add mod setBg">
        <pc:chgData name="Marek Hrkal" userId="8b39b60d-ce53-41aa-990b-557252e12282" providerId="ADAL" clId="{5D7CFA9C-DCFE-455E-BF69-035635D092E9}" dt="2022-07-24T11:38:33.164" v="73" actId="20577"/>
        <pc:sldMkLst>
          <pc:docMk/>
          <pc:sldMk cId="1582602320" sldId="1051"/>
        </pc:sldMkLst>
        <pc:spChg chg="add mod">
          <ac:chgData name="Marek Hrkal" userId="8b39b60d-ce53-41aa-990b-557252e12282" providerId="ADAL" clId="{5D7CFA9C-DCFE-455E-BF69-035635D092E9}" dt="2022-07-24T11:38:33.164" v="73" actId="20577"/>
          <ac:spMkLst>
            <pc:docMk/>
            <pc:sldMk cId="1582602320" sldId="1051"/>
            <ac:spMk id="25" creationId="{CA611747-D520-872C-2E56-7415A0496DE5}"/>
          </ac:spMkLst>
        </pc:spChg>
      </pc:sldChg>
      <pc:sldChg chg="addSp delSp modSp new mod">
        <pc:chgData name="Marek Hrkal" userId="8b39b60d-ce53-41aa-990b-557252e12282" providerId="ADAL" clId="{5D7CFA9C-DCFE-455E-BF69-035635D092E9}" dt="2022-08-19T13:09:45.570" v="1415" actId="571"/>
        <pc:sldMkLst>
          <pc:docMk/>
          <pc:sldMk cId="4163607086" sldId="1052"/>
        </pc:sldMkLst>
        <pc:spChg chg="add del mod">
          <ac:chgData name="Marek Hrkal" userId="8b39b60d-ce53-41aa-990b-557252e12282" providerId="ADAL" clId="{5D7CFA9C-DCFE-455E-BF69-035635D092E9}" dt="2022-08-19T12:29:44.719" v="1359" actId="11529"/>
          <ac:spMkLst>
            <pc:docMk/>
            <pc:sldMk cId="4163607086" sldId="1052"/>
            <ac:spMk id="2" creationId="{21820650-56DD-E90D-BD76-7FFAEB5DCDBD}"/>
          </ac:spMkLst>
        </pc:spChg>
        <pc:spChg chg="add del mod">
          <ac:chgData name="Marek Hrkal" userId="8b39b60d-ce53-41aa-990b-557252e12282" providerId="ADAL" clId="{5D7CFA9C-DCFE-455E-BF69-035635D092E9}" dt="2022-08-19T12:30:34.015" v="1363" actId="478"/>
          <ac:spMkLst>
            <pc:docMk/>
            <pc:sldMk cId="4163607086" sldId="1052"/>
            <ac:spMk id="3" creationId="{AD37AEBF-1867-C734-C2F1-BBAEA0808239}"/>
          </ac:spMkLst>
        </pc:spChg>
        <pc:spChg chg="add mod">
          <ac:chgData name="Marek Hrkal" userId="8b39b60d-ce53-41aa-990b-557252e12282" providerId="ADAL" clId="{5D7CFA9C-DCFE-455E-BF69-035635D092E9}" dt="2022-07-24T11:50:06.752" v="711" actId="20577"/>
          <ac:spMkLst>
            <pc:docMk/>
            <pc:sldMk cId="4163607086" sldId="1052"/>
            <ac:spMk id="3" creationId="{F9957961-DDFD-33A6-0731-4A6E03780AD7}"/>
          </ac:spMkLst>
        </pc:spChg>
        <pc:spChg chg="add mod topLvl">
          <ac:chgData name="Marek Hrkal" userId="8b39b60d-ce53-41aa-990b-557252e12282" providerId="ADAL" clId="{5D7CFA9C-DCFE-455E-BF69-035635D092E9}" dt="2022-08-19T12:34:47.693" v="1391" actId="1076"/>
          <ac:spMkLst>
            <pc:docMk/>
            <pc:sldMk cId="4163607086" sldId="1052"/>
            <ac:spMk id="4" creationId="{0C36F596-A7FD-3BF7-12BD-43BF3E8346A6}"/>
          </ac:spMkLst>
        </pc:spChg>
        <pc:spChg chg="add mod">
          <ac:chgData name="Marek Hrkal" userId="8b39b60d-ce53-41aa-990b-557252e12282" providerId="ADAL" clId="{5D7CFA9C-DCFE-455E-BF69-035635D092E9}" dt="2022-07-25T09:35:18.129" v="714" actId="14100"/>
          <ac:spMkLst>
            <pc:docMk/>
            <pc:sldMk cId="4163607086" sldId="1052"/>
            <ac:spMk id="5" creationId="{4B060EAF-4BE4-909F-FC60-DEEEEA8D1519}"/>
          </ac:spMkLst>
        </pc:spChg>
        <pc:spChg chg="add mod topLvl">
          <ac:chgData name="Marek Hrkal" userId="8b39b60d-ce53-41aa-990b-557252e12282" providerId="ADAL" clId="{5D7CFA9C-DCFE-455E-BF69-035635D092E9}" dt="2022-08-19T12:34:47.693" v="1391" actId="1076"/>
          <ac:spMkLst>
            <pc:docMk/>
            <pc:sldMk cId="4163607086" sldId="1052"/>
            <ac:spMk id="6" creationId="{F1991261-54DF-544A-F68D-290007526459}"/>
          </ac:spMkLst>
        </pc:spChg>
        <pc:spChg chg="add del mod">
          <ac:chgData name="Marek Hrkal" userId="8b39b60d-ce53-41aa-990b-557252e12282" providerId="ADAL" clId="{5D7CFA9C-DCFE-455E-BF69-035635D092E9}" dt="2022-08-19T12:30:51.414" v="1367" actId="478"/>
          <ac:spMkLst>
            <pc:docMk/>
            <pc:sldMk cId="4163607086" sldId="1052"/>
            <ac:spMk id="7" creationId="{08D7E995-C325-1519-07F7-E2BBDD51AF49}"/>
          </ac:spMkLst>
        </pc:spChg>
        <pc:spChg chg="add">
          <ac:chgData name="Marek Hrkal" userId="8b39b60d-ce53-41aa-990b-557252e12282" providerId="ADAL" clId="{5D7CFA9C-DCFE-455E-BF69-035635D092E9}" dt="2022-07-24T11:49:38.903" v="671" actId="22"/>
          <ac:spMkLst>
            <pc:docMk/>
            <pc:sldMk cId="4163607086" sldId="1052"/>
            <ac:spMk id="7" creationId="{C8C9807D-7544-85D7-CC0E-7F47AB081A35}"/>
          </ac:spMkLst>
        </pc:spChg>
        <pc:spChg chg="add mod topLvl">
          <ac:chgData name="Marek Hrkal" userId="8b39b60d-ce53-41aa-990b-557252e12282" providerId="ADAL" clId="{5D7CFA9C-DCFE-455E-BF69-035635D092E9}" dt="2022-08-19T12:34:47.693" v="1391" actId="1076"/>
          <ac:spMkLst>
            <pc:docMk/>
            <pc:sldMk cId="4163607086" sldId="1052"/>
            <ac:spMk id="8" creationId="{32E0BF54-1D41-C2E9-C6B9-A9220DA33EFF}"/>
          </ac:spMkLst>
        </pc:spChg>
        <pc:spChg chg="add">
          <ac:chgData name="Marek Hrkal" userId="8b39b60d-ce53-41aa-990b-557252e12282" providerId="ADAL" clId="{5D7CFA9C-DCFE-455E-BF69-035635D092E9}" dt="2022-07-24T11:49:38.903" v="671" actId="22"/>
          <ac:spMkLst>
            <pc:docMk/>
            <pc:sldMk cId="4163607086" sldId="1052"/>
            <ac:spMk id="9" creationId="{9EBED636-04B0-7494-BEAA-288A0CC5A92E}"/>
          </ac:spMkLst>
        </pc:spChg>
        <pc:spChg chg="add del">
          <ac:chgData name="Marek Hrkal" userId="8b39b60d-ce53-41aa-990b-557252e12282" providerId="ADAL" clId="{5D7CFA9C-DCFE-455E-BF69-035635D092E9}" dt="2022-08-19T12:31:12.047" v="1369" actId="478"/>
          <ac:spMkLst>
            <pc:docMk/>
            <pc:sldMk cId="4163607086" sldId="1052"/>
            <ac:spMk id="9" creationId="{D1C1256B-B2C5-5A60-1825-7366B693C204}"/>
          </ac:spMkLst>
        </pc:spChg>
        <pc:spChg chg="add del mod">
          <ac:chgData name="Marek Hrkal" userId="8b39b60d-ce53-41aa-990b-557252e12282" providerId="ADAL" clId="{5D7CFA9C-DCFE-455E-BF69-035635D092E9}" dt="2022-08-19T12:33:19.048" v="1375" actId="478"/>
          <ac:spMkLst>
            <pc:docMk/>
            <pc:sldMk cId="4163607086" sldId="1052"/>
            <ac:spMk id="10" creationId="{87549340-9564-74D9-4798-48A9C4A19ED2}"/>
          </ac:spMkLst>
        </pc:spChg>
        <pc:spChg chg="add del mod">
          <ac:chgData name="Marek Hrkal" userId="8b39b60d-ce53-41aa-990b-557252e12282" providerId="ADAL" clId="{5D7CFA9C-DCFE-455E-BF69-035635D092E9}" dt="2022-08-19T12:36:47.047" v="1405" actId="478"/>
          <ac:spMkLst>
            <pc:docMk/>
            <pc:sldMk cId="4163607086" sldId="1052"/>
            <ac:spMk id="13" creationId="{86B19D16-9C4D-86C7-A4B7-D02435939B42}"/>
          </ac:spMkLst>
        </pc:spChg>
        <pc:spChg chg="add mod">
          <ac:chgData name="Marek Hrkal" userId="8b39b60d-ce53-41aa-990b-557252e12282" providerId="ADAL" clId="{5D7CFA9C-DCFE-455E-BF69-035635D092E9}" dt="2022-08-19T13:09:45.570" v="1415" actId="571"/>
          <ac:spMkLst>
            <pc:docMk/>
            <pc:sldMk cId="4163607086" sldId="1052"/>
            <ac:spMk id="14" creationId="{77469FEB-AF90-A32D-DFB6-EE5410B96389}"/>
          </ac:spMkLst>
        </pc:spChg>
        <pc:spChg chg="add mod">
          <ac:chgData name="Marek Hrkal" userId="8b39b60d-ce53-41aa-990b-557252e12282" providerId="ADAL" clId="{5D7CFA9C-DCFE-455E-BF69-035635D092E9}" dt="2022-08-19T13:09:45.081" v="1414" actId="571"/>
          <ac:spMkLst>
            <pc:docMk/>
            <pc:sldMk cId="4163607086" sldId="1052"/>
            <ac:spMk id="15" creationId="{2D95CC00-1C05-5E9E-968A-91C87E7C6E56}"/>
          </ac:spMkLst>
        </pc:spChg>
        <pc:spChg chg="mod">
          <ac:chgData name="Marek Hrkal" userId="8b39b60d-ce53-41aa-990b-557252e12282" providerId="ADAL" clId="{5D7CFA9C-DCFE-455E-BF69-035635D092E9}" dt="2022-08-04T13:27:44.324" v="1065" actId="1076"/>
          <ac:spMkLst>
            <pc:docMk/>
            <pc:sldMk cId="4163607086" sldId="1052"/>
            <ac:spMk id="15" creationId="{DFDFF43E-7C10-BB71-1AD9-372923A38DC7}"/>
          </ac:spMkLst>
        </pc:spChg>
        <pc:spChg chg="add mod">
          <ac:chgData name="Marek Hrkal" userId="8b39b60d-ce53-41aa-990b-557252e12282" providerId="ADAL" clId="{5D7CFA9C-DCFE-455E-BF69-035635D092E9}" dt="2022-08-19T13:09:44.795" v="1413" actId="571"/>
          <ac:spMkLst>
            <pc:docMk/>
            <pc:sldMk cId="4163607086" sldId="1052"/>
            <ac:spMk id="16" creationId="{D573E86F-ECAE-04A4-714E-61F61191A9CD}"/>
          </ac:spMkLst>
        </pc:spChg>
        <pc:spChg chg="mod">
          <ac:chgData name="Marek Hrkal" userId="8b39b60d-ce53-41aa-990b-557252e12282" providerId="ADAL" clId="{5D7CFA9C-DCFE-455E-BF69-035635D092E9}" dt="2022-08-19T12:29:10.370" v="1352" actId="165"/>
          <ac:spMkLst>
            <pc:docMk/>
            <pc:sldMk cId="4163607086" sldId="1052"/>
            <ac:spMk id="19" creationId="{9322FBB0-F5AE-82DA-D3FB-8E8D67F6C997}"/>
          </ac:spMkLst>
        </pc:spChg>
        <pc:spChg chg="mod">
          <ac:chgData name="Marek Hrkal" userId="8b39b60d-ce53-41aa-990b-557252e12282" providerId="ADAL" clId="{5D7CFA9C-DCFE-455E-BF69-035635D092E9}" dt="2022-08-19T12:29:10.370" v="1352" actId="165"/>
          <ac:spMkLst>
            <pc:docMk/>
            <pc:sldMk cId="4163607086" sldId="1052"/>
            <ac:spMk id="20" creationId="{7EC14B86-0A87-1806-2DAA-6A25644ECF6F}"/>
          </ac:spMkLst>
        </pc:spChg>
        <pc:spChg chg="mod">
          <ac:chgData name="Marek Hrkal" userId="8b39b60d-ce53-41aa-990b-557252e12282" providerId="ADAL" clId="{5D7CFA9C-DCFE-455E-BF69-035635D092E9}" dt="2022-08-19T12:29:10.370" v="1352" actId="165"/>
          <ac:spMkLst>
            <pc:docMk/>
            <pc:sldMk cId="4163607086" sldId="1052"/>
            <ac:spMk id="25" creationId="{2C8B0C20-FC27-E9E2-39BE-26749E258A26}"/>
          </ac:spMkLst>
        </pc:spChg>
        <pc:spChg chg="mod topLvl">
          <ac:chgData name="Marek Hrkal" userId="8b39b60d-ce53-41aa-990b-557252e12282" providerId="ADAL" clId="{5D7CFA9C-DCFE-455E-BF69-035635D092E9}" dt="2022-08-19T12:36:06.515" v="1401" actId="165"/>
          <ac:spMkLst>
            <pc:docMk/>
            <pc:sldMk cId="4163607086" sldId="1052"/>
            <ac:spMk id="32" creationId="{1DED29D6-B70F-FFD6-0A94-7AC0B9318B64}"/>
          </ac:spMkLst>
        </pc:spChg>
        <pc:spChg chg="mod topLvl">
          <ac:chgData name="Marek Hrkal" userId="8b39b60d-ce53-41aa-990b-557252e12282" providerId="ADAL" clId="{5D7CFA9C-DCFE-455E-BF69-035635D092E9}" dt="2022-08-19T12:35:29.350" v="1398" actId="1076"/>
          <ac:spMkLst>
            <pc:docMk/>
            <pc:sldMk cId="4163607086" sldId="1052"/>
            <ac:spMk id="35" creationId="{39ED1191-FED8-8194-9302-4696FFC2151B}"/>
          </ac:spMkLst>
        </pc:spChg>
        <pc:spChg chg="mod topLvl">
          <ac:chgData name="Marek Hrkal" userId="8b39b60d-ce53-41aa-990b-557252e12282" providerId="ADAL" clId="{5D7CFA9C-DCFE-455E-BF69-035635D092E9}" dt="2022-08-19T12:35:29.350" v="1398" actId="1076"/>
          <ac:spMkLst>
            <pc:docMk/>
            <pc:sldMk cId="4163607086" sldId="1052"/>
            <ac:spMk id="38" creationId="{48360657-65ED-CA70-E69A-3DBFEFAE5628}"/>
          </ac:spMkLst>
        </pc:spChg>
        <pc:spChg chg="mod topLvl">
          <ac:chgData name="Marek Hrkal" userId="8b39b60d-ce53-41aa-990b-557252e12282" providerId="ADAL" clId="{5D7CFA9C-DCFE-455E-BF69-035635D092E9}" dt="2022-08-19T12:37:19.086" v="1407" actId="2085"/>
          <ac:spMkLst>
            <pc:docMk/>
            <pc:sldMk cId="4163607086" sldId="1052"/>
            <ac:spMk id="43" creationId="{2AD0EAEB-DA6B-6DA7-A2A3-A574263F01F9}"/>
          </ac:spMkLst>
        </pc:spChg>
        <pc:spChg chg="mod topLvl">
          <ac:chgData name="Marek Hrkal" userId="8b39b60d-ce53-41aa-990b-557252e12282" providerId="ADAL" clId="{5D7CFA9C-DCFE-455E-BF69-035635D092E9}" dt="2022-08-19T12:37:19.086" v="1407" actId="2085"/>
          <ac:spMkLst>
            <pc:docMk/>
            <pc:sldMk cId="4163607086" sldId="1052"/>
            <ac:spMk id="44" creationId="{6DDA6843-B9E6-5649-B803-D6CA5D5F963C}"/>
          </ac:spMkLst>
        </pc:spChg>
        <pc:spChg chg="mod topLvl">
          <ac:chgData name="Marek Hrkal" userId="8b39b60d-ce53-41aa-990b-557252e12282" providerId="ADAL" clId="{5D7CFA9C-DCFE-455E-BF69-035635D092E9}" dt="2022-08-19T12:37:19.086" v="1407" actId="2085"/>
          <ac:spMkLst>
            <pc:docMk/>
            <pc:sldMk cId="4163607086" sldId="1052"/>
            <ac:spMk id="46" creationId="{A995CC9A-1AFA-B953-7EC5-7171303EB906}"/>
          </ac:spMkLst>
        </pc:spChg>
        <pc:spChg chg="mod topLvl">
          <ac:chgData name="Marek Hrkal" userId="8b39b60d-ce53-41aa-990b-557252e12282" providerId="ADAL" clId="{5D7CFA9C-DCFE-455E-BF69-035635D092E9}" dt="2022-08-19T12:35:42.119" v="1400" actId="1076"/>
          <ac:spMkLst>
            <pc:docMk/>
            <pc:sldMk cId="4163607086" sldId="1052"/>
            <ac:spMk id="49" creationId="{46834AE0-91FA-E50A-59D1-AE8EF0053325}"/>
          </ac:spMkLst>
        </pc:spChg>
        <pc:spChg chg="mod topLvl">
          <ac:chgData name="Marek Hrkal" userId="8b39b60d-ce53-41aa-990b-557252e12282" providerId="ADAL" clId="{5D7CFA9C-DCFE-455E-BF69-035635D092E9}" dt="2022-08-19T12:35:42.119" v="1400" actId="1076"/>
          <ac:spMkLst>
            <pc:docMk/>
            <pc:sldMk cId="4163607086" sldId="1052"/>
            <ac:spMk id="50" creationId="{F9E39F06-1CA3-287E-DCF6-5449867BA978}"/>
          </ac:spMkLst>
        </pc:spChg>
        <pc:spChg chg="mod topLvl">
          <ac:chgData name="Marek Hrkal" userId="8b39b60d-ce53-41aa-990b-557252e12282" providerId="ADAL" clId="{5D7CFA9C-DCFE-455E-BF69-035635D092E9}" dt="2022-08-19T12:35:42.119" v="1400" actId="1076"/>
          <ac:spMkLst>
            <pc:docMk/>
            <pc:sldMk cId="4163607086" sldId="1052"/>
            <ac:spMk id="51" creationId="{9EF4F8EC-A07C-E0F4-5F68-9A31C393CCC0}"/>
          </ac:spMkLst>
        </pc:spChg>
        <pc:spChg chg="mod topLvl">
          <ac:chgData name="Marek Hrkal" userId="8b39b60d-ce53-41aa-990b-557252e12282" providerId="ADAL" clId="{5D7CFA9C-DCFE-455E-BF69-035635D092E9}" dt="2022-08-19T12:38:04.831" v="1409" actId="1076"/>
          <ac:spMkLst>
            <pc:docMk/>
            <pc:sldMk cId="4163607086" sldId="1052"/>
            <ac:spMk id="53" creationId="{7E1FBCB8-141C-2E4E-26A8-885BF06C0F10}"/>
          </ac:spMkLst>
        </pc:spChg>
        <pc:spChg chg="mod topLvl">
          <ac:chgData name="Marek Hrkal" userId="8b39b60d-ce53-41aa-990b-557252e12282" providerId="ADAL" clId="{5D7CFA9C-DCFE-455E-BF69-035635D092E9}" dt="2022-08-19T12:34:33.494" v="1389" actId="1076"/>
          <ac:spMkLst>
            <pc:docMk/>
            <pc:sldMk cId="4163607086" sldId="1052"/>
            <ac:spMk id="54" creationId="{9A5076E8-184E-BFC8-41A5-099AA6B6C85F}"/>
          </ac:spMkLst>
        </pc:spChg>
        <pc:spChg chg="mod topLvl">
          <ac:chgData name="Marek Hrkal" userId="8b39b60d-ce53-41aa-990b-557252e12282" providerId="ADAL" clId="{5D7CFA9C-DCFE-455E-BF69-035635D092E9}" dt="2022-08-19T12:34:33.494" v="1389" actId="1076"/>
          <ac:spMkLst>
            <pc:docMk/>
            <pc:sldMk cId="4163607086" sldId="1052"/>
            <ac:spMk id="55" creationId="{CC2DFB9B-E3D6-53BB-531B-2AEAF77812E0}"/>
          </ac:spMkLst>
        </pc:spChg>
        <pc:spChg chg="mod">
          <ac:chgData name="Marek Hrkal" userId="8b39b60d-ce53-41aa-990b-557252e12282" providerId="ADAL" clId="{5D7CFA9C-DCFE-455E-BF69-035635D092E9}" dt="2022-08-19T12:35:10.525" v="1395" actId="1076"/>
          <ac:spMkLst>
            <pc:docMk/>
            <pc:sldMk cId="4163607086" sldId="1052"/>
            <ac:spMk id="57" creationId="{B4824D42-4C42-2893-7A83-DBE222972698}"/>
          </ac:spMkLst>
        </pc:spChg>
        <pc:spChg chg="mod">
          <ac:chgData name="Marek Hrkal" userId="8b39b60d-ce53-41aa-990b-557252e12282" providerId="ADAL" clId="{5D7CFA9C-DCFE-455E-BF69-035635D092E9}" dt="2022-08-19T12:35:10.525" v="1395" actId="1076"/>
          <ac:spMkLst>
            <pc:docMk/>
            <pc:sldMk cId="4163607086" sldId="1052"/>
            <ac:spMk id="59" creationId="{931FD67A-24E4-8503-49AA-4440D730E938}"/>
          </ac:spMkLst>
        </pc:spChg>
        <pc:spChg chg="mod">
          <ac:chgData name="Marek Hrkal" userId="8b39b60d-ce53-41aa-990b-557252e12282" providerId="ADAL" clId="{5D7CFA9C-DCFE-455E-BF69-035635D092E9}" dt="2022-08-19T12:35:10.525" v="1395" actId="1076"/>
          <ac:spMkLst>
            <pc:docMk/>
            <pc:sldMk cId="4163607086" sldId="1052"/>
            <ac:spMk id="63" creationId="{CEBB3F38-559B-E5B9-D4C7-A5B7938F86BF}"/>
          </ac:spMkLst>
        </pc:spChg>
        <pc:spChg chg="mod">
          <ac:chgData name="Marek Hrkal" userId="8b39b60d-ce53-41aa-990b-557252e12282" providerId="ADAL" clId="{5D7CFA9C-DCFE-455E-BF69-035635D092E9}" dt="2022-08-19T12:35:10.525" v="1395" actId="1076"/>
          <ac:spMkLst>
            <pc:docMk/>
            <pc:sldMk cId="4163607086" sldId="1052"/>
            <ac:spMk id="1024" creationId="{E6FDED1A-D261-F52F-D41E-2F12DC1CC096}"/>
          </ac:spMkLst>
        </pc:spChg>
        <pc:spChg chg="mod">
          <ac:chgData name="Marek Hrkal" userId="8b39b60d-ce53-41aa-990b-557252e12282" providerId="ADAL" clId="{5D7CFA9C-DCFE-455E-BF69-035635D092E9}" dt="2022-08-19T12:35:10.525" v="1395" actId="1076"/>
          <ac:spMkLst>
            <pc:docMk/>
            <pc:sldMk cId="4163607086" sldId="1052"/>
            <ac:spMk id="1025" creationId="{EB2BE872-0D1D-0F43-4101-88C365E35EF2}"/>
          </ac:spMkLst>
        </pc:spChg>
        <pc:spChg chg="mod topLvl">
          <ac:chgData name="Marek Hrkal" userId="8b39b60d-ce53-41aa-990b-557252e12282" providerId="ADAL" clId="{5D7CFA9C-DCFE-455E-BF69-035635D092E9}" dt="2022-08-19T12:35:42.119" v="1400" actId="1076"/>
          <ac:spMkLst>
            <pc:docMk/>
            <pc:sldMk cId="4163607086" sldId="1052"/>
            <ac:spMk id="1030" creationId="{7EEC06A4-DF87-0752-204F-BAB56EC68FCC}"/>
          </ac:spMkLst>
        </pc:spChg>
        <pc:spChg chg="mod topLvl">
          <ac:chgData name="Marek Hrkal" userId="8b39b60d-ce53-41aa-990b-557252e12282" providerId="ADAL" clId="{5D7CFA9C-DCFE-455E-BF69-035635D092E9}" dt="2022-08-19T12:36:11.440" v="1402" actId="165"/>
          <ac:spMkLst>
            <pc:docMk/>
            <pc:sldMk cId="4163607086" sldId="1052"/>
            <ac:spMk id="1034" creationId="{C4F81885-0274-5479-38FA-14C24119B6B2}"/>
          </ac:spMkLst>
        </pc:spChg>
        <pc:spChg chg="mod topLvl">
          <ac:chgData name="Marek Hrkal" userId="8b39b60d-ce53-41aa-990b-557252e12282" providerId="ADAL" clId="{5D7CFA9C-DCFE-455E-BF69-035635D092E9}" dt="2022-08-19T12:36:11.440" v="1402" actId="165"/>
          <ac:spMkLst>
            <pc:docMk/>
            <pc:sldMk cId="4163607086" sldId="1052"/>
            <ac:spMk id="1035" creationId="{1603CB54-A3CA-A5B9-9E89-47E477D46C1B}"/>
          </ac:spMkLst>
        </pc:spChg>
        <pc:spChg chg="mod topLvl">
          <ac:chgData name="Marek Hrkal" userId="8b39b60d-ce53-41aa-990b-557252e12282" providerId="ADAL" clId="{5D7CFA9C-DCFE-455E-BF69-035635D092E9}" dt="2022-08-19T12:36:11.440" v="1402" actId="165"/>
          <ac:spMkLst>
            <pc:docMk/>
            <pc:sldMk cId="4163607086" sldId="1052"/>
            <ac:spMk id="1036" creationId="{73A2EF96-B8D9-1E5A-59C2-7685B62F4664}"/>
          </ac:spMkLst>
        </pc:spChg>
        <pc:spChg chg="mod topLvl">
          <ac:chgData name="Marek Hrkal" userId="8b39b60d-ce53-41aa-990b-557252e12282" providerId="ADAL" clId="{5D7CFA9C-DCFE-455E-BF69-035635D092E9}" dt="2022-08-19T12:36:11.440" v="1402" actId="165"/>
          <ac:spMkLst>
            <pc:docMk/>
            <pc:sldMk cId="4163607086" sldId="1052"/>
            <ac:spMk id="1037" creationId="{6DFDC5B9-BC6D-448D-9C7D-C639D7AABCDD}"/>
          </ac:spMkLst>
        </pc:spChg>
        <pc:spChg chg="mod topLvl">
          <ac:chgData name="Marek Hrkal" userId="8b39b60d-ce53-41aa-990b-557252e12282" providerId="ADAL" clId="{5D7CFA9C-DCFE-455E-BF69-035635D092E9}" dt="2022-08-19T12:36:11.440" v="1402" actId="165"/>
          <ac:spMkLst>
            <pc:docMk/>
            <pc:sldMk cId="4163607086" sldId="1052"/>
            <ac:spMk id="1038" creationId="{6CCD5E61-5931-99FC-84AC-2486F037CF91}"/>
          </ac:spMkLst>
        </pc:spChg>
        <pc:spChg chg="mod topLvl">
          <ac:chgData name="Marek Hrkal" userId="8b39b60d-ce53-41aa-990b-557252e12282" providerId="ADAL" clId="{5D7CFA9C-DCFE-455E-BF69-035635D092E9}" dt="2022-08-19T12:36:11.440" v="1402" actId="165"/>
          <ac:spMkLst>
            <pc:docMk/>
            <pc:sldMk cId="4163607086" sldId="1052"/>
            <ac:spMk id="1039" creationId="{82036FAB-03A8-707B-C3ED-46E685BEE172}"/>
          </ac:spMkLst>
        </pc:spChg>
        <pc:spChg chg="mod topLvl">
          <ac:chgData name="Marek Hrkal" userId="8b39b60d-ce53-41aa-990b-557252e12282" providerId="ADAL" clId="{5D7CFA9C-DCFE-455E-BF69-035635D092E9}" dt="2022-08-19T12:36:11.440" v="1402" actId="165"/>
          <ac:spMkLst>
            <pc:docMk/>
            <pc:sldMk cId="4163607086" sldId="1052"/>
            <ac:spMk id="1040" creationId="{199F2DC6-E488-4593-8A2E-6003E11162B8}"/>
          </ac:spMkLst>
        </pc:spChg>
        <pc:spChg chg="mod topLvl">
          <ac:chgData name="Marek Hrkal" userId="8b39b60d-ce53-41aa-990b-557252e12282" providerId="ADAL" clId="{5D7CFA9C-DCFE-455E-BF69-035635D092E9}" dt="2022-08-19T12:36:06.515" v="1401" actId="165"/>
          <ac:spMkLst>
            <pc:docMk/>
            <pc:sldMk cId="4163607086" sldId="1052"/>
            <ac:spMk id="1042" creationId="{183C23EA-9BD0-9E11-E030-72CAFCA1D737}"/>
          </ac:spMkLst>
        </pc:spChg>
        <pc:spChg chg="mod topLvl">
          <ac:chgData name="Marek Hrkal" userId="8b39b60d-ce53-41aa-990b-557252e12282" providerId="ADAL" clId="{5D7CFA9C-DCFE-455E-BF69-035635D092E9}" dt="2022-08-19T12:35:29.350" v="1398" actId="1076"/>
          <ac:spMkLst>
            <pc:docMk/>
            <pc:sldMk cId="4163607086" sldId="1052"/>
            <ac:spMk id="1046" creationId="{C335586A-5A7D-ACF0-CB4B-3B334859D8E5}"/>
          </ac:spMkLst>
        </pc:spChg>
        <pc:spChg chg="mod topLvl">
          <ac:chgData name="Marek Hrkal" userId="8b39b60d-ce53-41aa-990b-557252e12282" providerId="ADAL" clId="{5D7CFA9C-DCFE-455E-BF69-035635D092E9}" dt="2022-08-19T12:35:29.350" v="1398" actId="1076"/>
          <ac:spMkLst>
            <pc:docMk/>
            <pc:sldMk cId="4163607086" sldId="1052"/>
            <ac:spMk id="1048" creationId="{10385B60-83AD-548B-ADD6-50E61AE47E12}"/>
          </ac:spMkLst>
        </pc:spChg>
        <pc:spChg chg="mod topLvl">
          <ac:chgData name="Marek Hrkal" userId="8b39b60d-ce53-41aa-990b-557252e12282" providerId="ADAL" clId="{5D7CFA9C-DCFE-455E-BF69-035635D092E9}" dt="2022-08-19T12:34:52.198" v="1392" actId="1076"/>
          <ac:spMkLst>
            <pc:docMk/>
            <pc:sldMk cId="4163607086" sldId="1052"/>
            <ac:spMk id="1051" creationId="{ABEE0BB9-EB41-6ACC-8360-05752DC100F9}"/>
          </ac:spMkLst>
        </pc:spChg>
        <pc:spChg chg="mod topLvl">
          <ac:chgData name="Marek Hrkal" userId="8b39b60d-ce53-41aa-990b-557252e12282" providerId="ADAL" clId="{5D7CFA9C-DCFE-455E-BF69-035635D092E9}" dt="2022-08-19T12:34:52.198" v="1392" actId="1076"/>
          <ac:spMkLst>
            <pc:docMk/>
            <pc:sldMk cId="4163607086" sldId="1052"/>
            <ac:spMk id="1052" creationId="{FF949D6A-A791-65A7-61DE-04D24D57D672}"/>
          </ac:spMkLst>
        </pc:spChg>
        <pc:spChg chg="mod topLvl">
          <ac:chgData name="Marek Hrkal" userId="8b39b60d-ce53-41aa-990b-557252e12282" providerId="ADAL" clId="{5D7CFA9C-DCFE-455E-BF69-035635D092E9}" dt="2022-08-19T12:34:52.198" v="1392" actId="1076"/>
          <ac:spMkLst>
            <pc:docMk/>
            <pc:sldMk cId="4163607086" sldId="1052"/>
            <ac:spMk id="1053" creationId="{BCA30870-5281-9BD9-974E-FFD4912BE410}"/>
          </ac:spMkLst>
        </pc:spChg>
        <pc:spChg chg="mod topLvl">
          <ac:chgData name="Marek Hrkal" userId="8b39b60d-ce53-41aa-990b-557252e12282" providerId="ADAL" clId="{5D7CFA9C-DCFE-455E-BF69-035635D092E9}" dt="2022-08-19T12:34:52.198" v="1392" actId="1076"/>
          <ac:spMkLst>
            <pc:docMk/>
            <pc:sldMk cId="4163607086" sldId="1052"/>
            <ac:spMk id="1054" creationId="{2C93DBE6-261B-C28D-2147-B9CD1A629A6E}"/>
          </ac:spMkLst>
        </pc:spChg>
        <pc:spChg chg="mod topLvl">
          <ac:chgData name="Marek Hrkal" userId="8b39b60d-ce53-41aa-990b-557252e12282" providerId="ADAL" clId="{5D7CFA9C-DCFE-455E-BF69-035635D092E9}" dt="2022-08-19T12:34:52.198" v="1392" actId="1076"/>
          <ac:spMkLst>
            <pc:docMk/>
            <pc:sldMk cId="4163607086" sldId="1052"/>
            <ac:spMk id="1055" creationId="{0BA59FC5-1610-6796-A691-0866EE6AEB8A}"/>
          </ac:spMkLst>
        </pc:spChg>
        <pc:spChg chg="mod topLvl">
          <ac:chgData name="Marek Hrkal" userId="8b39b60d-ce53-41aa-990b-557252e12282" providerId="ADAL" clId="{5D7CFA9C-DCFE-455E-BF69-035635D092E9}" dt="2022-08-19T12:34:52.198" v="1392" actId="1076"/>
          <ac:spMkLst>
            <pc:docMk/>
            <pc:sldMk cId="4163607086" sldId="1052"/>
            <ac:spMk id="1056" creationId="{06F79D3C-4BE8-8DCC-A5F2-717CA9D55BA1}"/>
          </ac:spMkLst>
        </pc:spChg>
        <pc:spChg chg="mod">
          <ac:chgData name="Marek Hrkal" userId="8b39b60d-ce53-41aa-990b-557252e12282" providerId="ADAL" clId="{5D7CFA9C-DCFE-455E-BF69-035635D092E9}" dt="2022-08-19T12:34:52.198" v="1392" actId="1076"/>
          <ac:spMkLst>
            <pc:docMk/>
            <pc:sldMk cId="4163607086" sldId="1052"/>
            <ac:spMk id="1062" creationId="{C3EEF099-645C-0BA6-094A-76D31AC2DE24}"/>
          </ac:spMkLst>
        </pc:spChg>
        <pc:spChg chg="mod topLvl">
          <ac:chgData name="Marek Hrkal" userId="8b39b60d-ce53-41aa-990b-557252e12282" providerId="ADAL" clId="{5D7CFA9C-DCFE-455E-BF69-035635D092E9}" dt="2022-08-19T12:34:33.494" v="1389" actId="1076"/>
          <ac:spMkLst>
            <pc:docMk/>
            <pc:sldMk cId="4163607086" sldId="1052"/>
            <ac:spMk id="1079" creationId="{56A8A275-0D7E-081D-092C-FB444ECFEDBA}"/>
          </ac:spMkLst>
        </pc:spChg>
        <pc:spChg chg="mod topLvl">
          <ac:chgData name="Marek Hrkal" userId="8b39b60d-ce53-41aa-990b-557252e12282" providerId="ADAL" clId="{5D7CFA9C-DCFE-455E-BF69-035635D092E9}" dt="2022-08-19T12:34:33.494" v="1389" actId="1076"/>
          <ac:spMkLst>
            <pc:docMk/>
            <pc:sldMk cId="4163607086" sldId="1052"/>
            <ac:spMk id="1080" creationId="{469D63A3-B897-A0D1-EDAD-E0A9890C9F23}"/>
          </ac:spMkLst>
        </pc:spChg>
        <pc:spChg chg="mod topLvl">
          <ac:chgData name="Marek Hrkal" userId="8b39b60d-ce53-41aa-990b-557252e12282" providerId="ADAL" clId="{5D7CFA9C-DCFE-455E-BF69-035635D092E9}" dt="2022-08-19T12:34:33.494" v="1389" actId="1076"/>
          <ac:spMkLst>
            <pc:docMk/>
            <pc:sldMk cId="4163607086" sldId="1052"/>
            <ac:spMk id="1081" creationId="{8CCD8BB2-DF3B-7AD6-B956-3DB100C315DD}"/>
          </ac:spMkLst>
        </pc:s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5" creationId="{5713EEDE-B998-A0B6-BCD3-89314E870C13}"/>
          </ac:grpSpMkLst>
        </pc:grpChg>
        <pc:grpChg chg="add mod">
          <ac:chgData name="Marek Hrkal" userId="8b39b60d-ce53-41aa-990b-557252e12282" providerId="ADAL" clId="{5D7CFA9C-DCFE-455E-BF69-035635D092E9}" dt="2022-08-19T12:35:24.276" v="1397" actId="14100"/>
          <ac:grpSpMkLst>
            <pc:docMk/>
            <pc:sldMk cId="4163607086" sldId="1052"/>
            <ac:grpSpMk id="11" creationId="{3034D7A4-7EE4-1DC3-3D74-A30CD10E4E32}"/>
          </ac:grpSpMkLst>
        </pc:grpChg>
        <pc:grpChg chg="add del mod">
          <ac:chgData name="Marek Hrkal" userId="8b39b60d-ce53-41aa-990b-557252e12282" providerId="ADAL" clId="{5D7CFA9C-DCFE-455E-BF69-035635D092E9}" dt="2022-08-19T12:36:11.440" v="1402" actId="165"/>
          <ac:grpSpMkLst>
            <pc:docMk/>
            <pc:sldMk cId="4163607086" sldId="1052"/>
            <ac:grpSpMk id="12" creationId="{685C92E2-A727-03D2-71FA-C5A36A3D547E}"/>
          </ac:grpSpMkLst>
        </pc:grpChg>
        <pc:grpChg chg="mod topLvl">
          <ac:chgData name="Marek Hrkal" userId="8b39b60d-ce53-41aa-990b-557252e12282" providerId="ADAL" clId="{5D7CFA9C-DCFE-455E-BF69-035635D092E9}" dt="2022-08-19T12:34:12.474" v="1385" actId="164"/>
          <ac:grpSpMkLst>
            <pc:docMk/>
            <pc:sldMk cId="4163607086" sldId="1052"/>
            <ac:grpSpMk id="26" creationId="{9BC1DADB-4022-18D2-2DCF-635317B7E0F3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39" creationId="{82B06506-D65D-74CF-6811-0AF4DA7E98A2}"/>
          </ac:grpSpMkLst>
        </pc:grpChg>
        <pc:grpChg chg="del mod topLvl">
          <ac:chgData name="Marek Hrkal" userId="8b39b60d-ce53-41aa-990b-557252e12282" providerId="ADAL" clId="{5D7CFA9C-DCFE-455E-BF69-035635D092E9}" dt="2022-08-19T12:36:06.515" v="1401" actId="165"/>
          <ac:grpSpMkLst>
            <pc:docMk/>
            <pc:sldMk cId="4163607086" sldId="1052"/>
            <ac:grpSpMk id="40" creationId="{ED1AD1AE-6258-80DC-B8BA-22B6F77448EF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45" creationId="{10AFE3DF-81A0-DA90-0AAA-514238D38452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52" creationId="{234B97D7-039E-C538-8997-3FB2E03D615A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1029" creationId="{E39B7049-36D6-299D-7C27-E7972C6F5F05}"/>
          </ac:grpSpMkLst>
        </pc:grpChg>
        <pc:grpChg chg="del mod topLvl">
          <ac:chgData name="Marek Hrkal" userId="8b39b60d-ce53-41aa-990b-557252e12282" providerId="ADAL" clId="{5D7CFA9C-DCFE-455E-BF69-035635D092E9}" dt="2022-08-19T12:36:06.515" v="1401" actId="165"/>
          <ac:grpSpMkLst>
            <pc:docMk/>
            <pc:sldMk cId="4163607086" sldId="1052"/>
            <ac:grpSpMk id="1041" creationId="{438A7F9A-625F-10B9-9537-C6FE42EDC6F5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1044" creationId="{96A155B6-9357-60BF-199A-BCD55B852A0F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1049" creationId="{D86918A0-FBC6-25EC-8ADC-410FAC4679CE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1050" creationId="{F5641C81-CB1B-5F98-C95E-05835ABD68F1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1057" creationId="{5D891658-9186-E2AD-8FE5-CD8A26A5D408}"/>
          </ac:grpSpMkLst>
        </pc:grpChg>
        <pc:grpChg chg="del mod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1082" creationId="{E0B4F2EC-70EA-2E82-EBBA-484DCD93E3C4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1083" creationId="{D1E113ED-3708-75ED-0762-6A3A1AEC5B34}"/>
          </ac:grpSpMkLst>
        </pc:grpChg>
        <pc:grpChg chg="del">
          <ac:chgData name="Marek Hrkal" userId="8b39b60d-ce53-41aa-990b-557252e12282" providerId="ADAL" clId="{5D7CFA9C-DCFE-455E-BF69-035635D092E9}" dt="2022-08-19T12:29:10.370" v="1352" actId="165"/>
          <ac:grpSpMkLst>
            <pc:docMk/>
            <pc:sldMk cId="4163607086" sldId="1052"/>
            <ac:grpSpMk id="1084" creationId="{24B08661-C383-BFC4-933E-34E8B83C16CF}"/>
          </ac:grpSpMkLst>
        </pc:grpChg>
        <pc:cxnChg chg="mod">
          <ac:chgData name="Marek Hrkal" userId="8b39b60d-ce53-41aa-990b-557252e12282" providerId="ADAL" clId="{5D7CFA9C-DCFE-455E-BF69-035635D092E9}" dt="2022-08-19T12:29:10.370" v="1352" actId="165"/>
          <ac:cxnSpMkLst>
            <pc:docMk/>
            <pc:sldMk cId="4163607086" sldId="1052"/>
            <ac:cxnSpMk id="23" creationId="{4A8CFED2-2466-EEFC-3A01-DDB53B924BDB}"/>
          </ac:cxnSpMkLst>
        </pc:cxnChg>
        <pc:cxnChg chg="mod topLvl">
          <ac:chgData name="Marek Hrkal" userId="8b39b60d-ce53-41aa-990b-557252e12282" providerId="ADAL" clId="{5D7CFA9C-DCFE-455E-BF69-035635D092E9}" dt="2022-08-19T12:34:12.474" v="1385" actId="164"/>
          <ac:cxnSpMkLst>
            <pc:docMk/>
            <pc:sldMk cId="4163607086" sldId="1052"/>
            <ac:cxnSpMk id="28" creationId="{8E7DFB91-3B14-C2BB-4199-551B9071D7D9}"/>
          </ac:cxnSpMkLst>
        </pc:cxnChg>
        <pc:cxnChg chg="mod topLvl">
          <ac:chgData name="Marek Hrkal" userId="8b39b60d-ce53-41aa-990b-557252e12282" providerId="ADAL" clId="{5D7CFA9C-DCFE-455E-BF69-035635D092E9}" dt="2022-08-19T12:34:12.474" v="1385" actId="164"/>
          <ac:cxnSpMkLst>
            <pc:docMk/>
            <pc:sldMk cId="4163607086" sldId="1052"/>
            <ac:cxnSpMk id="29" creationId="{E3E005B6-673E-E3DF-10BE-BD5192E0B7CC}"/>
          </ac:cxnSpMkLst>
        </pc:cxnChg>
        <pc:cxnChg chg="mod topLvl">
          <ac:chgData name="Marek Hrkal" userId="8b39b60d-ce53-41aa-990b-557252e12282" providerId="ADAL" clId="{5D7CFA9C-DCFE-455E-BF69-035635D092E9}" dt="2022-08-19T12:36:06.515" v="1401" actId="165"/>
          <ac:cxnSpMkLst>
            <pc:docMk/>
            <pc:sldMk cId="4163607086" sldId="1052"/>
            <ac:cxnSpMk id="34" creationId="{05D4B04F-9014-FC28-063F-3A90F49A1765}"/>
          </ac:cxnSpMkLst>
        </pc:cxnChg>
        <pc:cxnChg chg="mod topLvl">
          <ac:chgData name="Marek Hrkal" userId="8b39b60d-ce53-41aa-990b-557252e12282" providerId="ADAL" clId="{5D7CFA9C-DCFE-455E-BF69-035635D092E9}" dt="2022-08-19T12:36:06.515" v="1401" actId="165"/>
          <ac:cxnSpMkLst>
            <pc:docMk/>
            <pc:sldMk cId="4163607086" sldId="1052"/>
            <ac:cxnSpMk id="1043" creationId="{4298545C-9118-FDA9-F15F-3AA1F3BA33A6}"/>
          </ac:cxnSpMkLst>
        </pc:cxnChg>
      </pc:sldChg>
      <pc:sldChg chg="addSp delSp modSp new mod">
        <pc:chgData name="Marek Hrkal" userId="8b39b60d-ce53-41aa-990b-557252e12282" providerId="ADAL" clId="{5D7CFA9C-DCFE-455E-BF69-035635D092E9}" dt="2022-08-19T13:55:10.644" v="1418" actId="478"/>
        <pc:sldMkLst>
          <pc:docMk/>
          <pc:sldMk cId="2919962548" sldId="1053"/>
        </pc:sldMkLst>
        <pc:spChg chg="add del mod">
          <ac:chgData name="Marek Hrkal" userId="8b39b60d-ce53-41aa-990b-557252e12282" providerId="ADAL" clId="{5D7CFA9C-DCFE-455E-BF69-035635D092E9}" dt="2022-07-25T09:37:56.576" v="720" actId="478"/>
          <ac:spMkLst>
            <pc:docMk/>
            <pc:sldMk cId="2919962548" sldId="1053"/>
            <ac:spMk id="2" creationId="{52A91010-930B-7C1E-63F7-AEC862791FF6}"/>
          </ac:spMkLst>
        </pc:spChg>
        <pc:spChg chg="add del mod">
          <ac:chgData name="Marek Hrkal" userId="8b39b60d-ce53-41aa-990b-557252e12282" providerId="ADAL" clId="{5D7CFA9C-DCFE-455E-BF69-035635D092E9}" dt="2022-08-19T13:55:10.644" v="1418" actId="478"/>
          <ac:spMkLst>
            <pc:docMk/>
            <pc:sldMk cId="2919962548" sldId="1053"/>
            <ac:spMk id="2" creationId="{9FCBCBC7-01D8-40F5-79A5-26C0DCD96522}"/>
          </ac:spMkLst>
        </pc:spChg>
        <pc:spChg chg="add mod">
          <ac:chgData name="Marek Hrkal" userId="8b39b60d-ce53-41aa-990b-557252e12282" providerId="ADAL" clId="{5D7CFA9C-DCFE-455E-BF69-035635D092E9}" dt="2022-07-24T11:48:46.063" v="644" actId="1076"/>
          <ac:spMkLst>
            <pc:docMk/>
            <pc:sldMk cId="2919962548" sldId="1053"/>
            <ac:spMk id="3" creationId="{F2CBA02D-D24D-941D-2531-121EAB546C25}"/>
          </ac:spMkLst>
        </pc:spChg>
        <pc:spChg chg="add mod">
          <ac:chgData name="Marek Hrkal" userId="8b39b60d-ce53-41aa-990b-557252e12282" providerId="ADAL" clId="{5D7CFA9C-DCFE-455E-BF69-035635D092E9}" dt="2022-07-25T09:38:40.045" v="732" actId="14100"/>
          <ac:spMkLst>
            <pc:docMk/>
            <pc:sldMk cId="2919962548" sldId="1053"/>
            <ac:spMk id="4" creationId="{E98457B4-6AA7-8BD6-A083-B3364EFCCA1D}"/>
          </ac:spMkLst>
        </pc:spChg>
        <pc:spChg chg="add mod">
          <ac:chgData name="Marek Hrkal" userId="8b39b60d-ce53-41aa-990b-557252e12282" providerId="ADAL" clId="{5D7CFA9C-DCFE-455E-BF69-035635D092E9}" dt="2022-07-25T09:38:48.934" v="733" actId="14100"/>
          <ac:spMkLst>
            <pc:docMk/>
            <pc:sldMk cId="2919962548" sldId="1053"/>
            <ac:spMk id="5" creationId="{E8A05311-BF88-4772-9042-BB13BCF08C8C}"/>
          </ac:spMkLst>
        </pc:spChg>
        <pc:spChg chg="add mod">
          <ac:chgData name="Marek Hrkal" userId="8b39b60d-ce53-41aa-990b-557252e12282" providerId="ADAL" clId="{5D7CFA9C-DCFE-455E-BF69-035635D092E9}" dt="2022-07-25T09:38:34.301" v="730" actId="1076"/>
          <ac:spMkLst>
            <pc:docMk/>
            <pc:sldMk cId="2919962548" sldId="1053"/>
            <ac:spMk id="6" creationId="{1E828E6A-B37C-BF9E-1879-6DCDAEBE327B}"/>
          </ac:spMkLst>
        </pc:spChg>
        <pc:spChg chg="add mod">
          <ac:chgData name="Marek Hrkal" userId="8b39b60d-ce53-41aa-990b-557252e12282" providerId="ADAL" clId="{5D7CFA9C-DCFE-455E-BF69-035635D092E9}" dt="2022-07-24T11:48:48.911" v="646" actId="1076"/>
          <ac:spMkLst>
            <pc:docMk/>
            <pc:sldMk cId="2919962548" sldId="1053"/>
            <ac:spMk id="8" creationId="{35968E62-DB15-0B0A-BF6D-13152745BED8}"/>
          </ac:spMkLst>
        </pc:spChg>
      </pc:sldChg>
      <pc:sldChg chg="addSp delSp modSp new mod">
        <pc:chgData name="Marek Hrkal" userId="8b39b60d-ce53-41aa-990b-557252e12282" providerId="ADAL" clId="{5D7CFA9C-DCFE-455E-BF69-035635D092E9}" dt="2022-08-11T13:58:32.203" v="1285" actId="478"/>
        <pc:sldMkLst>
          <pc:docMk/>
          <pc:sldMk cId="1994346591" sldId="1054"/>
        </pc:sldMkLst>
        <pc:spChg chg="add mod">
          <ac:chgData name="Marek Hrkal" userId="8b39b60d-ce53-41aa-990b-557252e12282" providerId="ADAL" clId="{5D7CFA9C-DCFE-455E-BF69-035635D092E9}" dt="2022-07-24T11:42:59.633" v="194" actId="20577"/>
          <ac:spMkLst>
            <pc:docMk/>
            <pc:sldMk cId="1994346591" sldId="1054"/>
            <ac:spMk id="3" creationId="{05A1BA56-8FEF-B421-067C-32EF3B16BFE2}"/>
          </ac:spMkLst>
        </pc:spChg>
        <pc:cxnChg chg="add del mod">
          <ac:chgData name="Marek Hrkal" userId="8b39b60d-ce53-41aa-990b-557252e12282" providerId="ADAL" clId="{5D7CFA9C-DCFE-455E-BF69-035635D092E9}" dt="2022-08-11T13:58:32.203" v="1285" actId="478"/>
          <ac:cxnSpMkLst>
            <pc:docMk/>
            <pc:sldMk cId="1994346591" sldId="1054"/>
            <ac:cxnSpMk id="12" creationId="{DFD6F0C5-269D-8BC8-A163-9CA903E61774}"/>
          </ac:cxnSpMkLst>
        </pc:cxnChg>
      </pc:sldChg>
      <pc:sldChg chg="addSp modSp new del mod">
        <pc:chgData name="Marek Hrkal" userId="8b39b60d-ce53-41aa-990b-557252e12282" providerId="ADAL" clId="{5D7CFA9C-DCFE-455E-BF69-035635D092E9}" dt="2022-08-19T13:56:33.132" v="1419" actId="47"/>
        <pc:sldMkLst>
          <pc:docMk/>
          <pc:sldMk cId="2274671050" sldId="1055"/>
        </pc:sldMkLst>
        <pc:spChg chg="add mod">
          <ac:chgData name="Marek Hrkal" userId="8b39b60d-ce53-41aa-990b-557252e12282" providerId="ADAL" clId="{5D7CFA9C-DCFE-455E-BF69-035635D092E9}" dt="2022-07-25T09:41:48.074" v="748" actId="11530"/>
          <ac:spMkLst>
            <pc:docMk/>
            <pc:sldMk cId="2274671050" sldId="1055"/>
            <ac:spMk id="2" creationId="{83595CE2-3AB5-D424-E55A-BED30AADCDFA}"/>
          </ac:spMkLst>
        </pc:spChg>
        <pc:spChg chg="add mod">
          <ac:chgData name="Marek Hrkal" userId="8b39b60d-ce53-41aa-990b-557252e12282" providerId="ADAL" clId="{5D7CFA9C-DCFE-455E-BF69-035635D092E9}" dt="2022-07-25T09:42:26.465" v="758" actId="1076"/>
          <ac:spMkLst>
            <pc:docMk/>
            <pc:sldMk cId="2274671050" sldId="1055"/>
            <ac:spMk id="3" creationId="{EA83AD1D-4EE3-0A4B-7251-D6C828B70863}"/>
          </ac:spMkLst>
        </pc:spChg>
        <pc:spChg chg="add mod">
          <ac:chgData name="Marek Hrkal" userId="8b39b60d-ce53-41aa-990b-557252e12282" providerId="ADAL" clId="{5D7CFA9C-DCFE-455E-BF69-035635D092E9}" dt="2022-07-25T09:42:23.158" v="757" actId="1076"/>
          <ac:spMkLst>
            <pc:docMk/>
            <pc:sldMk cId="2274671050" sldId="1055"/>
            <ac:spMk id="4" creationId="{5276CFD8-F779-F55D-A6E4-E8B1E9C65632}"/>
          </ac:spMkLst>
        </pc:spChg>
        <pc:spChg chg="add mod">
          <ac:chgData name="Marek Hrkal" userId="8b39b60d-ce53-41aa-990b-557252e12282" providerId="ADAL" clId="{5D7CFA9C-DCFE-455E-BF69-035635D092E9}" dt="2022-07-25T09:41:08.907" v="741" actId="14100"/>
          <ac:spMkLst>
            <pc:docMk/>
            <pc:sldMk cId="2274671050" sldId="1055"/>
            <ac:spMk id="5" creationId="{27501554-09CD-22A4-F2EF-6522A59FCB71}"/>
          </ac:spMkLst>
        </pc:spChg>
        <pc:spChg chg="add mod">
          <ac:chgData name="Marek Hrkal" userId="8b39b60d-ce53-41aa-990b-557252e12282" providerId="ADAL" clId="{5D7CFA9C-DCFE-455E-BF69-035635D092E9}" dt="2022-07-25T09:42:23.158" v="757" actId="1076"/>
          <ac:spMkLst>
            <pc:docMk/>
            <pc:sldMk cId="2274671050" sldId="1055"/>
            <ac:spMk id="6" creationId="{BE000192-4329-C695-72BC-F208C014E03B}"/>
          </ac:spMkLst>
        </pc:spChg>
      </pc:sldChg>
      <pc:sldChg chg="addSp modSp new mod">
        <pc:chgData name="Marek Hrkal" userId="8b39b60d-ce53-41aa-990b-557252e12282" providerId="ADAL" clId="{5D7CFA9C-DCFE-455E-BF69-035635D092E9}" dt="2022-07-25T09:47:28.049" v="801" actId="20577"/>
        <pc:sldMkLst>
          <pc:docMk/>
          <pc:sldMk cId="2871995603" sldId="1056"/>
        </pc:sldMkLst>
        <pc:spChg chg="add mod">
          <ac:chgData name="Marek Hrkal" userId="8b39b60d-ce53-41aa-990b-557252e12282" providerId="ADAL" clId="{5D7CFA9C-DCFE-455E-BF69-035635D092E9}" dt="2022-07-25T09:47:28.049" v="801" actId="20577"/>
          <ac:spMkLst>
            <pc:docMk/>
            <pc:sldMk cId="2871995603" sldId="1056"/>
            <ac:spMk id="3" creationId="{1C121936-FA01-AE02-7E3D-07B6DB3F5467}"/>
          </ac:spMkLst>
        </pc:spChg>
      </pc:sldChg>
      <pc:sldChg chg="addSp modSp new del mod">
        <pc:chgData name="Marek Hrkal" userId="8b39b60d-ce53-41aa-990b-557252e12282" providerId="ADAL" clId="{5D7CFA9C-DCFE-455E-BF69-035635D092E9}" dt="2022-08-04T13:34:58.912" v="1087" actId="47"/>
        <pc:sldMkLst>
          <pc:docMk/>
          <pc:sldMk cId="4191818541" sldId="1057"/>
        </pc:sldMkLst>
        <pc:spChg chg="add mod">
          <ac:chgData name="Marek Hrkal" userId="8b39b60d-ce53-41aa-990b-557252e12282" providerId="ADAL" clId="{5D7CFA9C-DCFE-455E-BF69-035635D092E9}" dt="2022-07-25T09:51:01.885" v="995" actId="207"/>
          <ac:spMkLst>
            <pc:docMk/>
            <pc:sldMk cId="4191818541" sldId="1057"/>
            <ac:spMk id="2" creationId="{ECD3F6C0-7019-78F0-7922-C89C66B56580}"/>
          </ac:spMkLst>
        </pc:spChg>
        <pc:spChg chg="add mod">
          <ac:chgData name="Marek Hrkal" userId="8b39b60d-ce53-41aa-990b-557252e12282" providerId="ADAL" clId="{5D7CFA9C-DCFE-455E-BF69-035635D092E9}" dt="2022-07-25T09:48:28.078" v="860" actId="20577"/>
          <ac:spMkLst>
            <pc:docMk/>
            <pc:sldMk cId="4191818541" sldId="1057"/>
            <ac:spMk id="3" creationId="{B3022172-064F-8437-118C-3566C32AF881}"/>
          </ac:spMkLst>
        </pc:spChg>
      </pc:sldChg>
      <pc:sldChg chg="addSp delSp modSp new mod modClrScheme chgLayout">
        <pc:chgData name="Marek Hrkal" userId="8b39b60d-ce53-41aa-990b-557252e12282" providerId="ADAL" clId="{5D7CFA9C-DCFE-455E-BF69-035635D092E9}" dt="2022-08-19T14:15:18.693" v="1678" actId="207"/>
        <pc:sldMkLst>
          <pc:docMk/>
          <pc:sldMk cId="1387126970" sldId="1058"/>
        </pc:sldMkLst>
        <pc:spChg chg="del">
          <ac:chgData name="Marek Hrkal" userId="8b39b60d-ce53-41aa-990b-557252e12282" providerId="ADAL" clId="{5D7CFA9C-DCFE-455E-BF69-035635D092E9}" dt="2022-08-11T13:59:17.945" v="1289" actId="478"/>
          <ac:spMkLst>
            <pc:docMk/>
            <pc:sldMk cId="1387126970" sldId="1058"/>
            <ac:spMk id="2" creationId="{C8CAB4A5-E131-7312-7AF5-27D37607EC78}"/>
          </ac:spMkLst>
        </pc:spChg>
        <pc:spChg chg="add mod">
          <ac:chgData name="Marek Hrkal" userId="8b39b60d-ce53-41aa-990b-557252e12282" providerId="ADAL" clId="{5D7CFA9C-DCFE-455E-BF69-035635D092E9}" dt="2022-07-25T09:55:41.246" v="1000" actId="400"/>
          <ac:spMkLst>
            <pc:docMk/>
            <pc:sldMk cId="1387126970" sldId="1058"/>
            <ac:spMk id="3" creationId="{86C9386B-0933-2348-4964-38B1BD6090AF}"/>
          </ac:spMkLst>
        </pc:spChg>
        <pc:spChg chg="add mod ord">
          <ac:chgData name="Marek Hrkal" userId="8b39b60d-ce53-41aa-990b-557252e12282" providerId="ADAL" clId="{5D7CFA9C-DCFE-455E-BF69-035635D092E9}" dt="2022-07-24T11:46:25.776" v="528" actId="20577"/>
          <ac:spMkLst>
            <pc:docMk/>
            <pc:sldMk cId="1387126970" sldId="1058"/>
            <ac:spMk id="4" creationId="{AF510EE0-F2D2-7894-38A8-3DFBC8B0780D}"/>
          </ac:spMkLst>
        </pc:spChg>
        <pc:spChg chg="del">
          <ac:chgData name="Marek Hrkal" userId="8b39b60d-ce53-41aa-990b-557252e12282" providerId="ADAL" clId="{5D7CFA9C-DCFE-455E-BF69-035635D092E9}" dt="2022-08-11T13:59:17.945" v="1289" actId="478"/>
          <ac:spMkLst>
            <pc:docMk/>
            <pc:sldMk cId="1387126970" sldId="1058"/>
            <ac:spMk id="5" creationId="{589D0728-D816-948B-E6CF-52DE96706CB2}"/>
          </ac:spMkLst>
        </pc:spChg>
        <pc:spChg chg="del">
          <ac:chgData name="Marek Hrkal" userId="8b39b60d-ce53-41aa-990b-557252e12282" providerId="ADAL" clId="{5D7CFA9C-DCFE-455E-BF69-035635D092E9}" dt="2022-08-11T13:59:17.945" v="1289" actId="478"/>
          <ac:spMkLst>
            <pc:docMk/>
            <pc:sldMk cId="1387126970" sldId="1058"/>
            <ac:spMk id="6" creationId="{A20C0C22-8950-96F7-8E70-B18BDED5DFC9}"/>
          </ac:spMkLst>
        </pc:spChg>
        <pc:spChg chg="add mod">
          <ac:chgData name="Marek Hrkal" userId="8b39b60d-ce53-41aa-990b-557252e12282" providerId="ADAL" clId="{5D7CFA9C-DCFE-455E-BF69-035635D092E9}" dt="2022-08-11T13:59:39.788" v="1345" actId="207"/>
          <ac:spMkLst>
            <pc:docMk/>
            <pc:sldMk cId="1387126970" sldId="1058"/>
            <ac:spMk id="7" creationId="{20D7D264-DC3F-2102-0549-23C5A2EB034D}"/>
          </ac:spMkLst>
        </pc:spChg>
        <pc:picChg chg="mod modCrop">
          <ac:chgData name="Marek Hrkal" userId="8b39b60d-ce53-41aa-990b-557252e12282" providerId="ADAL" clId="{5D7CFA9C-DCFE-455E-BF69-035635D092E9}" dt="2022-08-19T14:15:18.693" v="1678" actId="207"/>
          <ac:picMkLst>
            <pc:docMk/>
            <pc:sldMk cId="1387126970" sldId="1058"/>
            <ac:picMk id="5" creationId="{997EAC06-95B4-72FF-E702-8C36C61E8D2C}"/>
          </ac:picMkLst>
        </pc:picChg>
        <pc:picChg chg="del">
          <ac:chgData name="Marek Hrkal" userId="8b39b60d-ce53-41aa-990b-557252e12282" providerId="ADAL" clId="{5D7CFA9C-DCFE-455E-BF69-035635D092E9}" dt="2022-08-19T14:12:09.876" v="1661" actId="478"/>
          <ac:picMkLst>
            <pc:docMk/>
            <pc:sldMk cId="1387126970" sldId="1058"/>
            <ac:picMk id="12" creationId="{FE148A54-30C8-43E6-6682-01D47C0038D6}"/>
          </ac:picMkLst>
        </pc:picChg>
      </pc:sldChg>
      <pc:sldChg chg="addSp modSp new mod">
        <pc:chgData name="Marek Hrkal" userId="8b39b60d-ce53-41aa-990b-557252e12282" providerId="ADAL" clId="{5D7CFA9C-DCFE-455E-BF69-035635D092E9}" dt="2022-08-04T13:36:52.920" v="1095" actId="1076"/>
        <pc:sldMkLst>
          <pc:docMk/>
          <pc:sldMk cId="829771744" sldId="1059"/>
        </pc:sldMkLst>
        <pc:spChg chg="add mod">
          <ac:chgData name="Marek Hrkal" userId="8b39b60d-ce53-41aa-990b-557252e12282" providerId="ADAL" clId="{5D7CFA9C-DCFE-455E-BF69-035635D092E9}" dt="2022-08-04T13:36:51.706" v="1093" actId="571"/>
          <ac:spMkLst>
            <pc:docMk/>
            <pc:sldMk cId="829771744" sldId="1059"/>
            <ac:spMk id="2" creationId="{AB314E02-DB60-8DB0-1AC9-198661C1048F}"/>
          </ac:spMkLst>
        </pc:spChg>
        <pc:spChg chg="add mod">
          <ac:chgData name="Marek Hrkal" userId="8b39b60d-ce53-41aa-990b-557252e12282" providerId="ADAL" clId="{5D7CFA9C-DCFE-455E-BF69-035635D092E9}" dt="2022-07-25T09:56:22.332" v="1001" actId="21"/>
          <ac:spMkLst>
            <pc:docMk/>
            <pc:sldMk cId="829771744" sldId="1059"/>
            <ac:spMk id="4" creationId="{6813D384-9DCD-AAC3-B596-18BE0025E444}"/>
          </ac:spMkLst>
        </pc:spChg>
        <pc:spChg chg="mod">
          <ac:chgData name="Marek Hrkal" userId="8b39b60d-ce53-41aa-990b-557252e12282" providerId="ADAL" clId="{5D7CFA9C-DCFE-455E-BF69-035635D092E9}" dt="2022-08-04T13:36:52.920" v="1095" actId="1076"/>
          <ac:spMkLst>
            <pc:docMk/>
            <pc:sldMk cId="829771744" sldId="1059"/>
            <ac:spMk id="7" creationId="{70A600D9-A84C-F6F1-10FC-DD25B6F5F37F}"/>
          </ac:spMkLst>
        </pc:spChg>
        <pc:spChg chg="mod">
          <ac:chgData name="Marek Hrkal" userId="8b39b60d-ce53-41aa-990b-557252e12282" providerId="ADAL" clId="{5D7CFA9C-DCFE-455E-BF69-035635D092E9}" dt="2022-08-04T13:36:52.233" v="1094" actId="1076"/>
          <ac:spMkLst>
            <pc:docMk/>
            <pc:sldMk cId="829771744" sldId="1059"/>
            <ac:spMk id="16" creationId="{22753A6F-2869-0F6F-AAD3-2C3C2E99CAB3}"/>
          </ac:spMkLst>
        </pc:spChg>
      </pc:sldChg>
      <pc:sldChg chg="new">
        <pc:chgData name="Marek Hrkal" userId="8b39b60d-ce53-41aa-990b-557252e12282" providerId="ADAL" clId="{5D7CFA9C-DCFE-455E-BF69-035635D092E9}" dt="2022-07-24T11:47:33.798" v="635" actId="680"/>
        <pc:sldMkLst>
          <pc:docMk/>
          <pc:sldMk cId="3562227886" sldId="1060"/>
        </pc:sldMkLst>
      </pc:sldChg>
      <pc:sldChg chg="addSp modSp new mod ord">
        <pc:chgData name="Marek Hrkal" userId="8b39b60d-ce53-41aa-990b-557252e12282" providerId="ADAL" clId="{5D7CFA9C-DCFE-455E-BF69-035635D092E9}" dt="2022-07-25T09:57:21.067" v="1038"/>
        <pc:sldMkLst>
          <pc:docMk/>
          <pc:sldMk cId="3919900005" sldId="1061"/>
        </pc:sldMkLst>
        <pc:spChg chg="add mod">
          <ac:chgData name="Marek Hrkal" userId="8b39b60d-ce53-41aa-990b-557252e12282" providerId="ADAL" clId="{5D7CFA9C-DCFE-455E-BF69-035635D092E9}" dt="2022-07-25T09:57:15.909" v="1036" actId="20577"/>
          <ac:spMkLst>
            <pc:docMk/>
            <pc:sldMk cId="3919900005" sldId="1061"/>
            <ac:spMk id="4" creationId="{E8E28E30-C726-73BA-7750-DF595FA016BB}"/>
          </ac:spMkLst>
        </pc:spChg>
      </pc:sldChg>
      <pc:sldChg chg="modSp mod">
        <pc:chgData name="Marek Hrkal" userId="8b39b60d-ce53-41aa-990b-557252e12282" providerId="ADAL" clId="{5D7CFA9C-DCFE-455E-BF69-035635D092E9}" dt="2022-08-11T13:55:43.537" v="1156" actId="108"/>
        <pc:sldMkLst>
          <pc:docMk/>
          <pc:sldMk cId="1658539687" sldId="1063"/>
        </pc:sldMkLst>
        <pc:spChg chg="mod">
          <ac:chgData name="Marek Hrkal" userId="8b39b60d-ce53-41aa-990b-557252e12282" providerId="ADAL" clId="{5D7CFA9C-DCFE-455E-BF69-035635D092E9}" dt="2022-08-11T13:53:47.345" v="1120" actId="108"/>
          <ac:spMkLst>
            <pc:docMk/>
            <pc:sldMk cId="1658539687" sldId="1063"/>
            <ac:spMk id="5" creationId="{00000000-0000-0000-0000-000000000000}"/>
          </ac:spMkLst>
        </pc:spChg>
        <pc:spChg chg="mod">
          <ac:chgData name="Marek Hrkal" userId="8b39b60d-ce53-41aa-990b-557252e12282" providerId="ADAL" clId="{5D7CFA9C-DCFE-455E-BF69-035635D092E9}" dt="2022-08-11T13:55:43.537" v="1156" actId="108"/>
          <ac:spMkLst>
            <pc:docMk/>
            <pc:sldMk cId="1658539687" sldId="1063"/>
            <ac:spMk id="7" creationId="{00000000-0000-0000-0000-000000000000}"/>
          </ac:spMkLst>
        </pc:spChg>
      </pc:sldChg>
      <pc:sldChg chg="addSp modSp mod">
        <pc:chgData name="Marek Hrkal" userId="8b39b60d-ce53-41aa-990b-557252e12282" providerId="ADAL" clId="{5D7CFA9C-DCFE-455E-BF69-035635D092E9}" dt="2022-08-04T13:34:09.171" v="1078" actId="207"/>
        <pc:sldMkLst>
          <pc:docMk/>
          <pc:sldMk cId="1390759116" sldId="1067"/>
        </pc:sldMkLst>
        <pc:spChg chg="add mod">
          <ac:chgData name="Marek Hrkal" userId="8b39b60d-ce53-41aa-990b-557252e12282" providerId="ADAL" clId="{5D7CFA9C-DCFE-455E-BF69-035635D092E9}" dt="2022-08-04T13:34:09.171" v="1078" actId="207"/>
          <ac:spMkLst>
            <pc:docMk/>
            <pc:sldMk cId="1390759116" sldId="1067"/>
            <ac:spMk id="2" creationId="{2C991BD4-3C74-DE6E-562C-CC288977B6D6}"/>
          </ac:spMkLst>
        </pc:spChg>
      </pc:sldChg>
      <pc:sldChg chg="modSp mod">
        <pc:chgData name="Marek Hrkal" userId="8b39b60d-ce53-41aa-990b-557252e12282" providerId="ADAL" clId="{5D7CFA9C-DCFE-455E-BF69-035635D092E9}" dt="2022-08-04T13:34:42.912" v="1080" actId="1076"/>
        <pc:sldMkLst>
          <pc:docMk/>
          <pc:sldMk cId="1462327527" sldId="1069"/>
        </pc:sldMkLst>
        <pc:spChg chg="mod">
          <ac:chgData name="Marek Hrkal" userId="8b39b60d-ce53-41aa-990b-557252e12282" providerId="ADAL" clId="{5D7CFA9C-DCFE-455E-BF69-035635D092E9}" dt="2022-08-04T13:34:42.912" v="1080" actId="1076"/>
          <ac:spMkLst>
            <pc:docMk/>
            <pc:sldMk cId="1462327527" sldId="1069"/>
            <ac:spMk id="8" creationId="{0FD6A636-5EC1-545C-6B54-7980BB83CCFF}"/>
          </ac:spMkLst>
        </pc:spChg>
      </pc:sldChg>
      <pc:sldChg chg="modSp mod">
        <pc:chgData name="Marek Hrkal" userId="8b39b60d-ce53-41aa-990b-557252e12282" providerId="ADAL" clId="{5D7CFA9C-DCFE-455E-BF69-035635D092E9}" dt="2022-08-11T13:58:34.494" v="1287" actId="207"/>
        <pc:sldMkLst>
          <pc:docMk/>
          <pc:sldMk cId="608906878" sldId="1070"/>
        </pc:sldMkLst>
        <pc:spChg chg="mod">
          <ac:chgData name="Marek Hrkal" userId="8b39b60d-ce53-41aa-990b-557252e12282" providerId="ADAL" clId="{5D7CFA9C-DCFE-455E-BF69-035635D092E9}" dt="2022-08-11T13:58:34.494" v="1287" actId="207"/>
          <ac:spMkLst>
            <pc:docMk/>
            <pc:sldMk cId="608906878" sldId="1070"/>
            <ac:spMk id="8" creationId="{0FD6A636-5EC1-545C-6B54-7980BB83CCFF}"/>
          </ac:spMkLst>
        </pc:spChg>
      </pc:sldChg>
      <pc:sldChg chg="addSp modSp mod">
        <pc:chgData name="Marek Hrkal" userId="8b39b60d-ce53-41aa-990b-557252e12282" providerId="ADAL" clId="{5D7CFA9C-DCFE-455E-BF69-035635D092E9}" dt="2022-08-04T13:39:03.915" v="1119" actId="207"/>
        <pc:sldMkLst>
          <pc:docMk/>
          <pc:sldMk cId="3305000936" sldId="1072"/>
        </pc:sldMkLst>
        <pc:spChg chg="add mod">
          <ac:chgData name="Marek Hrkal" userId="8b39b60d-ce53-41aa-990b-557252e12282" providerId="ADAL" clId="{5D7CFA9C-DCFE-455E-BF69-035635D092E9}" dt="2022-08-04T13:38:10.235" v="1116" actId="113"/>
          <ac:spMkLst>
            <pc:docMk/>
            <pc:sldMk cId="3305000936" sldId="1072"/>
            <ac:spMk id="18" creationId="{FB81678F-653D-1B6B-7DF3-C0A4C3140BA7}"/>
          </ac:spMkLst>
        </pc:spChg>
        <pc:spChg chg="add mod">
          <ac:chgData name="Marek Hrkal" userId="8b39b60d-ce53-41aa-990b-557252e12282" providerId="ADAL" clId="{5D7CFA9C-DCFE-455E-BF69-035635D092E9}" dt="2022-08-04T13:39:03.915" v="1119" actId="207"/>
          <ac:spMkLst>
            <pc:docMk/>
            <pc:sldMk cId="3305000936" sldId="1072"/>
            <ac:spMk id="19" creationId="{2B5DB9BA-39F7-9A04-39C3-3C2E92B3B4B6}"/>
          </ac:spMkLst>
        </pc:spChg>
        <pc:grpChg chg="mod">
          <ac:chgData name="Marek Hrkal" userId="8b39b60d-ce53-41aa-990b-557252e12282" providerId="ADAL" clId="{5D7CFA9C-DCFE-455E-BF69-035635D092E9}" dt="2022-08-04T13:38:31.186" v="1117" actId="339"/>
          <ac:grpSpMkLst>
            <pc:docMk/>
            <pc:sldMk cId="3305000936" sldId="1072"/>
            <ac:grpSpMk id="13" creationId="{4615BF27-2072-1BE1-C2FA-22FC70C72F42}"/>
          </ac:grpSpMkLst>
        </pc:grpChg>
      </pc:sldChg>
      <pc:sldChg chg="modSp del mod">
        <pc:chgData name="Marek Hrkal" userId="8b39b60d-ce53-41aa-990b-557252e12282" providerId="ADAL" clId="{5D7CFA9C-DCFE-455E-BF69-035635D092E9}" dt="2022-08-04T13:34:58.912" v="1087" actId="47"/>
        <pc:sldMkLst>
          <pc:docMk/>
          <pc:sldMk cId="1171455440" sldId="1073"/>
        </pc:sldMkLst>
        <pc:spChg chg="mod">
          <ac:chgData name="Marek Hrkal" userId="8b39b60d-ce53-41aa-990b-557252e12282" providerId="ADAL" clId="{5D7CFA9C-DCFE-455E-BF69-035635D092E9}" dt="2022-08-04T13:34:50.755" v="1083" actId="1076"/>
          <ac:spMkLst>
            <pc:docMk/>
            <pc:sldMk cId="1171455440" sldId="1073"/>
            <ac:spMk id="4" creationId="{97D3124B-0A9E-5A05-15EB-8B9ED15AEFD2}"/>
          </ac:spMkLst>
        </pc:spChg>
        <pc:spChg chg="mod">
          <ac:chgData name="Marek Hrkal" userId="8b39b60d-ce53-41aa-990b-557252e12282" providerId="ADAL" clId="{5D7CFA9C-DCFE-455E-BF69-035635D092E9}" dt="2022-08-04T13:34:50.952" v="1084" actId="1076"/>
          <ac:spMkLst>
            <pc:docMk/>
            <pc:sldMk cId="1171455440" sldId="1073"/>
            <ac:spMk id="14" creationId="{C6BF0FD1-034A-D84F-E652-FBF021BF5BD3}"/>
          </ac:spMkLst>
        </pc:spChg>
      </pc:sldChg>
      <pc:sldChg chg="del">
        <pc:chgData name="Marek Hrkal" userId="8b39b60d-ce53-41aa-990b-557252e12282" providerId="ADAL" clId="{5D7CFA9C-DCFE-455E-BF69-035635D092E9}" dt="2022-08-04T13:34:58.912" v="1087" actId="47"/>
        <pc:sldMkLst>
          <pc:docMk/>
          <pc:sldMk cId="242620958" sldId="1074"/>
        </pc:sldMkLst>
      </pc:sldChg>
      <pc:sldChg chg="modSp del mod ord setBg">
        <pc:chgData name="Marek Hrkal" userId="8b39b60d-ce53-41aa-990b-557252e12282" providerId="ADAL" clId="{5D7CFA9C-DCFE-455E-BF69-035635D092E9}" dt="2022-08-19T14:05:29.984" v="1492" actId="47"/>
        <pc:sldMkLst>
          <pc:docMk/>
          <pc:sldMk cId="957769620" sldId="1075"/>
        </pc:sldMkLst>
        <pc:spChg chg="mod">
          <ac:chgData name="Marek Hrkal" userId="8b39b60d-ce53-41aa-990b-557252e12282" providerId="ADAL" clId="{5D7CFA9C-DCFE-455E-BF69-035635D092E9}" dt="2022-08-19T13:59:52.237" v="1490" actId="207"/>
          <ac:spMkLst>
            <pc:docMk/>
            <pc:sldMk cId="957769620" sldId="1075"/>
            <ac:spMk id="8" creationId="{0FD6A636-5EC1-545C-6B54-7980BB83CCFF}"/>
          </ac:spMkLst>
        </pc:spChg>
      </pc:sldChg>
      <pc:sldChg chg="delSp modSp mod">
        <pc:chgData name="Marek Hrkal" userId="8b39b60d-ce53-41aa-990b-557252e12282" providerId="ADAL" clId="{5D7CFA9C-DCFE-455E-BF69-035635D092E9}" dt="2022-08-19T14:07:56.894" v="1544" actId="207"/>
        <pc:sldMkLst>
          <pc:docMk/>
          <pc:sldMk cId="1613969571" sldId="1076"/>
        </pc:sldMkLst>
        <pc:spChg chg="mod">
          <ac:chgData name="Marek Hrkal" userId="8b39b60d-ce53-41aa-990b-557252e12282" providerId="ADAL" clId="{5D7CFA9C-DCFE-455E-BF69-035635D092E9}" dt="2022-08-19T13:57:15.758" v="1444" actId="207"/>
          <ac:spMkLst>
            <pc:docMk/>
            <pc:sldMk cId="1613969571" sldId="1076"/>
            <ac:spMk id="23" creationId="{09B5ED02-6728-C27C-ABDA-68F7C4A5835F}"/>
          </ac:spMkLst>
        </pc:spChg>
        <pc:spChg chg="mod">
          <ac:chgData name="Marek Hrkal" userId="8b39b60d-ce53-41aa-990b-557252e12282" providerId="ADAL" clId="{5D7CFA9C-DCFE-455E-BF69-035635D092E9}" dt="2022-08-19T13:57:15.758" v="1444" actId="207"/>
          <ac:spMkLst>
            <pc:docMk/>
            <pc:sldMk cId="1613969571" sldId="1076"/>
            <ac:spMk id="25" creationId="{89B19BA6-B572-FC6D-350A-8646C2DA04B3}"/>
          </ac:spMkLst>
        </pc:spChg>
        <pc:spChg chg="del">
          <ac:chgData name="Marek Hrkal" userId="8b39b60d-ce53-41aa-990b-557252e12282" providerId="ADAL" clId="{5D7CFA9C-DCFE-455E-BF69-035635D092E9}" dt="2022-08-19T14:06:59.013" v="1539" actId="478"/>
          <ac:spMkLst>
            <pc:docMk/>
            <pc:sldMk cId="1613969571" sldId="1076"/>
            <ac:spMk id="27" creationId="{0C70519C-7751-5244-ADE4-9653044F99A2}"/>
          </ac:spMkLst>
        </pc:spChg>
        <pc:spChg chg="del">
          <ac:chgData name="Marek Hrkal" userId="8b39b60d-ce53-41aa-990b-557252e12282" providerId="ADAL" clId="{5D7CFA9C-DCFE-455E-BF69-035635D092E9}" dt="2022-08-19T14:06:59.013" v="1539" actId="478"/>
          <ac:spMkLst>
            <pc:docMk/>
            <pc:sldMk cId="1613969571" sldId="1076"/>
            <ac:spMk id="28" creationId="{AA5E21D6-A5E9-8FA5-B21C-4D2651DF1599}"/>
          </ac:spMkLst>
        </pc:spChg>
        <pc:spChg chg="mod">
          <ac:chgData name="Marek Hrkal" userId="8b39b60d-ce53-41aa-990b-557252e12282" providerId="ADAL" clId="{5D7CFA9C-DCFE-455E-BF69-035635D092E9}" dt="2022-08-19T13:57:15.542" v="1443" actId="207"/>
          <ac:spMkLst>
            <pc:docMk/>
            <pc:sldMk cId="1613969571" sldId="1076"/>
            <ac:spMk id="29" creationId="{AE9BF881-E9CC-B150-56A8-BEB3865A38BD}"/>
          </ac:spMkLst>
        </pc:spChg>
        <pc:spChg chg="mod">
          <ac:chgData name="Marek Hrkal" userId="8b39b60d-ce53-41aa-990b-557252e12282" providerId="ADAL" clId="{5D7CFA9C-DCFE-455E-BF69-035635D092E9}" dt="2022-08-19T13:57:15.542" v="1443" actId="207"/>
          <ac:spMkLst>
            <pc:docMk/>
            <pc:sldMk cId="1613969571" sldId="1076"/>
            <ac:spMk id="31" creationId="{EF908651-2E5C-2C2D-512A-ABC018EDDA65}"/>
          </ac:spMkLst>
        </pc:spChg>
        <pc:spChg chg="mod">
          <ac:chgData name="Marek Hrkal" userId="8b39b60d-ce53-41aa-990b-557252e12282" providerId="ADAL" clId="{5D7CFA9C-DCFE-455E-BF69-035635D092E9}" dt="2022-08-19T13:57:15.542" v="1443" actId="207"/>
          <ac:spMkLst>
            <pc:docMk/>
            <pc:sldMk cId="1613969571" sldId="1076"/>
            <ac:spMk id="33" creationId="{0125FABB-3603-FAE8-B14C-EA15B8550129}"/>
          </ac:spMkLst>
        </pc:spChg>
        <pc:spChg chg="del mod">
          <ac:chgData name="Marek Hrkal" userId="8b39b60d-ce53-41aa-990b-557252e12282" providerId="ADAL" clId="{5D7CFA9C-DCFE-455E-BF69-035635D092E9}" dt="2022-08-19T14:07:01.078" v="1540" actId="478"/>
          <ac:spMkLst>
            <pc:docMk/>
            <pc:sldMk cId="1613969571" sldId="1076"/>
            <ac:spMk id="34" creationId="{9A3707D1-3DFE-6B75-9EC7-99F976559508}"/>
          </ac:spMkLst>
        </pc:spChg>
        <pc:spChg chg="mod">
          <ac:chgData name="Marek Hrkal" userId="8b39b60d-ce53-41aa-990b-557252e12282" providerId="ADAL" clId="{5D7CFA9C-DCFE-455E-BF69-035635D092E9}" dt="2022-08-19T14:07:56.894" v="1544" actId="207"/>
          <ac:spMkLst>
            <pc:docMk/>
            <pc:sldMk cId="1613969571" sldId="1076"/>
            <ac:spMk id="69" creationId="{B714866B-B0BE-2655-4423-88CA4176DCBE}"/>
          </ac:spMkLst>
        </pc:spChg>
        <pc:spChg chg="mod">
          <ac:chgData name="Marek Hrkal" userId="8b39b60d-ce53-41aa-990b-557252e12282" providerId="ADAL" clId="{5D7CFA9C-DCFE-455E-BF69-035635D092E9}" dt="2022-08-19T14:07:56.894" v="1544" actId="207"/>
          <ac:spMkLst>
            <pc:docMk/>
            <pc:sldMk cId="1613969571" sldId="1076"/>
            <ac:spMk id="70" creationId="{53D64F5D-C649-806D-F2B5-46676CAC4EE0}"/>
          </ac:spMkLst>
        </pc:spChg>
        <pc:spChg chg="mod">
          <ac:chgData name="Marek Hrkal" userId="8b39b60d-ce53-41aa-990b-557252e12282" providerId="ADAL" clId="{5D7CFA9C-DCFE-455E-BF69-035635D092E9}" dt="2022-08-19T14:07:56.894" v="1544" actId="207"/>
          <ac:spMkLst>
            <pc:docMk/>
            <pc:sldMk cId="1613969571" sldId="1076"/>
            <ac:spMk id="71" creationId="{BA19FDAA-82E3-27CE-64D4-0B6ACD879DBB}"/>
          </ac:spMkLst>
        </pc:spChg>
        <pc:spChg chg="mod">
          <ac:chgData name="Marek Hrkal" userId="8b39b60d-ce53-41aa-990b-557252e12282" providerId="ADAL" clId="{5D7CFA9C-DCFE-455E-BF69-035635D092E9}" dt="2022-08-19T14:07:56.894" v="1544" actId="207"/>
          <ac:spMkLst>
            <pc:docMk/>
            <pc:sldMk cId="1613969571" sldId="1076"/>
            <ac:spMk id="72" creationId="{6725627C-D3D1-69E5-7815-87901991B354}"/>
          </ac:spMkLst>
        </pc:spChg>
      </pc:sldChg>
      <pc:sldChg chg="delSp modSp mod">
        <pc:chgData name="Marek Hrkal" userId="8b39b60d-ce53-41aa-990b-557252e12282" providerId="ADAL" clId="{5D7CFA9C-DCFE-455E-BF69-035635D092E9}" dt="2022-08-19T14:07:09.196" v="1541" actId="478"/>
        <pc:sldMkLst>
          <pc:docMk/>
          <pc:sldMk cId="4116501793" sldId="1077"/>
        </pc:sldMkLst>
        <pc:spChg chg="del">
          <ac:chgData name="Marek Hrkal" userId="8b39b60d-ce53-41aa-990b-557252e12282" providerId="ADAL" clId="{5D7CFA9C-DCFE-455E-BF69-035635D092E9}" dt="2022-08-19T14:07:09.196" v="1541" actId="478"/>
          <ac:spMkLst>
            <pc:docMk/>
            <pc:sldMk cId="4116501793" sldId="1077"/>
            <ac:spMk id="27" creationId="{0C70519C-7751-5244-ADE4-9653044F99A2}"/>
          </ac:spMkLst>
        </pc:spChg>
        <pc:spChg chg="del">
          <ac:chgData name="Marek Hrkal" userId="8b39b60d-ce53-41aa-990b-557252e12282" providerId="ADAL" clId="{5D7CFA9C-DCFE-455E-BF69-035635D092E9}" dt="2022-08-19T14:07:09.196" v="1541" actId="478"/>
          <ac:spMkLst>
            <pc:docMk/>
            <pc:sldMk cId="4116501793" sldId="1077"/>
            <ac:spMk id="28" creationId="{AA5E21D6-A5E9-8FA5-B21C-4D2651DF1599}"/>
          </ac:spMkLst>
        </pc:spChg>
        <pc:spChg chg="del">
          <ac:chgData name="Marek Hrkal" userId="8b39b60d-ce53-41aa-990b-557252e12282" providerId="ADAL" clId="{5D7CFA9C-DCFE-455E-BF69-035635D092E9}" dt="2022-08-19T14:07:09.196" v="1541" actId="478"/>
          <ac:spMkLst>
            <pc:docMk/>
            <pc:sldMk cId="4116501793" sldId="1077"/>
            <ac:spMk id="34" creationId="{9A3707D1-3DFE-6B75-9EC7-99F976559508}"/>
          </ac:spMkLst>
        </pc:spChg>
        <pc:spChg chg="mod">
          <ac:chgData name="Marek Hrkal" userId="8b39b60d-ce53-41aa-990b-557252e12282" providerId="ADAL" clId="{5D7CFA9C-DCFE-455E-BF69-035635D092E9}" dt="2022-08-19T13:57:34.139" v="1446" actId="207"/>
          <ac:spMkLst>
            <pc:docMk/>
            <pc:sldMk cId="4116501793" sldId="1077"/>
            <ac:spMk id="72" creationId="{6725627C-D3D1-69E5-7815-87901991B354}"/>
          </ac:spMkLst>
        </pc:spChg>
      </pc:sldChg>
      <pc:sldChg chg="addSp delSp modSp add mod">
        <pc:chgData name="Marek Hrkal" userId="8b39b60d-ce53-41aa-990b-557252e12282" providerId="ADAL" clId="{5D7CFA9C-DCFE-455E-BF69-035635D092E9}" dt="2022-08-19T14:17:08.283" v="1682" actId="207"/>
        <pc:sldMkLst>
          <pc:docMk/>
          <pc:sldMk cId="314680324" sldId="1079"/>
        </pc:sldMkLst>
        <pc:spChg chg="mod">
          <ac:chgData name="Marek Hrkal" userId="8b39b60d-ce53-41aa-990b-557252e12282" providerId="ADAL" clId="{5D7CFA9C-DCFE-455E-BF69-035635D092E9}" dt="2022-08-19T14:17:08.283" v="1682" actId="207"/>
          <ac:spMkLst>
            <pc:docMk/>
            <pc:sldMk cId="314680324" sldId="1079"/>
            <ac:spMk id="2" creationId="{C8CAB4A5-E131-7312-7AF5-27D37607EC78}"/>
          </ac:spMkLst>
        </pc:spChg>
        <pc:spChg chg="add del">
          <ac:chgData name="Marek Hrkal" userId="8b39b60d-ce53-41aa-990b-557252e12282" providerId="ADAL" clId="{5D7CFA9C-DCFE-455E-BF69-035635D092E9}" dt="2022-08-19T14:13:49.675" v="1676" actId="11529"/>
          <ac:spMkLst>
            <pc:docMk/>
            <pc:sldMk cId="314680324" sldId="1079"/>
            <ac:spMk id="3" creationId="{A8C4BE96-2B58-BAD4-D35E-67BF8C8B6659}"/>
          </ac:spMkLst>
        </pc:spChg>
        <pc:spChg chg="mod">
          <ac:chgData name="Marek Hrkal" userId="8b39b60d-ce53-41aa-990b-557252e12282" providerId="ADAL" clId="{5D7CFA9C-DCFE-455E-BF69-035635D092E9}" dt="2022-08-19T14:17:01.762" v="1681" actId="207"/>
          <ac:spMkLst>
            <pc:docMk/>
            <pc:sldMk cId="314680324" sldId="1079"/>
            <ac:spMk id="5" creationId="{589D0728-D816-948B-E6CF-52DE96706CB2}"/>
          </ac:spMkLst>
        </pc:spChg>
        <pc:spChg chg="mod">
          <ac:chgData name="Marek Hrkal" userId="8b39b60d-ce53-41aa-990b-557252e12282" providerId="ADAL" clId="{5D7CFA9C-DCFE-455E-BF69-035635D092E9}" dt="2022-08-19T14:17:01.762" v="1681" actId="207"/>
          <ac:spMkLst>
            <pc:docMk/>
            <pc:sldMk cId="314680324" sldId="1079"/>
            <ac:spMk id="6" creationId="{A20C0C22-8950-96F7-8E70-B18BDED5DFC9}"/>
          </ac:spMkLst>
        </pc:spChg>
        <pc:spChg chg="add mod">
          <ac:chgData name="Marek Hrkal" userId="8b39b60d-ce53-41aa-990b-557252e12282" providerId="ADAL" clId="{5D7CFA9C-DCFE-455E-BF69-035635D092E9}" dt="2022-08-19T14:13:49.224" v="1675" actId="571"/>
          <ac:spMkLst>
            <pc:docMk/>
            <pc:sldMk cId="314680324" sldId="1079"/>
            <ac:spMk id="11" creationId="{1274AB19-9613-D2BE-C9D0-1DF912809D0F}"/>
          </ac:spMkLst>
        </pc:spChg>
        <pc:spChg chg="add mod">
          <ac:chgData name="Marek Hrkal" userId="8b39b60d-ce53-41aa-990b-557252e12282" providerId="ADAL" clId="{5D7CFA9C-DCFE-455E-BF69-035635D092E9}" dt="2022-08-19T14:13:48.968" v="1674" actId="571"/>
          <ac:spMkLst>
            <pc:docMk/>
            <pc:sldMk cId="314680324" sldId="1079"/>
            <ac:spMk id="12" creationId="{9391DD8A-EF4A-B13E-6605-C62D9D8C69C9}"/>
          </ac:spMkLst>
        </pc:spChg>
        <pc:picChg chg="del">
          <ac:chgData name="Marek Hrkal" userId="8b39b60d-ce53-41aa-990b-557252e12282" providerId="ADAL" clId="{5D7CFA9C-DCFE-455E-BF69-035635D092E9}" dt="2022-08-19T14:12:26.141" v="1662" actId="478"/>
          <ac:picMkLst>
            <pc:docMk/>
            <pc:sldMk cId="314680324" sldId="1079"/>
            <ac:picMk id="7" creationId="{0A020F13-6DC5-8138-0E81-6CCE8421FD2E}"/>
          </ac:picMkLst>
        </pc:picChg>
      </pc:sldChg>
      <pc:sldChg chg="addSp modSp mod">
        <pc:chgData name="Marek Hrkal" userId="8b39b60d-ce53-41aa-990b-557252e12282" providerId="ADAL" clId="{5D7CFA9C-DCFE-455E-BF69-035635D092E9}" dt="2022-08-19T14:22:16.443" v="1692" actId="20577"/>
        <pc:sldMkLst>
          <pc:docMk/>
          <pc:sldMk cId="2713155" sldId="1080"/>
        </pc:sldMkLst>
        <pc:spChg chg="add mod">
          <ac:chgData name="Marek Hrkal" userId="8b39b60d-ce53-41aa-990b-557252e12282" providerId="ADAL" clId="{5D7CFA9C-DCFE-455E-BF69-035635D092E9}" dt="2022-08-19T14:22:16.443" v="1692" actId="20577"/>
          <ac:spMkLst>
            <pc:docMk/>
            <pc:sldMk cId="2713155" sldId="1080"/>
            <ac:spMk id="2" creationId="{CAA0A466-9D65-4804-1A1B-3DE4E1897D59}"/>
          </ac:spMkLst>
        </pc:spChg>
        <pc:picChg chg="mod">
          <ac:chgData name="Marek Hrkal" userId="8b39b60d-ce53-41aa-990b-557252e12282" providerId="ADAL" clId="{5D7CFA9C-DCFE-455E-BF69-035635D092E9}" dt="2022-08-19T14:22:06.343" v="1689" actId="1076"/>
          <ac:picMkLst>
            <pc:docMk/>
            <pc:sldMk cId="2713155" sldId="1080"/>
            <ac:picMk id="6" creationId="{7C08D705-B948-EB5E-6303-E4205BDAB463}"/>
          </ac:picMkLst>
        </pc:picChg>
      </pc:sldChg>
      <pc:sldChg chg="addSp delSp modSp add mod">
        <pc:chgData name="Marek Hrkal" userId="8b39b60d-ce53-41aa-990b-557252e12282" providerId="ADAL" clId="{5D7CFA9C-DCFE-455E-BF69-035635D092E9}" dt="2022-08-19T14:10:26.195" v="1660" actId="14100"/>
        <pc:sldMkLst>
          <pc:docMk/>
          <pc:sldMk cId="2307022333" sldId="1081"/>
        </pc:sldMkLst>
        <pc:spChg chg="add mod ord">
          <ac:chgData name="Marek Hrkal" userId="8b39b60d-ce53-41aa-990b-557252e12282" providerId="ADAL" clId="{5D7CFA9C-DCFE-455E-BF69-035635D092E9}" dt="2022-08-19T14:10:26.195" v="1660" actId="14100"/>
          <ac:spMkLst>
            <pc:docMk/>
            <pc:sldMk cId="2307022333" sldId="1081"/>
            <ac:spMk id="2" creationId="{E9A7128B-D323-4A42-2609-6BA0FCB92207}"/>
          </ac:spMkLst>
        </pc:spChg>
        <pc:spChg chg="del mod">
          <ac:chgData name="Marek Hrkal" userId="8b39b60d-ce53-41aa-990b-557252e12282" providerId="ADAL" clId="{5D7CFA9C-DCFE-455E-BF69-035635D092E9}" dt="2022-08-19T14:09:15.508" v="1546" actId="478"/>
          <ac:spMkLst>
            <pc:docMk/>
            <pc:sldMk cId="2307022333" sldId="1081"/>
            <ac:spMk id="8" creationId="{0FD6A636-5EC1-545C-6B54-7980BB83CCFF}"/>
          </ac:spMkLst>
        </pc:spChg>
      </pc:sldChg>
      <pc:sldChg chg="modSp add mod">
        <pc:chgData name="Marek Hrkal" userId="8b39b60d-ce53-41aa-990b-557252e12282" providerId="ADAL" clId="{5D7CFA9C-DCFE-455E-BF69-035635D092E9}" dt="2022-08-19T14:05:57.120" v="1534" actId="207"/>
        <pc:sldMkLst>
          <pc:docMk/>
          <pc:sldMk cId="3553874904" sldId="2146847085"/>
        </pc:sldMkLst>
        <pc:spChg chg="mod">
          <ac:chgData name="Marek Hrkal" userId="8b39b60d-ce53-41aa-990b-557252e12282" providerId="ADAL" clId="{5D7CFA9C-DCFE-455E-BF69-035635D092E9}" dt="2022-08-19T14:05:57.120" v="1534" actId="207"/>
          <ac:spMkLst>
            <pc:docMk/>
            <pc:sldMk cId="3553874904" sldId="2146847085"/>
            <ac:spMk id="6" creationId="{BAE1717A-A632-12B1-4397-5F630934922B}"/>
          </ac:spMkLst>
        </pc:spChg>
      </pc:sldChg>
      <pc:sldChg chg="delSp new mod ord modClrScheme chgLayout">
        <pc:chgData name="Marek Hrkal" userId="8b39b60d-ce53-41aa-990b-557252e12282" providerId="ADAL" clId="{5D7CFA9C-DCFE-455E-BF69-035635D092E9}" dt="2022-08-19T14:06:18.222" v="1538" actId="700"/>
        <pc:sldMkLst>
          <pc:docMk/>
          <pc:sldMk cId="3118816921" sldId="2146847086"/>
        </pc:sldMkLst>
        <pc:spChg chg="del">
          <ac:chgData name="Marek Hrkal" userId="8b39b60d-ce53-41aa-990b-557252e12282" providerId="ADAL" clId="{5D7CFA9C-DCFE-455E-BF69-035635D092E9}" dt="2022-08-19T14:06:18.222" v="1538" actId="700"/>
          <ac:spMkLst>
            <pc:docMk/>
            <pc:sldMk cId="3118816921" sldId="2146847086"/>
            <ac:spMk id="2" creationId="{2D651ED3-9455-6315-FCE8-CC8209471DD9}"/>
          </ac:spMkLst>
        </pc:spChg>
      </pc:sldChg>
    </pc:docChg>
  </pc:docChgLst>
  <pc:docChgLst>
    <pc:chgData name="marek.andel@odprezentuj.cz" userId="f0a9becd-1e31-4cd9-9a3e-c03b821d1dac" providerId="ADAL" clId="{383B7F64-5976-4472-BEF7-6BE5BBAF6D3B}"/>
    <pc:docChg chg="undo custSel modSld">
      <pc:chgData name="marek.andel@odprezentuj.cz" userId="f0a9becd-1e31-4cd9-9a3e-c03b821d1dac" providerId="ADAL" clId="{383B7F64-5976-4472-BEF7-6BE5BBAF6D3B}" dt="2022-08-26T12:00:37.884" v="3" actId="14100"/>
      <pc:docMkLst>
        <pc:docMk/>
      </pc:docMkLst>
      <pc:sldChg chg="modSp mod">
        <pc:chgData name="marek.andel@odprezentuj.cz" userId="f0a9becd-1e31-4cd9-9a3e-c03b821d1dac" providerId="ADAL" clId="{383B7F64-5976-4472-BEF7-6BE5BBAF6D3B}" dt="2022-08-26T12:00:37.884" v="3" actId="14100"/>
        <pc:sldMkLst>
          <pc:docMk/>
          <pc:sldMk cId="4163607086" sldId="1052"/>
        </pc:sldMkLst>
        <pc:spChg chg="mod">
          <ac:chgData name="marek.andel@odprezentuj.cz" userId="f0a9becd-1e31-4cd9-9a3e-c03b821d1dac" providerId="ADAL" clId="{383B7F64-5976-4472-BEF7-6BE5BBAF6D3B}" dt="2022-08-26T12:00:37.884" v="3" actId="14100"/>
          <ac:spMkLst>
            <pc:docMk/>
            <pc:sldMk cId="4163607086" sldId="1052"/>
            <ac:spMk id="4" creationId="{0C36F596-A7FD-3BF7-12BD-43BF3E8346A6}"/>
          </ac:spMkLst>
        </pc:spChg>
      </pc:sldChg>
    </pc:docChg>
  </pc:docChgLst>
  <pc:docChgLst>
    <pc:chgData name="Marek Anděl" userId="f0a9becd-1e31-4cd9-9a3e-c03b821d1dac" providerId="ADAL" clId="{0B7020A9-105F-433C-A4B0-7A9D8D49BD1E}"/>
    <pc:docChg chg="undo custSel addSld modSld modSection">
      <pc:chgData name="Marek Anděl" userId="f0a9becd-1e31-4cd9-9a3e-c03b821d1dac" providerId="ADAL" clId="{0B7020A9-105F-433C-A4B0-7A9D8D49BD1E}" dt="2022-08-11T15:36:30.378" v="418" actId="729"/>
      <pc:docMkLst>
        <pc:docMk/>
      </pc:docMkLst>
      <pc:sldChg chg="delSp modSp mod">
        <pc:chgData name="Marek Anděl" userId="f0a9becd-1e31-4cd9-9a3e-c03b821d1dac" providerId="ADAL" clId="{0B7020A9-105F-433C-A4B0-7A9D8D49BD1E}" dt="2022-08-11T15:14:31.072" v="6" actId="478"/>
        <pc:sldMkLst>
          <pc:docMk/>
          <pc:sldMk cId="72845960" sldId="912"/>
        </pc:sldMkLst>
        <pc:spChg chg="mod">
          <ac:chgData name="Marek Anděl" userId="f0a9becd-1e31-4cd9-9a3e-c03b821d1dac" providerId="ADAL" clId="{0B7020A9-105F-433C-A4B0-7A9D8D49BD1E}" dt="2022-08-11T15:14:12.721" v="1" actId="790"/>
          <ac:spMkLst>
            <pc:docMk/>
            <pc:sldMk cId="72845960" sldId="912"/>
            <ac:spMk id="3" creationId="{CFE8AC21-140A-8AC9-8497-8DC18089CDB5}"/>
          </ac:spMkLst>
        </pc:spChg>
        <pc:spChg chg="mod">
          <ac:chgData name="Marek Anděl" userId="f0a9becd-1e31-4cd9-9a3e-c03b821d1dac" providerId="ADAL" clId="{0B7020A9-105F-433C-A4B0-7A9D8D49BD1E}" dt="2022-08-11T15:14:12.721" v="1" actId="790"/>
          <ac:spMkLst>
            <pc:docMk/>
            <pc:sldMk cId="72845960" sldId="912"/>
            <ac:spMk id="5" creationId="{34DE8FE6-31B9-010D-A031-A4702F1B2283}"/>
          </ac:spMkLst>
        </pc:spChg>
        <pc:spChg chg="mod">
          <ac:chgData name="Marek Anděl" userId="f0a9becd-1e31-4cd9-9a3e-c03b821d1dac" providerId="ADAL" clId="{0B7020A9-105F-433C-A4B0-7A9D8D49BD1E}" dt="2022-08-11T15:14:12.721" v="1" actId="790"/>
          <ac:spMkLst>
            <pc:docMk/>
            <pc:sldMk cId="72845960" sldId="912"/>
            <ac:spMk id="7" creationId="{1AB9AC14-F3DE-B4CB-8A10-981F9AF8A652}"/>
          </ac:spMkLst>
        </pc:spChg>
        <pc:spChg chg="mod">
          <ac:chgData name="Marek Anděl" userId="f0a9becd-1e31-4cd9-9a3e-c03b821d1dac" providerId="ADAL" clId="{0B7020A9-105F-433C-A4B0-7A9D8D49BD1E}" dt="2022-08-11T15:14:12.721" v="1" actId="790"/>
          <ac:spMkLst>
            <pc:docMk/>
            <pc:sldMk cId="72845960" sldId="912"/>
            <ac:spMk id="15" creationId="{712F6623-9D35-B729-5B65-337577769363}"/>
          </ac:spMkLst>
        </pc:spChg>
        <pc:spChg chg="mod">
          <ac:chgData name="Marek Anděl" userId="f0a9becd-1e31-4cd9-9a3e-c03b821d1dac" providerId="ADAL" clId="{0B7020A9-105F-433C-A4B0-7A9D8D49BD1E}" dt="2022-08-11T15:14:12.721" v="1" actId="790"/>
          <ac:spMkLst>
            <pc:docMk/>
            <pc:sldMk cId="72845960" sldId="912"/>
            <ac:spMk id="17" creationId="{041CDC20-E415-DD39-64CC-99A684B17EF5}"/>
          </ac:spMkLst>
        </pc:spChg>
        <pc:spChg chg="mod">
          <ac:chgData name="Marek Anděl" userId="f0a9becd-1e31-4cd9-9a3e-c03b821d1dac" providerId="ADAL" clId="{0B7020A9-105F-433C-A4B0-7A9D8D49BD1E}" dt="2022-08-11T15:14:12.721" v="1" actId="790"/>
          <ac:spMkLst>
            <pc:docMk/>
            <pc:sldMk cId="72845960" sldId="912"/>
            <ac:spMk id="19" creationId="{A59405B9-2B4A-7315-1665-EEBB9CE32E06}"/>
          </ac:spMkLst>
        </pc:spChg>
        <pc:spChg chg="mod">
          <ac:chgData name="Marek Anděl" userId="f0a9becd-1e31-4cd9-9a3e-c03b821d1dac" providerId="ADAL" clId="{0B7020A9-105F-433C-A4B0-7A9D8D49BD1E}" dt="2022-08-11T15:14:12.721" v="1" actId="790"/>
          <ac:spMkLst>
            <pc:docMk/>
            <pc:sldMk cId="72845960" sldId="912"/>
            <ac:spMk id="21" creationId="{DC315E43-888D-EBD0-9F45-A11B48186D31}"/>
          </ac:spMkLst>
        </pc:spChg>
        <pc:spChg chg="mod">
          <ac:chgData name="Marek Anděl" userId="f0a9becd-1e31-4cd9-9a3e-c03b821d1dac" providerId="ADAL" clId="{0B7020A9-105F-433C-A4B0-7A9D8D49BD1E}" dt="2022-08-11T15:14:12.721" v="1" actId="790"/>
          <ac:spMkLst>
            <pc:docMk/>
            <pc:sldMk cId="72845960" sldId="912"/>
            <ac:spMk id="23" creationId="{4D8E73CC-6137-74A5-9BEF-E8678DF5B1E4}"/>
          </ac:spMkLst>
        </pc:spChg>
        <pc:spChg chg="del">
          <ac:chgData name="Marek Anděl" userId="f0a9becd-1e31-4cd9-9a3e-c03b821d1dac" providerId="ADAL" clId="{0B7020A9-105F-433C-A4B0-7A9D8D49BD1E}" dt="2022-08-11T15:14:31.072" v="6" actId="478"/>
          <ac:spMkLst>
            <pc:docMk/>
            <pc:sldMk cId="72845960" sldId="912"/>
            <ac:spMk id="25" creationId="{00755EFF-4164-BBEB-FC25-DAAA37C92B1C}"/>
          </ac:spMkLst>
        </pc:spChg>
      </pc:sldChg>
      <pc:sldChg chg="modSp mod">
        <pc:chgData name="Marek Anděl" userId="f0a9becd-1e31-4cd9-9a3e-c03b821d1dac" providerId="ADAL" clId="{0B7020A9-105F-433C-A4B0-7A9D8D49BD1E}" dt="2022-08-11T15:14:29.471" v="5" actId="6549"/>
        <pc:sldMkLst>
          <pc:docMk/>
          <pc:sldMk cId="2033507808" sldId="913"/>
        </pc:sldMkLst>
        <pc:spChg chg="mod">
          <ac:chgData name="Marek Anděl" userId="f0a9becd-1e31-4cd9-9a3e-c03b821d1dac" providerId="ADAL" clId="{0B7020A9-105F-433C-A4B0-7A9D8D49BD1E}" dt="2022-08-11T15:14:18.921" v="2" actId="790"/>
          <ac:spMkLst>
            <pc:docMk/>
            <pc:sldMk cId="2033507808" sldId="913"/>
            <ac:spMk id="3" creationId="{DDACCCC2-6387-B561-B519-90065B7710EA}"/>
          </ac:spMkLst>
        </pc:spChg>
        <pc:spChg chg="mod">
          <ac:chgData name="Marek Anděl" userId="f0a9becd-1e31-4cd9-9a3e-c03b821d1dac" providerId="ADAL" clId="{0B7020A9-105F-433C-A4B0-7A9D8D49BD1E}" dt="2022-08-11T15:14:18.921" v="2" actId="790"/>
          <ac:spMkLst>
            <pc:docMk/>
            <pc:sldMk cId="2033507808" sldId="913"/>
            <ac:spMk id="4" creationId="{28A66C52-5651-F07A-E9E5-5058EBE05290}"/>
          </ac:spMkLst>
        </pc:spChg>
        <pc:spChg chg="mod">
          <ac:chgData name="Marek Anděl" userId="f0a9becd-1e31-4cd9-9a3e-c03b821d1dac" providerId="ADAL" clId="{0B7020A9-105F-433C-A4B0-7A9D8D49BD1E}" dt="2022-08-11T15:14:18.921" v="2" actId="790"/>
          <ac:spMkLst>
            <pc:docMk/>
            <pc:sldMk cId="2033507808" sldId="913"/>
            <ac:spMk id="5" creationId="{0257C798-D946-552D-B383-E8CEB7B6618C}"/>
          </ac:spMkLst>
        </pc:spChg>
        <pc:spChg chg="mod">
          <ac:chgData name="Marek Anděl" userId="f0a9becd-1e31-4cd9-9a3e-c03b821d1dac" providerId="ADAL" clId="{0B7020A9-105F-433C-A4B0-7A9D8D49BD1E}" dt="2022-08-11T15:14:18.921" v="2" actId="790"/>
          <ac:spMkLst>
            <pc:docMk/>
            <pc:sldMk cId="2033507808" sldId="913"/>
            <ac:spMk id="6" creationId="{4E01D883-D2D2-1156-B044-ACC27B358B09}"/>
          </ac:spMkLst>
        </pc:spChg>
        <pc:spChg chg="mod">
          <ac:chgData name="Marek Anděl" userId="f0a9becd-1e31-4cd9-9a3e-c03b821d1dac" providerId="ADAL" clId="{0B7020A9-105F-433C-A4B0-7A9D8D49BD1E}" dt="2022-08-11T15:14:29.471" v="5" actId="6549"/>
          <ac:spMkLst>
            <pc:docMk/>
            <pc:sldMk cId="2033507808" sldId="913"/>
            <ac:spMk id="9" creationId="{1A5F1B19-FEA2-2121-17AD-6BAFBD92D51F}"/>
          </ac:spMkLst>
        </pc:spChg>
        <pc:spChg chg="mod">
          <ac:chgData name="Marek Anděl" userId="f0a9becd-1e31-4cd9-9a3e-c03b821d1dac" providerId="ADAL" clId="{0B7020A9-105F-433C-A4B0-7A9D8D49BD1E}" dt="2022-08-11T15:14:18.921" v="2" actId="790"/>
          <ac:spMkLst>
            <pc:docMk/>
            <pc:sldMk cId="2033507808" sldId="913"/>
            <ac:spMk id="10" creationId="{83DD421C-31E5-5EEF-81FD-1AE451D15ED3}"/>
          </ac:spMkLst>
        </pc:spChg>
        <pc:spChg chg="mod">
          <ac:chgData name="Marek Anděl" userId="f0a9becd-1e31-4cd9-9a3e-c03b821d1dac" providerId="ADAL" clId="{0B7020A9-105F-433C-A4B0-7A9D8D49BD1E}" dt="2022-08-11T15:14:18.921" v="2" actId="790"/>
          <ac:spMkLst>
            <pc:docMk/>
            <pc:sldMk cId="2033507808" sldId="913"/>
            <ac:spMk id="11" creationId="{DF798EB7-49AA-2BF7-1D1B-9CA45C7D3DBB}"/>
          </ac:spMkLst>
        </pc:spChg>
        <pc:spChg chg="mod">
          <ac:chgData name="Marek Anděl" userId="f0a9becd-1e31-4cd9-9a3e-c03b821d1dac" providerId="ADAL" clId="{0B7020A9-105F-433C-A4B0-7A9D8D49BD1E}" dt="2022-08-11T15:14:18.921" v="2" actId="790"/>
          <ac:spMkLst>
            <pc:docMk/>
            <pc:sldMk cId="2033507808" sldId="913"/>
            <ac:spMk id="13" creationId="{129C3CAF-D62B-D6E7-EB9B-71D230FDE33B}"/>
          </ac:spMkLst>
        </pc:spChg>
        <pc:spChg chg="mod">
          <ac:chgData name="Marek Anděl" userId="f0a9becd-1e31-4cd9-9a3e-c03b821d1dac" providerId="ADAL" clId="{0B7020A9-105F-433C-A4B0-7A9D8D49BD1E}" dt="2022-08-11T15:14:18.921" v="2" actId="790"/>
          <ac:spMkLst>
            <pc:docMk/>
            <pc:sldMk cId="2033507808" sldId="913"/>
            <ac:spMk id="14" creationId="{9911746C-C47A-B092-B5E7-495F87710A08}"/>
          </ac:spMkLst>
        </pc:spChg>
      </pc:sldChg>
      <pc:sldChg chg="delSp mod">
        <pc:chgData name="Marek Anděl" userId="f0a9becd-1e31-4cd9-9a3e-c03b821d1dac" providerId="ADAL" clId="{0B7020A9-105F-433C-A4B0-7A9D8D49BD1E}" dt="2022-08-11T15:14:33.302" v="7" actId="478"/>
        <pc:sldMkLst>
          <pc:docMk/>
          <pc:sldMk cId="4163607086" sldId="1052"/>
        </pc:sldMkLst>
        <pc:spChg chg="del">
          <ac:chgData name="Marek Anděl" userId="f0a9becd-1e31-4cd9-9a3e-c03b821d1dac" providerId="ADAL" clId="{0B7020A9-105F-433C-A4B0-7A9D8D49BD1E}" dt="2022-08-11T15:14:33.302" v="7" actId="478"/>
          <ac:spMkLst>
            <pc:docMk/>
            <pc:sldMk cId="4163607086" sldId="1052"/>
            <ac:spMk id="3" creationId="{F9957961-DDFD-33A6-0731-4A6E03780AD7}"/>
          </ac:spMkLst>
        </pc:spChg>
      </pc:sldChg>
      <pc:sldChg chg="delSp mod">
        <pc:chgData name="Marek Anděl" userId="f0a9becd-1e31-4cd9-9a3e-c03b821d1dac" providerId="ADAL" clId="{0B7020A9-105F-433C-A4B0-7A9D8D49BD1E}" dt="2022-08-11T15:14:36.354" v="8" actId="478"/>
        <pc:sldMkLst>
          <pc:docMk/>
          <pc:sldMk cId="2919962548" sldId="1053"/>
        </pc:sldMkLst>
        <pc:spChg chg="del">
          <ac:chgData name="Marek Anděl" userId="f0a9becd-1e31-4cd9-9a3e-c03b821d1dac" providerId="ADAL" clId="{0B7020A9-105F-433C-A4B0-7A9D8D49BD1E}" dt="2022-08-11T15:14:36.354" v="8" actId="478"/>
          <ac:spMkLst>
            <pc:docMk/>
            <pc:sldMk cId="2919962548" sldId="1053"/>
            <ac:spMk id="6" creationId="{1E828E6A-B37C-BF9E-1879-6DCDAEBE327B}"/>
          </ac:spMkLst>
        </pc:spChg>
      </pc:sldChg>
      <pc:sldChg chg="delSp mod">
        <pc:chgData name="Marek Anděl" userId="f0a9becd-1e31-4cd9-9a3e-c03b821d1dac" providerId="ADAL" clId="{0B7020A9-105F-433C-A4B0-7A9D8D49BD1E}" dt="2022-08-11T15:14:54.897" v="10" actId="478"/>
        <pc:sldMkLst>
          <pc:docMk/>
          <pc:sldMk cId="1994346591" sldId="1054"/>
        </pc:sldMkLst>
        <pc:spChg chg="del">
          <ac:chgData name="Marek Anděl" userId="f0a9becd-1e31-4cd9-9a3e-c03b821d1dac" providerId="ADAL" clId="{0B7020A9-105F-433C-A4B0-7A9D8D49BD1E}" dt="2022-08-11T15:14:54.897" v="10" actId="478"/>
          <ac:spMkLst>
            <pc:docMk/>
            <pc:sldMk cId="1994346591" sldId="1054"/>
            <ac:spMk id="3" creationId="{05A1BA56-8FEF-B421-067C-32EF3B16BFE2}"/>
          </ac:spMkLst>
        </pc:spChg>
      </pc:sldChg>
      <pc:sldChg chg="delSp mod">
        <pc:chgData name="Marek Anděl" userId="f0a9becd-1e31-4cd9-9a3e-c03b821d1dac" providerId="ADAL" clId="{0B7020A9-105F-433C-A4B0-7A9D8D49BD1E}" dt="2022-08-11T15:14:57.676" v="11" actId="478"/>
        <pc:sldMkLst>
          <pc:docMk/>
          <pc:sldMk cId="2274671050" sldId="1055"/>
        </pc:sldMkLst>
        <pc:spChg chg="del">
          <ac:chgData name="Marek Anděl" userId="f0a9becd-1e31-4cd9-9a3e-c03b821d1dac" providerId="ADAL" clId="{0B7020A9-105F-433C-A4B0-7A9D8D49BD1E}" dt="2022-08-11T15:14:57.676" v="11" actId="478"/>
          <ac:spMkLst>
            <pc:docMk/>
            <pc:sldMk cId="2274671050" sldId="1055"/>
            <ac:spMk id="3" creationId="{EA83AD1D-4EE3-0A4B-7251-D6C828B70863}"/>
          </ac:spMkLst>
        </pc:spChg>
      </pc:sldChg>
      <pc:sldChg chg="addSp delSp modSp mod">
        <pc:chgData name="Marek Anděl" userId="f0a9becd-1e31-4cd9-9a3e-c03b821d1dac" providerId="ADAL" clId="{0B7020A9-105F-433C-A4B0-7A9D8D49BD1E}" dt="2022-08-11T15:16:40.805" v="35" actId="1076"/>
        <pc:sldMkLst>
          <pc:docMk/>
          <pc:sldMk cId="1387126970" sldId="1058"/>
        </pc:sldMkLst>
        <pc:spChg chg="mod">
          <ac:chgData name="Marek Anděl" userId="f0a9becd-1e31-4cd9-9a3e-c03b821d1dac" providerId="ADAL" clId="{0B7020A9-105F-433C-A4B0-7A9D8D49BD1E}" dt="2022-08-11T15:15:19.421" v="17" actId="1076"/>
          <ac:spMkLst>
            <pc:docMk/>
            <pc:sldMk cId="1387126970" sldId="1058"/>
            <ac:spMk id="7" creationId="{20D7D264-DC3F-2102-0549-23C5A2EB034D}"/>
          </ac:spMkLst>
        </pc:spChg>
        <pc:picChg chg="add mod">
          <ac:chgData name="Marek Anděl" userId="f0a9becd-1e31-4cd9-9a3e-c03b821d1dac" providerId="ADAL" clId="{0B7020A9-105F-433C-A4B0-7A9D8D49BD1E}" dt="2022-08-11T15:15:43.948" v="21" actId="14100"/>
          <ac:picMkLst>
            <pc:docMk/>
            <pc:sldMk cId="1387126970" sldId="1058"/>
            <ac:picMk id="5" creationId="{997EAC06-95B4-72FF-E702-8C36C61E8D2C}"/>
          </ac:picMkLst>
        </pc:picChg>
        <pc:picChg chg="add del mod">
          <ac:chgData name="Marek Anděl" userId="f0a9becd-1e31-4cd9-9a3e-c03b821d1dac" providerId="ADAL" clId="{0B7020A9-105F-433C-A4B0-7A9D8D49BD1E}" dt="2022-08-11T15:16:20.529" v="30" actId="478"/>
          <ac:picMkLst>
            <pc:docMk/>
            <pc:sldMk cId="1387126970" sldId="1058"/>
            <ac:picMk id="11" creationId="{AD8CF7F2-5548-66EB-35E3-1D7FDB7E7B18}"/>
          </ac:picMkLst>
        </pc:picChg>
        <pc:picChg chg="add mod">
          <ac:chgData name="Marek Anděl" userId="f0a9becd-1e31-4cd9-9a3e-c03b821d1dac" providerId="ADAL" clId="{0B7020A9-105F-433C-A4B0-7A9D8D49BD1E}" dt="2022-08-11T15:16:16.940" v="29" actId="1076"/>
          <ac:picMkLst>
            <pc:docMk/>
            <pc:sldMk cId="1387126970" sldId="1058"/>
            <ac:picMk id="14" creationId="{BF5EC881-49FE-8165-3DFF-8A58CB171EC8}"/>
          </ac:picMkLst>
        </pc:picChg>
        <pc:picChg chg="add mod">
          <ac:chgData name="Marek Anděl" userId="f0a9becd-1e31-4cd9-9a3e-c03b821d1dac" providerId="ADAL" clId="{0B7020A9-105F-433C-A4B0-7A9D8D49BD1E}" dt="2022-08-11T15:16:40.805" v="35" actId="1076"/>
          <ac:picMkLst>
            <pc:docMk/>
            <pc:sldMk cId="1387126970" sldId="1058"/>
            <ac:picMk id="16" creationId="{AA085435-CCAA-8678-A61B-D789F78EA1CB}"/>
          </ac:picMkLst>
        </pc:picChg>
      </pc:sldChg>
      <pc:sldChg chg="mod modShow">
        <pc:chgData name="Marek Anděl" userId="f0a9becd-1e31-4cd9-9a3e-c03b821d1dac" providerId="ADAL" clId="{0B7020A9-105F-433C-A4B0-7A9D8D49BD1E}" dt="2022-08-11T15:36:30.378" v="418" actId="729"/>
        <pc:sldMkLst>
          <pc:docMk/>
          <pc:sldMk cId="829771744" sldId="1059"/>
        </pc:sldMkLst>
      </pc:sldChg>
      <pc:sldChg chg="delSp mod">
        <pc:chgData name="Marek Anděl" userId="f0a9becd-1e31-4cd9-9a3e-c03b821d1dac" providerId="ADAL" clId="{0B7020A9-105F-433C-A4B0-7A9D8D49BD1E}" dt="2022-08-11T15:14:25.693" v="3" actId="478"/>
        <pc:sldMkLst>
          <pc:docMk/>
          <pc:sldMk cId="4189306813" sldId="1062"/>
        </pc:sldMkLst>
        <pc:spChg chg="del">
          <ac:chgData name="Marek Anděl" userId="f0a9becd-1e31-4cd9-9a3e-c03b821d1dac" providerId="ADAL" clId="{0B7020A9-105F-433C-A4B0-7A9D8D49BD1E}" dt="2022-08-11T15:14:25.693" v="3" actId="478"/>
          <ac:spMkLst>
            <pc:docMk/>
            <pc:sldMk cId="4189306813" sldId="1062"/>
            <ac:spMk id="25" creationId="{CA611747-D520-872C-2E56-7415A0496DE5}"/>
          </ac:spMkLst>
        </pc:spChg>
      </pc:sldChg>
      <pc:sldChg chg="delSp modSp mod">
        <pc:chgData name="Marek Anděl" userId="f0a9becd-1e31-4cd9-9a3e-c03b821d1dac" providerId="ADAL" clId="{0B7020A9-105F-433C-A4B0-7A9D8D49BD1E}" dt="2022-08-11T15:14:27.840" v="4" actId="478"/>
        <pc:sldMkLst>
          <pc:docMk/>
          <pc:sldMk cId="1658539687" sldId="1063"/>
        </pc:sldMkLst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4" creationId="{00000000-0000-0000-0000-000000000000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5" creationId="{00000000-0000-0000-0000-000000000000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6" creationId="{00000000-0000-0000-0000-000000000000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7" creationId="{00000000-0000-0000-0000-000000000000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8" creationId="{00000000-0000-0000-0000-000000000000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15" creationId="{00000000-0000-0000-0000-000000000000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16" creationId="{00000000-0000-0000-0000-000000000000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17" creationId="{00000000-0000-0000-0000-000000000000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18" creationId="{00000000-0000-0000-0000-000000000000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19" creationId="{00000000-0000-0000-0000-000000000000}"/>
          </ac:spMkLst>
        </pc:spChg>
        <pc:spChg chg="del mod">
          <ac:chgData name="Marek Anděl" userId="f0a9becd-1e31-4cd9-9a3e-c03b821d1dac" providerId="ADAL" clId="{0B7020A9-105F-433C-A4B0-7A9D8D49BD1E}" dt="2022-08-11T15:14:27.840" v="4" actId="478"/>
          <ac:spMkLst>
            <pc:docMk/>
            <pc:sldMk cId="1658539687" sldId="1063"/>
            <ac:spMk id="25" creationId="{CA611747-D520-872C-2E56-7415A0496DE5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28" creationId="{79A9A005-70C6-0E8A-D5C8-D4E286A22128}"/>
          </ac:spMkLst>
        </pc:spChg>
        <pc:spChg chg="mod">
          <ac:chgData name="Marek Anděl" userId="f0a9becd-1e31-4cd9-9a3e-c03b821d1dac" providerId="ADAL" clId="{0B7020A9-105F-433C-A4B0-7A9D8D49BD1E}" dt="2022-08-11T15:14:04.699" v="0" actId="790"/>
          <ac:spMkLst>
            <pc:docMk/>
            <pc:sldMk cId="1658539687" sldId="1063"/>
            <ac:spMk id="29" creationId="{E5FDC2F5-8922-8144-5403-699A0435DE1D}"/>
          </ac:spMkLst>
        </pc:spChg>
      </pc:sldChg>
      <pc:sldChg chg="delSp mod">
        <pc:chgData name="Marek Anděl" userId="f0a9becd-1e31-4cd9-9a3e-c03b821d1dac" providerId="ADAL" clId="{0B7020A9-105F-433C-A4B0-7A9D8D49BD1E}" dt="2022-08-11T15:14:39.853" v="9" actId="478"/>
        <pc:sldMkLst>
          <pc:docMk/>
          <pc:sldMk cId="3615452122" sldId="1064"/>
        </pc:sldMkLst>
        <pc:spChg chg="del">
          <ac:chgData name="Marek Anděl" userId="f0a9becd-1e31-4cd9-9a3e-c03b821d1dac" providerId="ADAL" clId="{0B7020A9-105F-433C-A4B0-7A9D8D49BD1E}" dt="2022-08-11T15:14:39.853" v="9" actId="478"/>
          <ac:spMkLst>
            <pc:docMk/>
            <pc:sldMk cId="3615452122" sldId="1064"/>
            <ac:spMk id="3" creationId="{05A1BA56-8FEF-B421-067C-32EF3B16BFE2}"/>
          </ac:spMkLst>
        </pc:spChg>
      </pc:sldChg>
      <pc:sldChg chg="delSp mod">
        <pc:chgData name="Marek Anděl" userId="f0a9becd-1e31-4cd9-9a3e-c03b821d1dac" providerId="ADAL" clId="{0B7020A9-105F-433C-A4B0-7A9D8D49BD1E}" dt="2022-08-11T15:15:15.087" v="16" actId="478"/>
        <pc:sldMkLst>
          <pc:docMk/>
          <pc:sldMk cId="1462327527" sldId="1069"/>
        </pc:sldMkLst>
        <pc:spChg chg="del">
          <ac:chgData name="Marek Anděl" userId="f0a9becd-1e31-4cd9-9a3e-c03b821d1dac" providerId="ADAL" clId="{0B7020A9-105F-433C-A4B0-7A9D8D49BD1E}" dt="2022-08-11T15:15:15.087" v="16" actId="478"/>
          <ac:spMkLst>
            <pc:docMk/>
            <pc:sldMk cId="1462327527" sldId="1069"/>
            <ac:spMk id="3" creationId="{B3022172-064F-8437-118C-3566C32AF881}"/>
          </ac:spMkLst>
        </pc:spChg>
      </pc:sldChg>
      <pc:sldChg chg="delSp mod">
        <pc:chgData name="Marek Anděl" userId="f0a9becd-1e31-4cd9-9a3e-c03b821d1dac" providerId="ADAL" clId="{0B7020A9-105F-433C-A4B0-7A9D8D49BD1E}" dt="2022-08-11T15:15:06.303" v="14" actId="478"/>
        <pc:sldMkLst>
          <pc:docMk/>
          <pc:sldMk cId="608906878" sldId="1070"/>
        </pc:sldMkLst>
        <pc:spChg chg="del">
          <ac:chgData name="Marek Anděl" userId="f0a9becd-1e31-4cd9-9a3e-c03b821d1dac" providerId="ADAL" clId="{0B7020A9-105F-433C-A4B0-7A9D8D49BD1E}" dt="2022-08-11T15:15:06.303" v="14" actId="478"/>
          <ac:spMkLst>
            <pc:docMk/>
            <pc:sldMk cId="608906878" sldId="1070"/>
            <ac:spMk id="3" creationId="{B3022172-064F-8437-118C-3566C32AF881}"/>
          </ac:spMkLst>
        </pc:spChg>
      </pc:sldChg>
      <pc:sldChg chg="delSp mod">
        <pc:chgData name="Marek Anděl" userId="f0a9becd-1e31-4cd9-9a3e-c03b821d1dac" providerId="ADAL" clId="{0B7020A9-105F-433C-A4B0-7A9D8D49BD1E}" dt="2022-08-11T15:15:11.522" v="15" actId="478"/>
        <pc:sldMkLst>
          <pc:docMk/>
          <pc:sldMk cId="957769620" sldId="1075"/>
        </pc:sldMkLst>
        <pc:spChg chg="del">
          <ac:chgData name="Marek Anděl" userId="f0a9becd-1e31-4cd9-9a3e-c03b821d1dac" providerId="ADAL" clId="{0B7020A9-105F-433C-A4B0-7A9D8D49BD1E}" dt="2022-08-11T15:15:11.522" v="15" actId="478"/>
          <ac:spMkLst>
            <pc:docMk/>
            <pc:sldMk cId="957769620" sldId="1075"/>
            <ac:spMk id="3" creationId="{B3022172-064F-8437-118C-3566C32AF881}"/>
          </ac:spMkLst>
        </pc:spChg>
      </pc:sldChg>
      <pc:sldChg chg="delSp mod">
        <pc:chgData name="Marek Anděl" userId="f0a9becd-1e31-4cd9-9a3e-c03b821d1dac" providerId="ADAL" clId="{0B7020A9-105F-433C-A4B0-7A9D8D49BD1E}" dt="2022-08-11T15:15:01.245" v="12" actId="478"/>
        <pc:sldMkLst>
          <pc:docMk/>
          <pc:sldMk cId="1613969571" sldId="1076"/>
        </pc:sldMkLst>
        <pc:spChg chg="del">
          <ac:chgData name="Marek Anděl" userId="f0a9becd-1e31-4cd9-9a3e-c03b821d1dac" providerId="ADAL" clId="{0B7020A9-105F-433C-A4B0-7A9D8D49BD1E}" dt="2022-08-11T15:15:01.245" v="12" actId="478"/>
          <ac:spMkLst>
            <pc:docMk/>
            <pc:sldMk cId="1613969571" sldId="1076"/>
            <ac:spMk id="3" creationId="{1C121936-FA01-AE02-7E3D-07B6DB3F5467}"/>
          </ac:spMkLst>
        </pc:spChg>
      </pc:sldChg>
      <pc:sldChg chg="delSp mod">
        <pc:chgData name="Marek Anděl" userId="f0a9becd-1e31-4cd9-9a3e-c03b821d1dac" providerId="ADAL" clId="{0B7020A9-105F-433C-A4B0-7A9D8D49BD1E}" dt="2022-08-11T15:15:04.033" v="13" actId="478"/>
        <pc:sldMkLst>
          <pc:docMk/>
          <pc:sldMk cId="4116501793" sldId="1077"/>
        </pc:sldMkLst>
        <pc:spChg chg="del">
          <ac:chgData name="Marek Anděl" userId="f0a9becd-1e31-4cd9-9a3e-c03b821d1dac" providerId="ADAL" clId="{0B7020A9-105F-433C-A4B0-7A9D8D49BD1E}" dt="2022-08-11T15:15:04.033" v="13" actId="478"/>
          <ac:spMkLst>
            <pc:docMk/>
            <pc:sldMk cId="4116501793" sldId="1077"/>
            <ac:spMk id="3" creationId="{1C121936-FA01-AE02-7E3D-07B6DB3F5467}"/>
          </ac:spMkLst>
        </pc:spChg>
      </pc:sldChg>
      <pc:sldChg chg="modSp mod">
        <pc:chgData name="Marek Anděl" userId="f0a9becd-1e31-4cd9-9a3e-c03b821d1dac" providerId="ADAL" clId="{0B7020A9-105F-433C-A4B0-7A9D8D49BD1E}" dt="2022-08-11T15:16:58.700" v="39" actId="18131"/>
        <pc:sldMkLst>
          <pc:docMk/>
          <pc:sldMk cId="314680324" sldId="1079"/>
        </pc:sldMkLst>
        <pc:spChg chg="mod modCrop">
          <ac:chgData name="Marek Anděl" userId="f0a9becd-1e31-4cd9-9a3e-c03b821d1dac" providerId="ADAL" clId="{0B7020A9-105F-433C-A4B0-7A9D8D49BD1E}" dt="2022-08-11T15:16:58.700" v="39" actId="18131"/>
          <ac:spMkLst>
            <pc:docMk/>
            <pc:sldMk cId="314680324" sldId="1079"/>
            <ac:spMk id="6" creationId="{A20C0C22-8950-96F7-8E70-B18BDED5DFC9}"/>
          </ac:spMkLst>
        </pc:spChg>
      </pc:sldChg>
      <pc:sldChg chg="addSp delSp modSp add mod">
        <pc:chgData name="Marek Anděl" userId="f0a9becd-1e31-4cd9-9a3e-c03b821d1dac" providerId="ADAL" clId="{0B7020A9-105F-433C-A4B0-7A9D8D49BD1E}" dt="2022-08-11T15:31:55.183" v="417" actId="478"/>
        <pc:sldMkLst>
          <pc:docMk/>
          <pc:sldMk cId="2713155" sldId="1080"/>
        </pc:sldMkLst>
        <pc:spChg chg="del">
          <ac:chgData name="Marek Anděl" userId="f0a9becd-1e31-4cd9-9a3e-c03b821d1dac" providerId="ADAL" clId="{0B7020A9-105F-433C-A4B0-7A9D8D49BD1E}" dt="2022-08-11T15:31:55.183" v="417" actId="478"/>
          <ac:spMkLst>
            <pc:docMk/>
            <pc:sldMk cId="2713155" sldId="1080"/>
            <ac:spMk id="4" creationId="{6813D384-9DCD-AAC3-B596-18BE0025E444}"/>
          </ac:spMkLst>
        </pc:spChg>
        <pc:spChg chg="mod">
          <ac:chgData name="Marek Anděl" userId="f0a9becd-1e31-4cd9-9a3e-c03b821d1dac" providerId="ADAL" clId="{0B7020A9-105F-433C-A4B0-7A9D8D49BD1E}" dt="2022-08-11T15:27:54.466" v="47" actId="1076"/>
          <ac:spMkLst>
            <pc:docMk/>
            <pc:sldMk cId="2713155" sldId="1080"/>
            <ac:spMk id="7" creationId="{70A600D9-A84C-F6F1-10FC-DD25B6F5F37F}"/>
          </ac:spMkLst>
        </pc:spChg>
        <pc:spChg chg="mod">
          <ac:chgData name="Marek Anděl" userId="f0a9becd-1e31-4cd9-9a3e-c03b821d1dac" providerId="ADAL" clId="{0B7020A9-105F-433C-A4B0-7A9D8D49BD1E}" dt="2022-08-11T15:28:02.770" v="86" actId="207"/>
          <ac:spMkLst>
            <pc:docMk/>
            <pc:sldMk cId="2713155" sldId="1080"/>
            <ac:spMk id="16" creationId="{22753A6F-2869-0F6F-AAD3-2C3C2E99CAB3}"/>
          </ac:spMkLst>
        </pc:spChg>
        <pc:spChg chg="del">
          <ac:chgData name="Marek Anděl" userId="f0a9becd-1e31-4cd9-9a3e-c03b821d1dac" providerId="ADAL" clId="{0B7020A9-105F-433C-A4B0-7A9D8D49BD1E}" dt="2022-08-11T15:21:26.529" v="43" actId="478"/>
          <ac:spMkLst>
            <pc:docMk/>
            <pc:sldMk cId="2713155" sldId="1080"/>
            <ac:spMk id="17" creationId="{58631093-0E71-C4F3-8853-A2C14FB8ECD0}"/>
          </ac:spMkLst>
        </pc:spChg>
        <pc:spChg chg="del">
          <ac:chgData name="Marek Anděl" userId="f0a9becd-1e31-4cd9-9a3e-c03b821d1dac" providerId="ADAL" clId="{0B7020A9-105F-433C-A4B0-7A9D8D49BD1E}" dt="2022-08-11T15:21:29.057" v="44" actId="478"/>
          <ac:spMkLst>
            <pc:docMk/>
            <pc:sldMk cId="2713155" sldId="1080"/>
            <ac:spMk id="18" creationId="{E49255C2-7B17-05E1-B9BB-D07616F66993}"/>
          </ac:spMkLst>
        </pc:spChg>
        <pc:picChg chg="add mod ord modCrop">
          <ac:chgData name="Marek Anděl" userId="f0a9becd-1e31-4cd9-9a3e-c03b821d1dac" providerId="ADAL" clId="{0B7020A9-105F-433C-A4B0-7A9D8D49BD1E}" dt="2022-08-11T15:29:34.746" v="268" actId="732"/>
          <ac:picMkLst>
            <pc:docMk/>
            <pc:sldMk cId="2713155" sldId="1080"/>
            <ac:picMk id="3" creationId="{28A16170-B6D2-1FAC-BFDA-75DF5ECB2FF8}"/>
          </ac:picMkLst>
        </pc:picChg>
        <pc:picChg chg="add mod">
          <ac:chgData name="Marek Anděl" userId="f0a9becd-1e31-4cd9-9a3e-c03b821d1dac" providerId="ADAL" clId="{0B7020A9-105F-433C-A4B0-7A9D8D49BD1E}" dt="2022-08-11T15:31:03.043" v="416" actId="1076"/>
          <ac:picMkLst>
            <pc:docMk/>
            <pc:sldMk cId="2713155" sldId="1080"/>
            <ac:picMk id="6" creationId="{7C08D705-B948-EB5E-6303-E4205BDAB463}"/>
          </ac:picMkLst>
        </pc:picChg>
        <pc:picChg chg="del">
          <ac:chgData name="Marek Anděl" userId="f0a9becd-1e31-4cd9-9a3e-c03b821d1dac" providerId="ADAL" clId="{0B7020A9-105F-433C-A4B0-7A9D8D49BD1E}" dt="2022-08-11T15:21:23.565" v="41" actId="478"/>
          <ac:picMkLst>
            <pc:docMk/>
            <pc:sldMk cId="2713155" sldId="1080"/>
            <ac:picMk id="13" creationId="{63376652-D618-B80E-BA2E-494F1CA4CFEC}"/>
          </ac:picMkLst>
        </pc:picChg>
        <pc:picChg chg="del">
          <ac:chgData name="Marek Anděl" userId="f0a9becd-1e31-4cd9-9a3e-c03b821d1dac" providerId="ADAL" clId="{0B7020A9-105F-433C-A4B0-7A9D8D49BD1E}" dt="2022-08-11T15:21:24.223" v="42" actId="478"/>
          <ac:picMkLst>
            <pc:docMk/>
            <pc:sldMk cId="2713155" sldId="1080"/>
            <ac:picMk id="15" creationId="{B8220157-3D14-EB88-A2D0-988DC2616B1B}"/>
          </ac:picMkLst>
        </pc:picChg>
      </pc:sldChg>
    </pc:docChg>
  </pc:docChgLst>
  <pc:docChgLst>
    <pc:chgData name="Marek Hrkal" userId="8b39b60d-ce53-41aa-990b-557252e12282" providerId="ADAL" clId="{2EB87D9F-386B-4F24-9A9F-F51C4FB9B2E1}"/>
    <pc:docChg chg="undo redo custSel addSld delSld modSld sldOrd modSection">
      <pc:chgData name="Marek Hrkal" userId="8b39b60d-ce53-41aa-990b-557252e12282" providerId="ADAL" clId="{2EB87D9F-386B-4F24-9A9F-F51C4FB9B2E1}" dt="2022-08-22T06:44:59.966" v="940" actId="478"/>
      <pc:docMkLst>
        <pc:docMk/>
      </pc:docMkLst>
      <pc:sldChg chg="del">
        <pc:chgData name="Marek Hrkal" userId="8b39b60d-ce53-41aa-990b-557252e12282" providerId="ADAL" clId="{2EB87D9F-386B-4F24-9A9F-F51C4FB9B2E1}" dt="2022-08-19T15:35:15.028" v="873" actId="47"/>
        <pc:sldMkLst>
          <pc:docMk/>
          <pc:sldMk cId="2764435803" sldId="256"/>
        </pc:sldMkLst>
      </pc:sldChg>
      <pc:sldChg chg="del">
        <pc:chgData name="Marek Hrkal" userId="8b39b60d-ce53-41aa-990b-557252e12282" providerId="ADAL" clId="{2EB87D9F-386B-4F24-9A9F-F51C4FB9B2E1}" dt="2022-08-19T15:35:15.028" v="873" actId="47"/>
        <pc:sldMkLst>
          <pc:docMk/>
          <pc:sldMk cId="3884811328" sldId="910"/>
        </pc:sldMkLst>
      </pc:sldChg>
      <pc:sldChg chg="del">
        <pc:chgData name="Marek Hrkal" userId="8b39b60d-ce53-41aa-990b-557252e12282" providerId="ADAL" clId="{2EB87D9F-386B-4F24-9A9F-F51C4FB9B2E1}" dt="2022-08-22T06:40:25.874" v="903" actId="47"/>
        <pc:sldMkLst>
          <pc:docMk/>
          <pc:sldMk cId="1129890713" sldId="911"/>
        </pc:sldMkLst>
      </pc:sldChg>
      <pc:sldChg chg="addSp delSp modSp mod">
        <pc:chgData name="Marek Hrkal" userId="8b39b60d-ce53-41aa-990b-557252e12282" providerId="ADAL" clId="{2EB87D9F-386B-4F24-9A9F-F51C4FB9B2E1}" dt="2022-08-19T14:41:47.500" v="15" actId="11530"/>
        <pc:sldMkLst>
          <pc:docMk/>
          <pc:sldMk cId="2033507808" sldId="913"/>
        </pc:sldMkLst>
        <pc:spChg chg="add del mod">
          <ac:chgData name="Marek Hrkal" userId="8b39b60d-ce53-41aa-990b-557252e12282" providerId="ADAL" clId="{2EB87D9F-386B-4F24-9A9F-F51C4FB9B2E1}" dt="2022-08-19T14:40:07.813" v="11" actId="478"/>
          <ac:spMkLst>
            <pc:docMk/>
            <pc:sldMk cId="2033507808" sldId="913"/>
            <ac:spMk id="2" creationId="{D0BF7D95-F717-877E-4A8F-AEFEBA83C408}"/>
          </ac:spMkLst>
        </pc:spChg>
        <pc:spChg chg="mod">
          <ac:chgData name="Marek Hrkal" userId="8b39b60d-ce53-41aa-990b-557252e12282" providerId="ADAL" clId="{2EB87D9F-386B-4F24-9A9F-F51C4FB9B2E1}" dt="2022-08-19T14:41:47.500" v="15" actId="11530"/>
          <ac:spMkLst>
            <pc:docMk/>
            <pc:sldMk cId="2033507808" sldId="913"/>
            <ac:spMk id="4" creationId="{28A66C52-5651-F07A-E9E5-5058EBE05290}"/>
          </ac:spMkLst>
        </pc:spChg>
        <pc:spChg chg="mod">
          <ac:chgData name="Marek Hrkal" userId="8b39b60d-ce53-41aa-990b-557252e12282" providerId="ADAL" clId="{2EB87D9F-386B-4F24-9A9F-F51C4FB9B2E1}" dt="2022-08-19T14:41:47.500" v="15" actId="11530"/>
          <ac:spMkLst>
            <pc:docMk/>
            <pc:sldMk cId="2033507808" sldId="913"/>
            <ac:spMk id="5" creationId="{0257C798-D946-552D-B383-E8CEB7B6618C}"/>
          </ac:spMkLst>
        </pc:spChg>
        <pc:spChg chg="mod">
          <ac:chgData name="Marek Hrkal" userId="8b39b60d-ce53-41aa-990b-557252e12282" providerId="ADAL" clId="{2EB87D9F-386B-4F24-9A9F-F51C4FB9B2E1}" dt="2022-08-19T14:41:47.500" v="15" actId="11530"/>
          <ac:spMkLst>
            <pc:docMk/>
            <pc:sldMk cId="2033507808" sldId="913"/>
            <ac:spMk id="6" creationId="{4E01D883-D2D2-1156-B044-ACC27B358B09}"/>
          </ac:spMkLst>
        </pc:spChg>
        <pc:spChg chg="add del mod">
          <ac:chgData name="Marek Hrkal" userId="8b39b60d-ce53-41aa-990b-557252e12282" providerId="ADAL" clId="{2EB87D9F-386B-4F24-9A9F-F51C4FB9B2E1}" dt="2022-08-19T14:40:07.813" v="11" actId="478"/>
          <ac:spMkLst>
            <pc:docMk/>
            <pc:sldMk cId="2033507808" sldId="913"/>
            <ac:spMk id="7" creationId="{5A38CD01-18CF-DA00-3442-27F2C98DCC75}"/>
          </ac:spMkLst>
        </pc:spChg>
        <pc:spChg chg="add del">
          <ac:chgData name="Marek Hrkal" userId="8b39b60d-ce53-41aa-990b-557252e12282" providerId="ADAL" clId="{2EB87D9F-386B-4F24-9A9F-F51C4FB9B2E1}" dt="2022-08-19T14:41:36.069" v="14" actId="478"/>
          <ac:spMkLst>
            <pc:docMk/>
            <pc:sldMk cId="2033507808" sldId="913"/>
            <ac:spMk id="8" creationId="{ACBD21EE-118E-4963-52C8-EA806ADA16B7}"/>
          </ac:spMkLst>
        </pc:spChg>
      </pc:sldChg>
      <pc:sldChg chg="addSp delSp modSp mod">
        <pc:chgData name="Marek Hrkal" userId="8b39b60d-ce53-41aa-990b-557252e12282" providerId="ADAL" clId="{2EB87D9F-386B-4F24-9A9F-F51C4FB9B2E1}" dt="2022-08-19T14:48:35.524" v="58" actId="14100"/>
        <pc:sldMkLst>
          <pc:docMk/>
          <pc:sldMk cId="4163607086" sldId="1052"/>
        </pc:sldMkLst>
        <pc:spChg chg="mod">
          <ac:chgData name="Marek Hrkal" userId="8b39b60d-ce53-41aa-990b-557252e12282" providerId="ADAL" clId="{2EB87D9F-386B-4F24-9A9F-F51C4FB9B2E1}" dt="2022-08-19T14:47:56.493" v="50" actId="1076"/>
          <ac:spMkLst>
            <pc:docMk/>
            <pc:sldMk cId="4163607086" sldId="1052"/>
            <ac:spMk id="53" creationId="{7E1FBCB8-141C-2E4E-26A8-885BF06C0F10}"/>
          </ac:spMkLst>
        </pc:spChg>
        <pc:spChg chg="add del">
          <ac:chgData name="Marek Hrkal" userId="8b39b60d-ce53-41aa-990b-557252e12282" providerId="ADAL" clId="{2EB87D9F-386B-4F24-9A9F-F51C4FB9B2E1}" dt="2022-08-19T14:45:23.764" v="27" actId="478"/>
          <ac:spMkLst>
            <pc:docMk/>
            <pc:sldMk cId="4163607086" sldId="1052"/>
            <ac:spMk id="1066" creationId="{BE7F8FF1-B701-1EB1-1993-F9A6C3C02271}"/>
          </ac:spMkLst>
        </pc:spChg>
        <pc:spChg chg="add del mod">
          <ac:chgData name="Marek Hrkal" userId="8b39b60d-ce53-41aa-990b-557252e12282" providerId="ADAL" clId="{2EB87D9F-386B-4F24-9A9F-F51C4FB9B2E1}" dt="2022-08-19T14:45:26.060" v="29" actId="478"/>
          <ac:spMkLst>
            <pc:docMk/>
            <pc:sldMk cId="4163607086" sldId="1052"/>
            <ac:spMk id="1067" creationId="{1BEB04B5-2B01-5CA1-7F5E-5CC292B496A0}"/>
          </ac:spMkLst>
        </pc:spChg>
        <pc:spChg chg="add del mod">
          <ac:chgData name="Marek Hrkal" userId="8b39b60d-ce53-41aa-990b-557252e12282" providerId="ADAL" clId="{2EB87D9F-386B-4F24-9A9F-F51C4FB9B2E1}" dt="2022-08-19T14:45:25.205" v="28" actId="478"/>
          <ac:spMkLst>
            <pc:docMk/>
            <pc:sldMk cId="4163607086" sldId="1052"/>
            <ac:spMk id="1068" creationId="{D9F2606A-A48D-7345-F278-64F35487A95E}"/>
          </ac:spMkLst>
        </pc:spChg>
        <pc:spChg chg="add del">
          <ac:chgData name="Marek Hrkal" userId="8b39b60d-ce53-41aa-990b-557252e12282" providerId="ADAL" clId="{2EB87D9F-386B-4F24-9A9F-F51C4FB9B2E1}" dt="2022-08-19T14:46:42.668" v="43" actId="478"/>
          <ac:spMkLst>
            <pc:docMk/>
            <pc:sldMk cId="4163607086" sldId="1052"/>
            <ac:spMk id="1069" creationId="{0EE18AF3-8D77-D187-6461-CDEB68D3AE77}"/>
          </ac:spMkLst>
        </pc:spChg>
        <pc:spChg chg="add del mod">
          <ac:chgData name="Marek Hrkal" userId="8b39b60d-ce53-41aa-990b-557252e12282" providerId="ADAL" clId="{2EB87D9F-386B-4F24-9A9F-F51C4FB9B2E1}" dt="2022-08-19T14:46:14.412" v="38" actId="478"/>
          <ac:spMkLst>
            <pc:docMk/>
            <pc:sldMk cId="4163607086" sldId="1052"/>
            <ac:spMk id="1070" creationId="{4B81FC2A-7F03-D4DF-420D-F1AF7C10E05F}"/>
          </ac:spMkLst>
        </pc:spChg>
        <pc:spChg chg="add del mod">
          <ac:chgData name="Marek Hrkal" userId="8b39b60d-ce53-41aa-990b-557252e12282" providerId="ADAL" clId="{2EB87D9F-386B-4F24-9A9F-F51C4FB9B2E1}" dt="2022-08-19T14:46:28.132" v="42" actId="478"/>
          <ac:spMkLst>
            <pc:docMk/>
            <pc:sldMk cId="4163607086" sldId="1052"/>
            <ac:spMk id="1071" creationId="{FA820A3A-6A24-1EF7-45BE-8991C9640215}"/>
          </ac:spMkLst>
        </pc:spChg>
        <pc:spChg chg="add del mod">
          <ac:chgData name="Marek Hrkal" userId="8b39b60d-ce53-41aa-990b-557252e12282" providerId="ADAL" clId="{2EB87D9F-386B-4F24-9A9F-F51C4FB9B2E1}" dt="2022-08-19T14:47:42.508" v="48" actId="478"/>
          <ac:spMkLst>
            <pc:docMk/>
            <pc:sldMk cId="4163607086" sldId="1052"/>
            <ac:spMk id="1072" creationId="{6458D6B8-5471-0B68-2345-966440CE228A}"/>
          </ac:spMkLst>
        </pc:spChg>
        <pc:spChg chg="add del">
          <ac:chgData name="Marek Hrkal" userId="8b39b60d-ce53-41aa-990b-557252e12282" providerId="ADAL" clId="{2EB87D9F-386B-4F24-9A9F-F51C4FB9B2E1}" dt="2022-08-19T14:47:25.548" v="47" actId="478"/>
          <ac:spMkLst>
            <pc:docMk/>
            <pc:sldMk cId="4163607086" sldId="1052"/>
            <ac:spMk id="1073" creationId="{8EBC5BCD-0496-5F51-84C5-DAD6D64662E9}"/>
          </ac:spMkLst>
        </pc:spChg>
        <pc:spChg chg="add del mod">
          <ac:chgData name="Marek Hrkal" userId="8b39b60d-ce53-41aa-990b-557252e12282" providerId="ADAL" clId="{2EB87D9F-386B-4F24-9A9F-F51C4FB9B2E1}" dt="2022-08-19T14:48:10.668" v="53" actId="478"/>
          <ac:spMkLst>
            <pc:docMk/>
            <pc:sldMk cId="4163607086" sldId="1052"/>
            <ac:spMk id="1074" creationId="{01DDD550-6338-6885-DF97-86EA00173878}"/>
          </ac:spMkLst>
        </pc:spChg>
        <pc:spChg chg="add mod">
          <ac:chgData name="Marek Hrkal" userId="8b39b60d-ce53-41aa-990b-557252e12282" providerId="ADAL" clId="{2EB87D9F-386B-4F24-9A9F-F51C4FB9B2E1}" dt="2022-08-19T14:48:21.395" v="56" actId="14100"/>
          <ac:spMkLst>
            <pc:docMk/>
            <pc:sldMk cId="4163607086" sldId="1052"/>
            <ac:spMk id="1075" creationId="{95377AD0-EBC2-F62E-6ECB-52B68C905693}"/>
          </ac:spMkLst>
        </pc:spChg>
        <pc:spChg chg="add mod">
          <ac:chgData name="Marek Hrkal" userId="8b39b60d-ce53-41aa-990b-557252e12282" providerId="ADAL" clId="{2EB87D9F-386B-4F24-9A9F-F51C4FB9B2E1}" dt="2022-08-19T14:48:35.524" v="58" actId="14100"/>
          <ac:spMkLst>
            <pc:docMk/>
            <pc:sldMk cId="4163607086" sldId="1052"/>
            <ac:spMk id="1076" creationId="{4978E98B-104A-F13E-BBEA-92585AABDE62}"/>
          </ac:spMkLst>
        </pc:spChg>
      </pc:sldChg>
      <pc:sldChg chg="addSp delSp modSp mod">
        <pc:chgData name="Marek Hrkal" userId="8b39b60d-ce53-41aa-990b-557252e12282" providerId="ADAL" clId="{2EB87D9F-386B-4F24-9A9F-F51C4FB9B2E1}" dt="2022-08-19T15:04:28.716" v="250" actId="14100"/>
        <pc:sldMkLst>
          <pc:docMk/>
          <pc:sldMk cId="2919962548" sldId="1053"/>
        </pc:sldMkLst>
        <pc:spChg chg="add del mod">
          <ac:chgData name="Marek Hrkal" userId="8b39b60d-ce53-41aa-990b-557252e12282" providerId="ADAL" clId="{2EB87D9F-386B-4F24-9A9F-F51C4FB9B2E1}" dt="2022-08-19T15:02:26.085" v="237" actId="478"/>
          <ac:spMkLst>
            <pc:docMk/>
            <pc:sldMk cId="2919962548" sldId="1053"/>
            <ac:spMk id="2" creationId="{139F3553-7F30-C460-5A92-6CF86DCD8ACC}"/>
          </ac:spMkLst>
        </pc:spChg>
        <pc:spChg chg="del">
          <ac:chgData name="Marek Hrkal" userId="8b39b60d-ce53-41aa-990b-557252e12282" providerId="ADAL" clId="{2EB87D9F-386B-4F24-9A9F-F51C4FB9B2E1}" dt="2022-08-19T14:59:31.204" v="177" actId="478"/>
          <ac:spMkLst>
            <pc:docMk/>
            <pc:sldMk cId="2919962548" sldId="1053"/>
            <ac:spMk id="3" creationId="{F2CBA02D-D24D-941D-2531-121EAB546C25}"/>
          </ac:spMkLst>
        </pc:spChg>
        <pc:spChg chg="del mod">
          <ac:chgData name="Marek Hrkal" userId="8b39b60d-ce53-41aa-990b-557252e12282" providerId="ADAL" clId="{2EB87D9F-386B-4F24-9A9F-F51C4FB9B2E1}" dt="2022-08-19T15:02:09.949" v="234" actId="478"/>
          <ac:spMkLst>
            <pc:docMk/>
            <pc:sldMk cId="2919962548" sldId="1053"/>
            <ac:spMk id="4" creationId="{E98457B4-6AA7-8BD6-A083-B3364EFCCA1D}"/>
          </ac:spMkLst>
        </pc:spChg>
        <pc:spChg chg="del mod">
          <ac:chgData name="Marek Hrkal" userId="8b39b60d-ce53-41aa-990b-557252e12282" providerId="ADAL" clId="{2EB87D9F-386B-4F24-9A9F-F51C4FB9B2E1}" dt="2022-08-19T15:01:17.573" v="221" actId="478"/>
          <ac:spMkLst>
            <pc:docMk/>
            <pc:sldMk cId="2919962548" sldId="1053"/>
            <ac:spMk id="5" creationId="{E8A05311-BF88-4772-9042-BB13BCF08C8C}"/>
          </ac:spMkLst>
        </pc:spChg>
        <pc:spChg chg="add del mod">
          <ac:chgData name="Marek Hrkal" userId="8b39b60d-ce53-41aa-990b-557252e12282" providerId="ADAL" clId="{2EB87D9F-386B-4F24-9A9F-F51C4FB9B2E1}" dt="2022-08-19T15:02:08.101" v="233" actId="478"/>
          <ac:spMkLst>
            <pc:docMk/>
            <pc:sldMk cId="2919962548" sldId="1053"/>
            <ac:spMk id="6" creationId="{3B1A41CA-B0D9-F513-BB68-2DC7E51CF1FF}"/>
          </ac:spMkLst>
        </pc:spChg>
        <pc:spChg chg="add del">
          <ac:chgData name="Marek Hrkal" userId="8b39b60d-ce53-41aa-990b-557252e12282" providerId="ADAL" clId="{2EB87D9F-386B-4F24-9A9F-F51C4FB9B2E1}" dt="2022-08-19T15:03:08.917" v="240" actId="478"/>
          <ac:spMkLst>
            <pc:docMk/>
            <pc:sldMk cId="2919962548" sldId="1053"/>
            <ac:spMk id="7" creationId="{492F4A3D-97BE-7513-C2E5-FF325BA7E4F7}"/>
          </ac:spMkLst>
        </pc:spChg>
        <pc:spChg chg="add del mod">
          <ac:chgData name="Marek Hrkal" userId="8b39b60d-ce53-41aa-990b-557252e12282" providerId="ADAL" clId="{2EB87D9F-386B-4F24-9A9F-F51C4FB9B2E1}" dt="2022-08-19T15:03:10.173" v="241" actId="478"/>
          <ac:spMkLst>
            <pc:docMk/>
            <pc:sldMk cId="2919962548" sldId="1053"/>
            <ac:spMk id="8" creationId="{35968E62-DB15-0B0A-BF6D-13152745BED8}"/>
          </ac:spMkLst>
        </pc:spChg>
        <pc:spChg chg="add mod">
          <ac:chgData name="Marek Hrkal" userId="8b39b60d-ce53-41aa-990b-557252e12282" providerId="ADAL" clId="{2EB87D9F-386B-4F24-9A9F-F51C4FB9B2E1}" dt="2022-08-19T15:04:02.460" v="246" actId="14100"/>
          <ac:spMkLst>
            <pc:docMk/>
            <pc:sldMk cId="2919962548" sldId="1053"/>
            <ac:spMk id="9" creationId="{0F84E60D-541A-FB97-18DC-091E802D0CA6}"/>
          </ac:spMkLst>
        </pc:spChg>
        <pc:spChg chg="add mod">
          <ac:chgData name="Marek Hrkal" userId="8b39b60d-ce53-41aa-990b-557252e12282" providerId="ADAL" clId="{2EB87D9F-386B-4F24-9A9F-F51C4FB9B2E1}" dt="2022-08-19T15:04:28.716" v="250" actId="14100"/>
          <ac:spMkLst>
            <pc:docMk/>
            <pc:sldMk cId="2919962548" sldId="1053"/>
            <ac:spMk id="10" creationId="{51BEBBE0-3144-163A-7BBB-87AD0DCB44D8}"/>
          </ac:spMkLst>
        </pc:spChg>
      </pc:sldChg>
      <pc:sldChg chg="modSp mod">
        <pc:chgData name="Marek Hrkal" userId="8b39b60d-ce53-41aa-990b-557252e12282" providerId="ADAL" clId="{2EB87D9F-386B-4F24-9A9F-F51C4FB9B2E1}" dt="2022-08-19T15:16:17.117" v="454" actId="18131"/>
        <pc:sldMkLst>
          <pc:docMk/>
          <pc:sldMk cId="1387126970" sldId="1058"/>
        </pc:sldMkLst>
        <pc:picChg chg="mod modCrop">
          <ac:chgData name="Marek Hrkal" userId="8b39b60d-ce53-41aa-990b-557252e12282" providerId="ADAL" clId="{2EB87D9F-386B-4F24-9A9F-F51C4FB9B2E1}" dt="2022-08-19T15:16:17.117" v="454" actId="18131"/>
          <ac:picMkLst>
            <pc:docMk/>
            <pc:sldMk cId="1387126970" sldId="1058"/>
            <ac:picMk id="5" creationId="{997EAC06-95B4-72FF-E702-8C36C61E8D2C}"/>
          </ac:picMkLst>
        </pc:picChg>
      </pc:sldChg>
      <pc:sldChg chg="delSp modSp mod modShow">
        <pc:chgData name="Marek Hrkal" userId="8b39b60d-ce53-41aa-990b-557252e12282" providerId="ADAL" clId="{2EB87D9F-386B-4F24-9A9F-F51C4FB9B2E1}" dt="2022-08-19T15:27:25.968" v="601" actId="14861"/>
        <pc:sldMkLst>
          <pc:docMk/>
          <pc:sldMk cId="829771744" sldId="1059"/>
        </pc:sldMkLst>
        <pc:spChg chg="del">
          <ac:chgData name="Marek Hrkal" userId="8b39b60d-ce53-41aa-990b-557252e12282" providerId="ADAL" clId="{2EB87D9F-386B-4F24-9A9F-F51C4FB9B2E1}" dt="2022-08-19T15:18:53.853" v="467" actId="478"/>
          <ac:spMkLst>
            <pc:docMk/>
            <pc:sldMk cId="829771744" sldId="1059"/>
            <ac:spMk id="17" creationId="{58631093-0E71-C4F3-8853-A2C14FB8ECD0}"/>
          </ac:spMkLst>
        </pc:spChg>
        <pc:spChg chg="del">
          <ac:chgData name="Marek Hrkal" userId="8b39b60d-ce53-41aa-990b-557252e12282" providerId="ADAL" clId="{2EB87D9F-386B-4F24-9A9F-F51C4FB9B2E1}" dt="2022-08-19T15:18:52.950" v="466" actId="478"/>
          <ac:spMkLst>
            <pc:docMk/>
            <pc:sldMk cId="829771744" sldId="1059"/>
            <ac:spMk id="18" creationId="{E49255C2-7B17-05E1-B9BB-D07616F66993}"/>
          </ac:spMkLst>
        </pc:spChg>
        <pc:picChg chg="mod">
          <ac:chgData name="Marek Hrkal" userId="8b39b60d-ce53-41aa-990b-557252e12282" providerId="ADAL" clId="{2EB87D9F-386B-4F24-9A9F-F51C4FB9B2E1}" dt="2022-08-19T15:27:25.968" v="601" actId="14861"/>
          <ac:picMkLst>
            <pc:docMk/>
            <pc:sldMk cId="829771744" sldId="1059"/>
            <ac:picMk id="15" creationId="{B8220157-3D14-EB88-A2D0-988DC2616B1B}"/>
          </ac:picMkLst>
        </pc:picChg>
      </pc:sldChg>
      <pc:sldChg chg="del">
        <pc:chgData name="Marek Hrkal" userId="8b39b60d-ce53-41aa-990b-557252e12282" providerId="ADAL" clId="{2EB87D9F-386B-4F24-9A9F-F51C4FB9B2E1}" dt="2022-08-19T14:38:12.192" v="3" actId="47"/>
        <pc:sldMkLst>
          <pc:docMk/>
          <pc:sldMk cId="1658539687" sldId="1063"/>
        </pc:sldMkLst>
      </pc:sldChg>
      <pc:sldChg chg="addSp delSp modSp mod">
        <pc:chgData name="Marek Hrkal" userId="8b39b60d-ce53-41aa-990b-557252e12282" providerId="ADAL" clId="{2EB87D9F-386B-4F24-9A9F-F51C4FB9B2E1}" dt="2022-08-19T15:04:57.796" v="255" actId="14100"/>
        <pc:sldMkLst>
          <pc:docMk/>
          <pc:sldMk cId="3615452122" sldId="1064"/>
        </pc:sldMkLst>
        <pc:spChg chg="mod">
          <ac:chgData name="Marek Hrkal" userId="8b39b60d-ce53-41aa-990b-557252e12282" providerId="ADAL" clId="{2EB87D9F-386B-4F24-9A9F-F51C4FB9B2E1}" dt="2022-08-19T15:00:33.413" v="207" actId="1035"/>
          <ac:spMkLst>
            <pc:docMk/>
            <pc:sldMk cId="3615452122" sldId="1064"/>
            <ac:spMk id="2" creationId="{A956431B-5788-80B3-46AA-C0DC92F539FA}"/>
          </ac:spMkLst>
        </pc:spChg>
        <pc:cxnChg chg="add del mod">
          <ac:chgData name="Marek Hrkal" userId="8b39b60d-ce53-41aa-990b-557252e12282" providerId="ADAL" clId="{2EB87D9F-386B-4F24-9A9F-F51C4FB9B2E1}" dt="2022-08-19T15:00:35.477" v="210" actId="478"/>
          <ac:cxnSpMkLst>
            <pc:docMk/>
            <pc:sldMk cId="3615452122" sldId="1064"/>
            <ac:cxnSpMk id="8" creationId="{12EB9108-42E1-6B3E-C271-623CB470A552}"/>
          </ac:cxnSpMkLst>
        </pc:cxnChg>
        <pc:cxnChg chg="add del mod">
          <ac:chgData name="Marek Hrkal" userId="8b39b60d-ce53-41aa-990b-557252e12282" providerId="ADAL" clId="{2EB87D9F-386B-4F24-9A9F-F51C4FB9B2E1}" dt="2022-08-19T15:01:04.037" v="217" actId="478"/>
          <ac:cxnSpMkLst>
            <pc:docMk/>
            <pc:sldMk cId="3615452122" sldId="1064"/>
            <ac:cxnSpMk id="15" creationId="{828851E3-CC28-FB70-0F1E-55FD34BD3AB2}"/>
          </ac:cxnSpMkLst>
        </pc:cxnChg>
        <pc:cxnChg chg="add mod">
          <ac:chgData name="Marek Hrkal" userId="8b39b60d-ce53-41aa-990b-557252e12282" providerId="ADAL" clId="{2EB87D9F-386B-4F24-9A9F-F51C4FB9B2E1}" dt="2022-08-19T15:04:57.796" v="255" actId="14100"/>
          <ac:cxnSpMkLst>
            <pc:docMk/>
            <pc:sldMk cId="3615452122" sldId="1064"/>
            <ac:cxnSpMk id="22" creationId="{63AA30A9-2A6E-11BF-EF96-0DDE070E826E}"/>
          </ac:cxnSpMkLst>
        </pc:cxnChg>
      </pc:sldChg>
      <pc:sldChg chg="modSp mod ord">
        <pc:chgData name="Marek Hrkal" userId="8b39b60d-ce53-41aa-990b-557252e12282" providerId="ADAL" clId="{2EB87D9F-386B-4F24-9A9F-F51C4FB9B2E1}" dt="2022-08-19T15:27:15.304" v="600"/>
        <pc:sldMkLst>
          <pc:docMk/>
          <pc:sldMk cId="3115506969" sldId="1071"/>
        </pc:sldMkLst>
        <pc:picChg chg="mod">
          <ac:chgData name="Marek Hrkal" userId="8b39b60d-ce53-41aa-990b-557252e12282" providerId="ADAL" clId="{2EB87D9F-386B-4F24-9A9F-F51C4FB9B2E1}" dt="2022-08-19T15:27:08.406" v="598" actId="14861"/>
          <ac:picMkLst>
            <pc:docMk/>
            <pc:sldMk cId="3115506969" sldId="1071"/>
            <ac:picMk id="29" creationId="{FC4131D7-81A9-032D-CF53-0B69326D2EDF}"/>
          </ac:picMkLst>
        </pc:picChg>
        <pc:picChg chg="mod">
          <ac:chgData name="Marek Hrkal" userId="8b39b60d-ce53-41aa-990b-557252e12282" providerId="ADAL" clId="{2EB87D9F-386B-4F24-9A9F-F51C4FB9B2E1}" dt="2022-08-19T15:27:08.406" v="598" actId="14861"/>
          <ac:picMkLst>
            <pc:docMk/>
            <pc:sldMk cId="3115506969" sldId="1071"/>
            <ac:picMk id="30" creationId="{CEA395A8-F0B5-FC94-46C8-6FB2CFDADA39}"/>
          </ac:picMkLst>
        </pc:picChg>
        <pc:picChg chg="mod">
          <ac:chgData name="Marek Hrkal" userId="8b39b60d-ce53-41aa-990b-557252e12282" providerId="ADAL" clId="{2EB87D9F-386B-4F24-9A9F-F51C4FB9B2E1}" dt="2022-08-19T15:27:08.406" v="598" actId="14861"/>
          <ac:picMkLst>
            <pc:docMk/>
            <pc:sldMk cId="3115506969" sldId="1071"/>
            <ac:picMk id="31" creationId="{E22B539B-4D75-2ACA-FA34-C454575BC37C}"/>
          </ac:picMkLst>
        </pc:picChg>
      </pc:sldChg>
      <pc:sldChg chg="modSp mod">
        <pc:chgData name="Marek Hrkal" userId="8b39b60d-ce53-41aa-990b-557252e12282" providerId="ADAL" clId="{2EB87D9F-386B-4F24-9A9F-F51C4FB9B2E1}" dt="2022-08-19T15:09:26.996" v="338" actId="207"/>
        <pc:sldMkLst>
          <pc:docMk/>
          <pc:sldMk cId="1613969571" sldId="1076"/>
        </pc:sldMkLst>
        <pc:spChg chg="mod">
          <ac:chgData name="Marek Hrkal" userId="8b39b60d-ce53-41aa-990b-557252e12282" providerId="ADAL" clId="{2EB87D9F-386B-4F24-9A9F-F51C4FB9B2E1}" dt="2022-08-19T15:09:26.996" v="338" actId="207"/>
          <ac:spMkLst>
            <pc:docMk/>
            <pc:sldMk cId="1613969571" sldId="1076"/>
            <ac:spMk id="69" creationId="{B714866B-B0BE-2655-4423-88CA4176DCBE}"/>
          </ac:spMkLst>
        </pc:spChg>
        <pc:spChg chg="mod">
          <ac:chgData name="Marek Hrkal" userId="8b39b60d-ce53-41aa-990b-557252e12282" providerId="ADAL" clId="{2EB87D9F-386B-4F24-9A9F-F51C4FB9B2E1}" dt="2022-08-19T15:09:26.996" v="338" actId="207"/>
          <ac:spMkLst>
            <pc:docMk/>
            <pc:sldMk cId="1613969571" sldId="1076"/>
            <ac:spMk id="70" creationId="{53D64F5D-C649-806D-F2B5-46676CAC4EE0}"/>
          </ac:spMkLst>
        </pc:spChg>
        <pc:spChg chg="mod">
          <ac:chgData name="Marek Hrkal" userId="8b39b60d-ce53-41aa-990b-557252e12282" providerId="ADAL" clId="{2EB87D9F-386B-4F24-9A9F-F51C4FB9B2E1}" dt="2022-08-19T15:09:26.996" v="338" actId="207"/>
          <ac:spMkLst>
            <pc:docMk/>
            <pc:sldMk cId="1613969571" sldId="1076"/>
            <ac:spMk id="71" creationId="{BA19FDAA-82E3-27CE-64D4-0B6ACD879DBB}"/>
          </ac:spMkLst>
        </pc:spChg>
        <pc:spChg chg="mod">
          <ac:chgData name="Marek Hrkal" userId="8b39b60d-ce53-41aa-990b-557252e12282" providerId="ADAL" clId="{2EB87D9F-386B-4F24-9A9F-F51C4FB9B2E1}" dt="2022-08-19T15:09:26.996" v="338" actId="207"/>
          <ac:spMkLst>
            <pc:docMk/>
            <pc:sldMk cId="1613969571" sldId="1076"/>
            <ac:spMk id="72" creationId="{6725627C-D3D1-69E5-7815-87901991B354}"/>
          </ac:spMkLst>
        </pc:spChg>
      </pc:sldChg>
      <pc:sldChg chg="addSp delSp modSp mod">
        <pc:chgData name="Marek Hrkal" userId="8b39b60d-ce53-41aa-990b-557252e12282" providerId="ADAL" clId="{2EB87D9F-386B-4F24-9A9F-F51C4FB9B2E1}" dt="2022-08-19T15:34:49.175" v="869" actId="478"/>
        <pc:sldMkLst>
          <pc:docMk/>
          <pc:sldMk cId="4116501793" sldId="1077"/>
        </pc:sldMkLst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6" creationId="{47F7957A-3595-F6C1-3EF4-95C236FC224F}"/>
          </ac:spMkLst>
        </pc:spChg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23" creationId="{09B5ED02-6728-C27C-ABDA-68F7C4A5835F}"/>
          </ac:spMkLst>
        </pc:spChg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25" creationId="{89B19BA6-B572-FC6D-350A-8646C2DA04B3}"/>
          </ac:spMkLst>
        </pc:spChg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29" creationId="{AE9BF881-E9CC-B150-56A8-BEB3865A38BD}"/>
          </ac:spMkLst>
        </pc:spChg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31" creationId="{EF908651-2E5C-2C2D-512A-ABC018EDDA65}"/>
          </ac:spMkLst>
        </pc:spChg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33" creationId="{0125FABB-3603-FAE8-B14C-EA15B8550129}"/>
          </ac:spMkLst>
        </pc:spChg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69" creationId="{B714866B-B0BE-2655-4423-88CA4176DCBE}"/>
          </ac:spMkLst>
        </pc:spChg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70" creationId="{53D64F5D-C649-806D-F2B5-46676CAC4EE0}"/>
          </ac:spMkLst>
        </pc:spChg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71" creationId="{BA19FDAA-82E3-27CE-64D4-0B6ACD879DBB}"/>
          </ac:spMkLst>
        </pc:spChg>
        <pc:spChg chg="mod">
          <ac:chgData name="Marek Hrkal" userId="8b39b60d-ce53-41aa-990b-557252e12282" providerId="ADAL" clId="{2EB87D9F-386B-4F24-9A9F-F51C4FB9B2E1}" dt="2022-08-19T15:34:37.862" v="865" actId="164"/>
          <ac:spMkLst>
            <pc:docMk/>
            <pc:sldMk cId="4116501793" sldId="1077"/>
            <ac:spMk id="72" creationId="{6725627C-D3D1-69E5-7815-87901991B354}"/>
          </ac:spMkLst>
        </pc:spChg>
        <pc:grpChg chg="add mod">
          <ac:chgData name="Marek Hrkal" userId="8b39b60d-ce53-41aa-990b-557252e12282" providerId="ADAL" clId="{2EB87D9F-386B-4F24-9A9F-F51C4FB9B2E1}" dt="2022-08-19T15:34:42.847" v="867" actId="14100"/>
          <ac:grpSpMkLst>
            <pc:docMk/>
            <pc:sldMk cId="4116501793" sldId="1077"/>
            <ac:grpSpMk id="3" creationId="{632D97E0-4AFD-1440-FB5E-43C3FACE49D0}"/>
          </ac:grpSpMkLst>
        </pc:grpChg>
        <pc:picChg chg="mod">
          <ac:chgData name="Marek Hrkal" userId="8b39b60d-ce53-41aa-990b-557252e12282" providerId="ADAL" clId="{2EB87D9F-386B-4F24-9A9F-F51C4FB9B2E1}" dt="2022-08-19T15:34:37.862" v="865" actId="164"/>
          <ac:picMkLst>
            <pc:docMk/>
            <pc:sldMk cId="4116501793" sldId="1077"/>
            <ac:picMk id="24" creationId="{B094195B-B707-3D31-51C6-30E737B259E7}"/>
          </ac:picMkLst>
        </pc:picChg>
        <pc:picChg chg="mod">
          <ac:chgData name="Marek Hrkal" userId="8b39b60d-ce53-41aa-990b-557252e12282" providerId="ADAL" clId="{2EB87D9F-386B-4F24-9A9F-F51C4FB9B2E1}" dt="2022-08-19T15:34:37.862" v="865" actId="164"/>
          <ac:picMkLst>
            <pc:docMk/>
            <pc:sldMk cId="4116501793" sldId="1077"/>
            <ac:picMk id="30" creationId="{5D9D4F95-A9E6-8955-4A09-5DDB1976D531}"/>
          </ac:picMkLst>
        </pc:picChg>
        <pc:picChg chg="mod">
          <ac:chgData name="Marek Hrkal" userId="8b39b60d-ce53-41aa-990b-557252e12282" providerId="ADAL" clId="{2EB87D9F-386B-4F24-9A9F-F51C4FB9B2E1}" dt="2022-08-19T15:34:37.862" v="865" actId="164"/>
          <ac:picMkLst>
            <pc:docMk/>
            <pc:sldMk cId="4116501793" sldId="1077"/>
            <ac:picMk id="32" creationId="{71041359-A22B-4D1C-0EFC-D0EB78450517}"/>
          </ac:picMkLst>
        </pc:picChg>
        <pc:cxnChg chg="add del mod">
          <ac:chgData name="Marek Hrkal" userId="8b39b60d-ce53-41aa-990b-557252e12282" providerId="ADAL" clId="{2EB87D9F-386B-4F24-9A9F-F51C4FB9B2E1}" dt="2022-08-19T15:34:49.175" v="869" actId="478"/>
          <ac:cxnSpMkLst>
            <pc:docMk/>
            <pc:sldMk cId="4116501793" sldId="1077"/>
            <ac:cxnSpMk id="8" creationId="{B94BD2C6-109A-DFE3-92AB-882C23EA023D}"/>
          </ac:cxnSpMkLst>
        </pc:cxnChg>
      </pc:sldChg>
      <pc:sldChg chg="modSp mod">
        <pc:chgData name="Marek Hrkal" userId="8b39b60d-ce53-41aa-990b-557252e12282" providerId="ADAL" clId="{2EB87D9F-386B-4F24-9A9F-F51C4FB9B2E1}" dt="2022-08-19T15:32:24.744" v="862" actId="339"/>
        <pc:sldMkLst>
          <pc:docMk/>
          <pc:sldMk cId="3104969391" sldId="1078"/>
        </pc:sldMkLst>
        <pc:spChg chg="mod">
          <ac:chgData name="Marek Hrkal" userId="8b39b60d-ce53-41aa-990b-557252e12282" providerId="ADAL" clId="{2EB87D9F-386B-4F24-9A9F-F51C4FB9B2E1}" dt="2022-08-19T15:32:24.744" v="862" actId="339"/>
          <ac:spMkLst>
            <pc:docMk/>
            <pc:sldMk cId="3104969391" sldId="1078"/>
            <ac:spMk id="16" creationId="{C9101FCA-32D9-FDBC-0DF4-364B0EDC9278}"/>
          </ac:spMkLst>
        </pc:spChg>
        <pc:spChg chg="mod">
          <ac:chgData name="Marek Hrkal" userId="8b39b60d-ce53-41aa-990b-557252e12282" providerId="ADAL" clId="{2EB87D9F-386B-4F24-9A9F-F51C4FB9B2E1}" dt="2022-08-19T15:28:49.165" v="711" actId="1076"/>
          <ac:spMkLst>
            <pc:docMk/>
            <pc:sldMk cId="3104969391" sldId="1078"/>
            <ac:spMk id="18" creationId="{FB81678F-653D-1B6B-7DF3-C0A4C3140BA7}"/>
          </ac:spMkLst>
        </pc:spChg>
        <pc:spChg chg="mod">
          <ac:chgData name="Marek Hrkal" userId="8b39b60d-ce53-41aa-990b-557252e12282" providerId="ADAL" clId="{2EB87D9F-386B-4F24-9A9F-F51C4FB9B2E1}" dt="2022-08-19T15:28:47.405" v="710" actId="1076"/>
          <ac:spMkLst>
            <pc:docMk/>
            <pc:sldMk cId="3104969391" sldId="1078"/>
            <ac:spMk id="21" creationId="{8F730396-4B6F-08FC-3A29-C91FB295E150}"/>
          </ac:spMkLst>
        </pc:spChg>
        <pc:spChg chg="mod">
          <ac:chgData name="Marek Hrkal" userId="8b39b60d-ce53-41aa-990b-557252e12282" providerId="ADAL" clId="{2EB87D9F-386B-4F24-9A9F-F51C4FB9B2E1}" dt="2022-08-19T15:28:47.405" v="710" actId="1076"/>
          <ac:spMkLst>
            <pc:docMk/>
            <pc:sldMk cId="3104969391" sldId="1078"/>
            <ac:spMk id="22" creationId="{D4B22A63-7F33-1AA9-66ED-E20E99E52B52}"/>
          </ac:spMkLst>
        </pc:spChg>
      </pc:sldChg>
      <pc:sldChg chg="addSp delSp modSp mod">
        <pc:chgData name="Marek Hrkal" userId="8b39b60d-ce53-41aa-990b-557252e12282" providerId="ADAL" clId="{2EB87D9F-386B-4F24-9A9F-F51C4FB9B2E1}" dt="2022-08-19T15:16:59.310" v="465" actId="18654"/>
        <pc:sldMkLst>
          <pc:docMk/>
          <pc:sldMk cId="314680324" sldId="1079"/>
        </pc:sldMkLst>
        <pc:spChg chg="del">
          <ac:chgData name="Marek Hrkal" userId="8b39b60d-ce53-41aa-990b-557252e12282" providerId="ADAL" clId="{2EB87D9F-386B-4F24-9A9F-F51C4FB9B2E1}" dt="2022-08-19T15:12:31.980" v="429" actId="478"/>
          <ac:spMkLst>
            <pc:docMk/>
            <pc:sldMk cId="314680324" sldId="1079"/>
            <ac:spMk id="2" creationId="{C8CAB4A5-E131-7312-7AF5-27D37607EC78}"/>
          </ac:spMkLst>
        </pc:spChg>
        <pc:spChg chg="add del mod">
          <ac:chgData name="Marek Hrkal" userId="8b39b60d-ce53-41aa-990b-557252e12282" providerId="ADAL" clId="{2EB87D9F-386B-4F24-9A9F-F51C4FB9B2E1}" dt="2022-08-19T15:13:07.974" v="435" actId="478"/>
          <ac:spMkLst>
            <pc:docMk/>
            <pc:sldMk cId="314680324" sldId="1079"/>
            <ac:spMk id="3" creationId="{98CF4454-E582-B5CF-D229-EEF881303B28}"/>
          </ac:spMkLst>
        </pc:spChg>
        <pc:spChg chg="del">
          <ac:chgData name="Marek Hrkal" userId="8b39b60d-ce53-41aa-990b-557252e12282" providerId="ADAL" clId="{2EB87D9F-386B-4F24-9A9F-F51C4FB9B2E1}" dt="2022-08-19T15:12:31.333" v="428" actId="478"/>
          <ac:spMkLst>
            <pc:docMk/>
            <pc:sldMk cId="314680324" sldId="1079"/>
            <ac:spMk id="5" creationId="{589D0728-D816-948B-E6CF-52DE96706CB2}"/>
          </ac:spMkLst>
        </pc:spChg>
        <pc:spChg chg="del">
          <ac:chgData name="Marek Hrkal" userId="8b39b60d-ce53-41aa-990b-557252e12282" providerId="ADAL" clId="{2EB87D9F-386B-4F24-9A9F-F51C4FB9B2E1}" dt="2022-08-19T15:12:31.333" v="428" actId="478"/>
          <ac:spMkLst>
            <pc:docMk/>
            <pc:sldMk cId="314680324" sldId="1079"/>
            <ac:spMk id="6" creationId="{A20C0C22-8950-96F7-8E70-B18BDED5DFC9}"/>
          </ac:spMkLst>
        </pc:spChg>
        <pc:spChg chg="add del mod">
          <ac:chgData name="Marek Hrkal" userId="8b39b60d-ce53-41aa-990b-557252e12282" providerId="ADAL" clId="{2EB87D9F-386B-4F24-9A9F-F51C4FB9B2E1}" dt="2022-08-19T15:14:27.478" v="449" actId="478"/>
          <ac:spMkLst>
            <pc:docMk/>
            <pc:sldMk cId="314680324" sldId="1079"/>
            <ac:spMk id="11" creationId="{607C3D11-3721-683D-49E1-2E668B81DAF3}"/>
          </ac:spMkLst>
        </pc:spChg>
        <pc:spChg chg="add mod modCrop">
          <ac:chgData name="Marek Hrkal" userId="8b39b60d-ce53-41aa-990b-557252e12282" providerId="ADAL" clId="{2EB87D9F-386B-4F24-9A9F-F51C4FB9B2E1}" dt="2022-08-19T15:16:48.980" v="462" actId="18131"/>
          <ac:spMkLst>
            <pc:docMk/>
            <pc:sldMk cId="314680324" sldId="1079"/>
            <ac:spMk id="12" creationId="{D3FAA7D5-51DE-E641-CB09-A666459F5841}"/>
          </ac:spMkLst>
        </pc:spChg>
        <pc:spChg chg="add mod">
          <ac:chgData name="Marek Hrkal" userId="8b39b60d-ce53-41aa-990b-557252e12282" providerId="ADAL" clId="{2EB87D9F-386B-4F24-9A9F-F51C4FB9B2E1}" dt="2022-08-19T15:16:59.310" v="465" actId="18654"/>
          <ac:spMkLst>
            <pc:docMk/>
            <pc:sldMk cId="314680324" sldId="1079"/>
            <ac:spMk id="13" creationId="{601704CA-657F-638A-3BC2-D5670E2F240B}"/>
          </ac:spMkLst>
        </pc:spChg>
        <pc:spChg chg="add mod">
          <ac:chgData name="Marek Hrkal" userId="8b39b60d-ce53-41aa-990b-557252e12282" providerId="ADAL" clId="{2EB87D9F-386B-4F24-9A9F-F51C4FB9B2E1}" dt="2022-08-19T15:16:32.733" v="458" actId="571"/>
          <ac:spMkLst>
            <pc:docMk/>
            <pc:sldMk cId="314680324" sldId="1079"/>
            <ac:spMk id="14" creationId="{59EEDF2A-AFA8-EEE0-76F5-E508621178DF}"/>
          </ac:spMkLst>
        </pc:spChg>
      </pc:sldChg>
      <pc:sldChg chg="delSp modSp mod ord">
        <pc:chgData name="Marek Hrkal" userId="8b39b60d-ce53-41aa-990b-557252e12282" providerId="ADAL" clId="{2EB87D9F-386B-4F24-9A9F-F51C4FB9B2E1}" dt="2022-08-19T15:32:02.309" v="861" actId="14861"/>
        <pc:sldMkLst>
          <pc:docMk/>
          <pc:sldMk cId="2713155" sldId="1080"/>
        </pc:sldMkLst>
        <pc:spChg chg="del">
          <ac:chgData name="Marek Hrkal" userId="8b39b60d-ce53-41aa-990b-557252e12282" providerId="ADAL" clId="{2EB87D9F-386B-4F24-9A9F-F51C4FB9B2E1}" dt="2022-08-19T15:20:07.429" v="471" actId="478"/>
          <ac:spMkLst>
            <pc:docMk/>
            <pc:sldMk cId="2713155" sldId="1080"/>
            <ac:spMk id="2" creationId="{CAA0A466-9D65-4804-1A1B-3DE4E1897D59}"/>
          </ac:spMkLst>
        </pc:spChg>
        <pc:spChg chg="mod">
          <ac:chgData name="Marek Hrkal" userId="8b39b60d-ce53-41aa-990b-557252e12282" providerId="ADAL" clId="{2EB87D9F-386B-4F24-9A9F-F51C4FB9B2E1}" dt="2022-08-19T15:32:02.309" v="861" actId="14861"/>
          <ac:spMkLst>
            <pc:docMk/>
            <pc:sldMk cId="2713155" sldId="1080"/>
            <ac:spMk id="16" creationId="{22753A6F-2869-0F6F-AAD3-2C3C2E99CAB3}"/>
          </ac:spMkLst>
        </pc:spChg>
      </pc:sldChg>
      <pc:sldChg chg="addSp delSp modSp mod">
        <pc:chgData name="Marek Hrkal" userId="8b39b60d-ce53-41aa-990b-557252e12282" providerId="ADAL" clId="{2EB87D9F-386B-4F24-9A9F-F51C4FB9B2E1}" dt="2022-08-19T15:11:42.397" v="427" actId="207"/>
        <pc:sldMkLst>
          <pc:docMk/>
          <pc:sldMk cId="2307022333" sldId="1081"/>
        </pc:sldMkLst>
        <pc:spChg chg="del">
          <ac:chgData name="Marek Hrkal" userId="8b39b60d-ce53-41aa-990b-557252e12282" providerId="ADAL" clId="{2EB87D9F-386B-4F24-9A9F-F51C4FB9B2E1}" dt="2022-08-19T15:10:07.749" v="339" actId="478"/>
          <ac:spMkLst>
            <pc:docMk/>
            <pc:sldMk cId="2307022333" sldId="1081"/>
            <ac:spMk id="2" creationId="{E9A7128B-D323-4A42-2609-6BA0FCB92207}"/>
          </ac:spMkLst>
        </pc:spChg>
        <pc:spChg chg="add mod ord">
          <ac:chgData name="Marek Hrkal" userId="8b39b60d-ce53-41aa-990b-557252e12282" providerId="ADAL" clId="{2EB87D9F-386B-4F24-9A9F-F51C4FB9B2E1}" dt="2022-08-19T15:11:42.397" v="427" actId="207"/>
          <ac:spMkLst>
            <pc:docMk/>
            <pc:sldMk cId="2307022333" sldId="1081"/>
            <ac:spMk id="3" creationId="{303DD067-58C4-A258-38A2-3AC333DA8449}"/>
          </ac:spMkLst>
        </pc:spChg>
      </pc:sldChg>
      <pc:sldChg chg="add">
        <pc:chgData name="Marek Hrkal" userId="8b39b60d-ce53-41aa-990b-557252e12282" providerId="ADAL" clId="{2EB87D9F-386B-4F24-9A9F-F51C4FB9B2E1}" dt="2022-08-19T14:39:44.673" v="4"/>
        <pc:sldMkLst>
          <pc:docMk/>
          <pc:sldMk cId="1959527623" sldId="2146847073"/>
        </pc:sldMkLst>
      </pc:sldChg>
      <pc:sldChg chg="modSp mod">
        <pc:chgData name="Marek Hrkal" userId="8b39b60d-ce53-41aa-990b-557252e12282" providerId="ADAL" clId="{2EB87D9F-386B-4F24-9A9F-F51C4FB9B2E1}" dt="2022-08-19T15:09:05.093" v="337" actId="207"/>
        <pc:sldMkLst>
          <pc:docMk/>
          <pc:sldMk cId="3553874904" sldId="2146847085"/>
        </pc:sldMkLst>
        <pc:spChg chg="mod">
          <ac:chgData name="Marek Hrkal" userId="8b39b60d-ce53-41aa-990b-557252e12282" providerId="ADAL" clId="{2EB87D9F-386B-4F24-9A9F-F51C4FB9B2E1}" dt="2022-08-19T15:09:05.093" v="337" actId="207"/>
          <ac:spMkLst>
            <pc:docMk/>
            <pc:sldMk cId="3553874904" sldId="2146847085"/>
            <ac:spMk id="6" creationId="{BAE1717A-A632-12B1-4397-5F630934922B}"/>
          </ac:spMkLst>
        </pc:spChg>
      </pc:sldChg>
      <pc:sldChg chg="addSp delSp modSp mod">
        <pc:chgData name="Marek Hrkal" userId="8b39b60d-ce53-41aa-990b-557252e12282" providerId="ADAL" clId="{2EB87D9F-386B-4F24-9A9F-F51C4FB9B2E1}" dt="2022-08-19T14:58:25.684" v="169" actId="14100"/>
        <pc:sldMkLst>
          <pc:docMk/>
          <pc:sldMk cId="3118816921" sldId="2146847086"/>
        </pc:sldMkLst>
        <pc:spChg chg="add del">
          <ac:chgData name="Marek Hrkal" userId="8b39b60d-ce53-41aa-990b-557252e12282" providerId="ADAL" clId="{2EB87D9F-386B-4F24-9A9F-F51C4FB9B2E1}" dt="2022-08-19T14:55:38.237" v="144" actId="478"/>
          <ac:spMkLst>
            <pc:docMk/>
            <pc:sldMk cId="3118816921" sldId="2146847086"/>
            <ac:spMk id="4" creationId="{88804716-C84C-4BE5-3885-160F3A9C8336}"/>
          </ac:spMkLst>
        </pc:spChg>
        <pc:spChg chg="add del mod">
          <ac:chgData name="Marek Hrkal" userId="8b39b60d-ce53-41aa-990b-557252e12282" providerId="ADAL" clId="{2EB87D9F-386B-4F24-9A9F-F51C4FB9B2E1}" dt="2022-08-19T14:57:24.741" v="161" actId="478"/>
          <ac:spMkLst>
            <pc:docMk/>
            <pc:sldMk cId="3118816921" sldId="2146847086"/>
            <ac:spMk id="5" creationId="{5775178F-B7DF-DF04-FFC1-A6845A016D56}"/>
          </ac:spMkLst>
        </pc:spChg>
        <pc:spChg chg="add mod">
          <ac:chgData name="Marek Hrkal" userId="8b39b60d-ce53-41aa-990b-557252e12282" providerId="ADAL" clId="{2EB87D9F-386B-4F24-9A9F-F51C4FB9B2E1}" dt="2022-08-19T14:58:03.099" v="166" actId="14100"/>
          <ac:spMkLst>
            <pc:docMk/>
            <pc:sldMk cId="3118816921" sldId="2146847086"/>
            <ac:spMk id="6" creationId="{E3CC2675-3B6F-850F-4E8C-50FFAD208943}"/>
          </ac:spMkLst>
        </pc:spChg>
        <pc:picChg chg="add mod">
          <ac:chgData name="Marek Hrkal" userId="8b39b60d-ce53-41aa-990b-557252e12282" providerId="ADAL" clId="{2EB87D9F-386B-4F24-9A9F-F51C4FB9B2E1}" dt="2022-08-19T14:58:25.684" v="169" actId="14100"/>
          <ac:picMkLst>
            <pc:docMk/>
            <pc:sldMk cId="3118816921" sldId="2146847086"/>
            <ac:picMk id="3" creationId="{B21DFE43-DCDE-DB2D-7B63-0FE9CA08D707}"/>
          </ac:picMkLst>
        </pc:picChg>
      </pc:sldChg>
      <pc:sldChg chg="addSp delSp modSp new del mod">
        <pc:chgData name="Marek Hrkal" userId="8b39b60d-ce53-41aa-990b-557252e12282" providerId="ADAL" clId="{2EB87D9F-386B-4F24-9A9F-F51C4FB9B2E1}" dt="2022-08-19T15:01:47.231" v="228" actId="47"/>
        <pc:sldMkLst>
          <pc:docMk/>
          <pc:sldMk cId="494463712" sldId="2146847087"/>
        </pc:sldMkLst>
        <pc:spChg chg="add del mod">
          <ac:chgData name="Marek Hrkal" userId="8b39b60d-ce53-41aa-990b-557252e12282" providerId="ADAL" clId="{2EB87D9F-386B-4F24-9A9F-F51C4FB9B2E1}" dt="2022-08-19T14:50:57.301" v="75" actId="478"/>
          <ac:spMkLst>
            <pc:docMk/>
            <pc:sldMk cId="494463712" sldId="2146847087"/>
            <ac:spMk id="2" creationId="{D54636F0-4F0E-6661-9CC9-103A65E84BD8}"/>
          </ac:spMkLst>
        </pc:spChg>
        <pc:spChg chg="add del mod">
          <ac:chgData name="Marek Hrkal" userId="8b39b60d-ce53-41aa-990b-557252e12282" providerId="ADAL" clId="{2EB87D9F-386B-4F24-9A9F-F51C4FB9B2E1}" dt="2022-08-19T14:50:57.301" v="75" actId="478"/>
          <ac:spMkLst>
            <pc:docMk/>
            <pc:sldMk cId="494463712" sldId="2146847087"/>
            <ac:spMk id="3" creationId="{15C40540-8328-D09B-5712-C46FB17D2D30}"/>
          </ac:spMkLst>
        </pc:spChg>
      </pc:sldChg>
      <pc:sldChg chg="new del ord">
        <pc:chgData name="Marek Hrkal" userId="8b39b60d-ce53-41aa-990b-557252e12282" providerId="ADAL" clId="{2EB87D9F-386B-4F24-9A9F-F51C4FB9B2E1}" dt="2022-08-19T14:40:27.195" v="12" actId="47"/>
        <pc:sldMkLst>
          <pc:docMk/>
          <pc:sldMk cId="3625456151" sldId="2146847087"/>
        </pc:sldMkLst>
      </pc:sldChg>
      <pc:sldChg chg="new del">
        <pc:chgData name="Marek Hrkal" userId="8b39b60d-ce53-41aa-990b-557252e12282" providerId="ADAL" clId="{2EB87D9F-386B-4F24-9A9F-F51C4FB9B2E1}" dt="2022-08-19T14:43:58.223" v="17" actId="680"/>
        <pc:sldMkLst>
          <pc:docMk/>
          <pc:sldMk cId="3712551065" sldId="2146847087"/>
        </pc:sldMkLst>
      </pc:sldChg>
      <pc:sldChg chg="addSp delSp modSp add mod ord">
        <pc:chgData name="Marek Hrkal" userId="8b39b60d-ce53-41aa-990b-557252e12282" providerId="ADAL" clId="{2EB87D9F-386B-4F24-9A9F-F51C4FB9B2E1}" dt="2022-08-19T15:04:38.348" v="252" actId="14100"/>
        <pc:sldMkLst>
          <pc:docMk/>
          <pc:sldMk cId="3275477961" sldId="2146847088"/>
        </pc:sldMkLst>
        <pc:spChg chg="mod">
          <ac:chgData name="Marek Hrkal" userId="8b39b60d-ce53-41aa-990b-557252e12282" providerId="ADAL" clId="{2EB87D9F-386B-4F24-9A9F-F51C4FB9B2E1}" dt="2022-08-19T15:04:38.348" v="252" actId="14100"/>
          <ac:spMkLst>
            <pc:docMk/>
            <pc:sldMk cId="3275477961" sldId="2146847088"/>
            <ac:spMk id="2" creationId="{D54636F0-4F0E-6661-9CC9-103A65E84BD8}"/>
          </ac:spMkLst>
        </pc:spChg>
        <pc:spChg chg="mod">
          <ac:chgData name="Marek Hrkal" userId="8b39b60d-ce53-41aa-990b-557252e12282" providerId="ADAL" clId="{2EB87D9F-386B-4F24-9A9F-F51C4FB9B2E1}" dt="2022-08-19T15:04:35.268" v="251" actId="14100"/>
          <ac:spMkLst>
            <pc:docMk/>
            <pc:sldMk cId="3275477961" sldId="2146847088"/>
            <ac:spMk id="3" creationId="{15C40540-8328-D09B-5712-C46FB17D2D30}"/>
          </ac:spMkLst>
        </pc:spChg>
        <pc:cxnChg chg="add del">
          <ac:chgData name="Marek Hrkal" userId="8b39b60d-ce53-41aa-990b-557252e12282" providerId="ADAL" clId="{2EB87D9F-386B-4F24-9A9F-F51C4FB9B2E1}" dt="2022-08-19T15:01:06.412" v="218" actId="478"/>
          <ac:cxnSpMkLst>
            <pc:docMk/>
            <pc:sldMk cId="3275477961" sldId="2146847088"/>
            <ac:cxnSpMk id="5" creationId="{5747B0C2-286F-3E3D-F39F-D66E5031CDC9}"/>
          </ac:cxnSpMkLst>
        </pc:cxnChg>
      </pc:sldChg>
      <pc:sldChg chg="addSp delSp modSp new mod">
        <pc:chgData name="Marek Hrkal" userId="8b39b60d-ce53-41aa-990b-557252e12282" providerId="ADAL" clId="{2EB87D9F-386B-4F24-9A9F-F51C4FB9B2E1}" dt="2022-08-19T14:58:43.445" v="173" actId="571"/>
        <pc:sldMkLst>
          <pc:docMk/>
          <pc:sldMk cId="1336162215" sldId="2146847089"/>
        </pc:sldMkLst>
        <pc:spChg chg="add mod">
          <ac:chgData name="Marek Hrkal" userId="8b39b60d-ce53-41aa-990b-557252e12282" providerId="ADAL" clId="{2EB87D9F-386B-4F24-9A9F-F51C4FB9B2E1}" dt="2022-08-19T14:54:50.852" v="140" actId="1076"/>
          <ac:spMkLst>
            <pc:docMk/>
            <pc:sldMk cId="1336162215" sldId="2146847089"/>
            <ac:spMk id="4" creationId="{9E3760A4-B4A7-71AD-C8DC-7B779E0E86A4}"/>
          </ac:spMkLst>
        </pc:spChg>
        <pc:spChg chg="add mod">
          <ac:chgData name="Marek Hrkal" userId="8b39b60d-ce53-41aa-990b-557252e12282" providerId="ADAL" clId="{2EB87D9F-386B-4F24-9A9F-F51C4FB9B2E1}" dt="2022-08-19T14:54:58.773" v="142" actId="408"/>
          <ac:spMkLst>
            <pc:docMk/>
            <pc:sldMk cId="1336162215" sldId="2146847089"/>
            <ac:spMk id="5" creationId="{1C7FC239-AE80-75C5-A969-A5D7F1B03669}"/>
          </ac:spMkLst>
        </pc:spChg>
        <pc:spChg chg="add mod">
          <ac:chgData name="Marek Hrkal" userId="8b39b60d-ce53-41aa-990b-557252e12282" providerId="ADAL" clId="{2EB87D9F-386B-4F24-9A9F-F51C4FB9B2E1}" dt="2022-08-19T14:54:58.773" v="142" actId="408"/>
          <ac:spMkLst>
            <pc:docMk/>
            <pc:sldMk cId="1336162215" sldId="2146847089"/>
            <ac:spMk id="6" creationId="{E9CC47C3-3A4C-8596-50F3-4BE835D293B1}"/>
          </ac:spMkLst>
        </pc:spChg>
        <pc:spChg chg="add mod">
          <ac:chgData name="Marek Hrkal" userId="8b39b60d-ce53-41aa-990b-557252e12282" providerId="ADAL" clId="{2EB87D9F-386B-4F24-9A9F-F51C4FB9B2E1}" dt="2022-08-19T14:54:58.773" v="142" actId="408"/>
          <ac:spMkLst>
            <pc:docMk/>
            <pc:sldMk cId="1336162215" sldId="2146847089"/>
            <ac:spMk id="7" creationId="{E9786AEC-FA7D-54DD-54D7-41B9F46A06C5}"/>
          </ac:spMkLst>
        </pc:spChg>
        <pc:spChg chg="add mod">
          <ac:chgData name="Marek Hrkal" userId="8b39b60d-ce53-41aa-990b-557252e12282" providerId="ADAL" clId="{2EB87D9F-386B-4F24-9A9F-F51C4FB9B2E1}" dt="2022-08-19T14:54:53.204" v="141" actId="1076"/>
          <ac:spMkLst>
            <pc:docMk/>
            <pc:sldMk cId="1336162215" sldId="2146847089"/>
            <ac:spMk id="8" creationId="{0D0397FC-32DB-4137-FC1A-97A8F7728C60}"/>
          </ac:spMkLst>
        </pc:spChg>
        <pc:cxnChg chg="add del mod">
          <ac:chgData name="Marek Hrkal" userId="8b39b60d-ce53-41aa-990b-557252e12282" providerId="ADAL" clId="{2EB87D9F-386B-4F24-9A9F-F51C4FB9B2E1}" dt="2022-08-19T14:54:01.860" v="128" actId="478"/>
          <ac:cxnSpMkLst>
            <pc:docMk/>
            <pc:sldMk cId="1336162215" sldId="2146847089"/>
            <ac:cxnSpMk id="3" creationId="{0CF1300B-59EA-FD52-CBA3-47A2220937F1}"/>
          </ac:cxnSpMkLst>
        </pc:cxnChg>
        <pc:cxnChg chg="add mod">
          <ac:chgData name="Marek Hrkal" userId="8b39b60d-ce53-41aa-990b-557252e12282" providerId="ADAL" clId="{2EB87D9F-386B-4F24-9A9F-F51C4FB9B2E1}" dt="2022-08-19T14:53:16.039" v="119" actId="571"/>
          <ac:cxnSpMkLst>
            <pc:docMk/>
            <pc:sldMk cId="1336162215" sldId="2146847089"/>
            <ac:cxnSpMk id="10" creationId="{339B2FE8-3D74-EBD7-6779-96A04AE46504}"/>
          </ac:cxnSpMkLst>
        </pc:cxnChg>
        <pc:cxnChg chg="add mod">
          <ac:chgData name="Marek Hrkal" userId="8b39b60d-ce53-41aa-990b-557252e12282" providerId="ADAL" clId="{2EB87D9F-386B-4F24-9A9F-F51C4FB9B2E1}" dt="2022-08-19T14:53:15.845" v="118" actId="571"/>
          <ac:cxnSpMkLst>
            <pc:docMk/>
            <pc:sldMk cId="1336162215" sldId="2146847089"/>
            <ac:cxnSpMk id="11" creationId="{B551F0F0-4F10-DB8B-C5F3-CFBDAE37E549}"/>
          </ac:cxnSpMkLst>
        </pc:cxnChg>
        <pc:cxnChg chg="add mod">
          <ac:chgData name="Marek Hrkal" userId="8b39b60d-ce53-41aa-990b-557252e12282" providerId="ADAL" clId="{2EB87D9F-386B-4F24-9A9F-F51C4FB9B2E1}" dt="2022-08-19T14:53:15.600" v="117" actId="571"/>
          <ac:cxnSpMkLst>
            <pc:docMk/>
            <pc:sldMk cId="1336162215" sldId="2146847089"/>
            <ac:cxnSpMk id="12" creationId="{46D2A3EE-3C5B-7435-3696-8710C5E527C0}"/>
          </ac:cxnSpMkLst>
        </pc:cxnChg>
        <pc:cxnChg chg="add mod">
          <ac:chgData name="Marek Hrkal" userId="8b39b60d-ce53-41aa-990b-557252e12282" providerId="ADAL" clId="{2EB87D9F-386B-4F24-9A9F-F51C4FB9B2E1}" dt="2022-08-19T14:53:15.311" v="116" actId="571"/>
          <ac:cxnSpMkLst>
            <pc:docMk/>
            <pc:sldMk cId="1336162215" sldId="2146847089"/>
            <ac:cxnSpMk id="13" creationId="{002660F4-D970-1FC5-69FE-A175EDBED26A}"/>
          </ac:cxnSpMkLst>
        </pc:cxnChg>
        <pc:cxnChg chg="add mod">
          <ac:chgData name="Marek Hrkal" userId="8b39b60d-ce53-41aa-990b-557252e12282" providerId="ADAL" clId="{2EB87D9F-386B-4F24-9A9F-F51C4FB9B2E1}" dt="2022-08-19T14:53:52.750" v="127" actId="571"/>
          <ac:cxnSpMkLst>
            <pc:docMk/>
            <pc:sldMk cId="1336162215" sldId="2146847089"/>
            <ac:cxnSpMk id="14" creationId="{F3D4597B-7EEC-7848-4BFF-91BB0CB7EC6B}"/>
          </ac:cxnSpMkLst>
        </pc:cxnChg>
        <pc:cxnChg chg="add mod">
          <ac:chgData name="Marek Hrkal" userId="8b39b60d-ce53-41aa-990b-557252e12282" providerId="ADAL" clId="{2EB87D9F-386B-4F24-9A9F-F51C4FB9B2E1}" dt="2022-08-19T14:53:49.047" v="126" actId="571"/>
          <ac:cxnSpMkLst>
            <pc:docMk/>
            <pc:sldMk cId="1336162215" sldId="2146847089"/>
            <ac:cxnSpMk id="15" creationId="{0962CB87-963C-AC21-1F2D-468285882EA9}"/>
          </ac:cxnSpMkLst>
        </pc:cxnChg>
        <pc:cxnChg chg="add mod">
          <ac:chgData name="Marek Hrkal" userId="8b39b60d-ce53-41aa-990b-557252e12282" providerId="ADAL" clId="{2EB87D9F-386B-4F24-9A9F-F51C4FB9B2E1}" dt="2022-08-19T14:53:48.838" v="125" actId="571"/>
          <ac:cxnSpMkLst>
            <pc:docMk/>
            <pc:sldMk cId="1336162215" sldId="2146847089"/>
            <ac:cxnSpMk id="16" creationId="{A0657B09-322D-D028-B014-7EC0596ABB4D}"/>
          </ac:cxnSpMkLst>
        </pc:cxnChg>
        <pc:cxnChg chg="add mod">
          <ac:chgData name="Marek Hrkal" userId="8b39b60d-ce53-41aa-990b-557252e12282" providerId="ADAL" clId="{2EB87D9F-386B-4F24-9A9F-F51C4FB9B2E1}" dt="2022-08-19T14:53:48.598" v="124" actId="571"/>
          <ac:cxnSpMkLst>
            <pc:docMk/>
            <pc:sldMk cId="1336162215" sldId="2146847089"/>
            <ac:cxnSpMk id="17" creationId="{380DCA99-8D6E-80B7-03BF-1F90C63F9F74}"/>
          </ac:cxnSpMkLst>
        </pc:cxnChg>
        <pc:cxnChg chg="add mod">
          <ac:chgData name="Marek Hrkal" userId="8b39b60d-ce53-41aa-990b-557252e12282" providerId="ADAL" clId="{2EB87D9F-386B-4F24-9A9F-F51C4FB9B2E1}" dt="2022-08-19T14:54:50.852" v="140" actId="1076"/>
          <ac:cxnSpMkLst>
            <pc:docMk/>
            <pc:sldMk cId="1336162215" sldId="2146847089"/>
            <ac:cxnSpMk id="19" creationId="{3648DDDC-97A9-4832-1853-8252493B9A31}"/>
          </ac:cxnSpMkLst>
        </pc:cxnChg>
        <pc:cxnChg chg="add mod">
          <ac:chgData name="Marek Hrkal" userId="8b39b60d-ce53-41aa-990b-557252e12282" providerId="ADAL" clId="{2EB87D9F-386B-4F24-9A9F-F51C4FB9B2E1}" dt="2022-08-19T14:57:17.175" v="160" actId="571"/>
          <ac:cxnSpMkLst>
            <pc:docMk/>
            <pc:sldMk cId="1336162215" sldId="2146847089"/>
            <ac:cxnSpMk id="20" creationId="{440FA24A-E98D-2C5F-808E-6DC0B8CF740D}"/>
          </ac:cxnSpMkLst>
        </pc:cxnChg>
        <pc:cxnChg chg="add mod">
          <ac:chgData name="Marek Hrkal" userId="8b39b60d-ce53-41aa-990b-557252e12282" providerId="ADAL" clId="{2EB87D9F-386B-4F24-9A9F-F51C4FB9B2E1}" dt="2022-08-19T14:57:16.934" v="159" actId="571"/>
          <ac:cxnSpMkLst>
            <pc:docMk/>
            <pc:sldMk cId="1336162215" sldId="2146847089"/>
            <ac:cxnSpMk id="21" creationId="{0B6B9FB0-874B-9B81-D646-514C19B5F2A4}"/>
          </ac:cxnSpMkLst>
        </pc:cxnChg>
        <pc:cxnChg chg="add mod">
          <ac:chgData name="Marek Hrkal" userId="8b39b60d-ce53-41aa-990b-557252e12282" providerId="ADAL" clId="{2EB87D9F-386B-4F24-9A9F-F51C4FB9B2E1}" dt="2022-08-19T14:57:16.695" v="158" actId="571"/>
          <ac:cxnSpMkLst>
            <pc:docMk/>
            <pc:sldMk cId="1336162215" sldId="2146847089"/>
            <ac:cxnSpMk id="22" creationId="{F6FAC7AF-B063-2C61-BA9B-095454230770}"/>
          </ac:cxnSpMkLst>
        </pc:cxnChg>
        <pc:cxnChg chg="add mod">
          <ac:chgData name="Marek Hrkal" userId="8b39b60d-ce53-41aa-990b-557252e12282" providerId="ADAL" clId="{2EB87D9F-386B-4F24-9A9F-F51C4FB9B2E1}" dt="2022-08-19T14:57:16.429" v="157" actId="571"/>
          <ac:cxnSpMkLst>
            <pc:docMk/>
            <pc:sldMk cId="1336162215" sldId="2146847089"/>
            <ac:cxnSpMk id="23" creationId="{8E439C8F-F145-43DC-EAE4-2FDA429F88A1}"/>
          </ac:cxnSpMkLst>
        </pc:cxnChg>
        <pc:cxnChg chg="add mod">
          <ac:chgData name="Marek Hrkal" userId="8b39b60d-ce53-41aa-990b-557252e12282" providerId="ADAL" clId="{2EB87D9F-386B-4F24-9A9F-F51C4FB9B2E1}" dt="2022-08-19T14:58:39.620" v="170" actId="571"/>
          <ac:cxnSpMkLst>
            <pc:docMk/>
            <pc:sldMk cId="1336162215" sldId="2146847089"/>
            <ac:cxnSpMk id="24" creationId="{4D0C2352-09FF-B79D-E319-4F4C29C473C2}"/>
          </ac:cxnSpMkLst>
        </pc:cxnChg>
        <pc:cxnChg chg="add mod">
          <ac:chgData name="Marek Hrkal" userId="8b39b60d-ce53-41aa-990b-557252e12282" providerId="ADAL" clId="{2EB87D9F-386B-4F24-9A9F-F51C4FB9B2E1}" dt="2022-08-19T14:58:41.917" v="171" actId="571"/>
          <ac:cxnSpMkLst>
            <pc:docMk/>
            <pc:sldMk cId="1336162215" sldId="2146847089"/>
            <ac:cxnSpMk id="25" creationId="{6B748DB6-6169-27FC-A9A2-1BC24D7E8CC7}"/>
          </ac:cxnSpMkLst>
        </pc:cxnChg>
        <pc:cxnChg chg="add mod">
          <ac:chgData name="Marek Hrkal" userId="8b39b60d-ce53-41aa-990b-557252e12282" providerId="ADAL" clId="{2EB87D9F-386B-4F24-9A9F-F51C4FB9B2E1}" dt="2022-08-19T14:58:42.805" v="172" actId="571"/>
          <ac:cxnSpMkLst>
            <pc:docMk/>
            <pc:sldMk cId="1336162215" sldId="2146847089"/>
            <ac:cxnSpMk id="26" creationId="{6D3770A6-03D8-5C41-9359-BAF985461690}"/>
          </ac:cxnSpMkLst>
        </pc:cxnChg>
        <pc:cxnChg chg="add mod">
          <ac:chgData name="Marek Hrkal" userId="8b39b60d-ce53-41aa-990b-557252e12282" providerId="ADAL" clId="{2EB87D9F-386B-4F24-9A9F-F51C4FB9B2E1}" dt="2022-08-19T14:58:43.445" v="173" actId="571"/>
          <ac:cxnSpMkLst>
            <pc:docMk/>
            <pc:sldMk cId="1336162215" sldId="2146847089"/>
            <ac:cxnSpMk id="27" creationId="{57C26BED-960C-5A8F-3E3D-E7074B2677C7}"/>
          </ac:cxnSpMkLst>
        </pc:cxnChg>
      </pc:sldChg>
      <pc:sldChg chg="addSp modSp new">
        <pc:chgData name="Marek Hrkal" userId="8b39b60d-ce53-41aa-990b-557252e12282" providerId="ADAL" clId="{2EB87D9F-386B-4F24-9A9F-F51C4FB9B2E1}" dt="2022-08-19T15:07:33.597" v="257" actId="931"/>
        <pc:sldMkLst>
          <pc:docMk/>
          <pc:sldMk cId="3002473621" sldId="2146847090"/>
        </pc:sldMkLst>
        <pc:picChg chg="add mod">
          <ac:chgData name="Marek Hrkal" userId="8b39b60d-ce53-41aa-990b-557252e12282" providerId="ADAL" clId="{2EB87D9F-386B-4F24-9A9F-F51C4FB9B2E1}" dt="2022-08-19T15:07:33.597" v="257" actId="931"/>
          <ac:picMkLst>
            <pc:docMk/>
            <pc:sldMk cId="3002473621" sldId="2146847090"/>
            <ac:picMk id="3" creationId="{3A7E5251-9CEC-0DDD-0A86-D31E93D5C9E9}"/>
          </ac:picMkLst>
        </pc:picChg>
      </pc:sldChg>
      <pc:sldChg chg="add del">
        <pc:chgData name="Marek Hrkal" userId="8b39b60d-ce53-41aa-990b-557252e12282" providerId="ADAL" clId="{2EB87D9F-386B-4F24-9A9F-F51C4FB9B2E1}" dt="2022-08-19T15:25:41.388" v="474" actId="47"/>
        <pc:sldMkLst>
          <pc:docMk/>
          <pc:sldMk cId="243941108" sldId="2146847091"/>
        </pc:sldMkLst>
      </pc:sldChg>
      <pc:sldChg chg="addSp delSp modSp add mod ord">
        <pc:chgData name="Marek Hrkal" userId="8b39b60d-ce53-41aa-990b-557252e12282" providerId="ADAL" clId="{2EB87D9F-386B-4F24-9A9F-F51C4FB9B2E1}" dt="2022-08-19T16:18:23.167" v="901" actId="165"/>
        <pc:sldMkLst>
          <pc:docMk/>
          <pc:sldMk cId="3042958806" sldId="2146847091"/>
        </pc:sldMkLst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2" creationId="{A956431B-5788-80B3-46AA-C0DC92F539FA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4" creationId="{33CDA149-B461-008F-05B4-FEF54C31F3CE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5" creationId="{56288FA5-20B9-A879-C158-946F4C04272C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6" creationId="{9E7B12CE-73E4-6D4A-F4B9-5EDA207B2507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7" creationId="{F8F21656-829D-4095-491B-FF447E179DA8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9" creationId="{9DE48821-01C5-0E61-AB99-805903D7846B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10" creationId="{52A6A460-3A10-44BD-D98C-43D750B61DD9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11" creationId="{114BCD8E-884E-C6BD-9033-5282BC01CEEB}"/>
          </ac:spMkLst>
        </pc:spChg>
        <pc:spChg chg="del">
          <ac:chgData name="Marek Hrkal" userId="8b39b60d-ce53-41aa-990b-557252e12282" providerId="ADAL" clId="{2EB87D9F-386B-4F24-9A9F-F51C4FB9B2E1}" dt="2022-08-19T15:35:22.941" v="874" actId="478"/>
          <ac:spMkLst>
            <pc:docMk/>
            <pc:sldMk cId="3042958806" sldId="2146847091"/>
            <ac:spMk id="18" creationId="{FCB1C474-B6AA-E87E-A30D-E946E20B1929}"/>
          </ac:spMkLst>
        </pc:spChg>
        <pc:spChg chg="del">
          <ac:chgData name="Marek Hrkal" userId="8b39b60d-ce53-41aa-990b-557252e12282" providerId="ADAL" clId="{2EB87D9F-386B-4F24-9A9F-F51C4FB9B2E1}" dt="2022-08-19T15:35:22.941" v="874" actId="478"/>
          <ac:spMkLst>
            <pc:docMk/>
            <pc:sldMk cId="3042958806" sldId="2146847091"/>
            <ac:spMk id="19" creationId="{0C0E648F-7DCB-F86C-E5F0-2E6C57063734}"/>
          </ac:spMkLst>
        </pc:spChg>
        <pc:spChg chg="del">
          <ac:chgData name="Marek Hrkal" userId="8b39b60d-ce53-41aa-990b-557252e12282" providerId="ADAL" clId="{2EB87D9F-386B-4F24-9A9F-F51C4FB9B2E1}" dt="2022-08-19T15:35:22.941" v="874" actId="478"/>
          <ac:spMkLst>
            <pc:docMk/>
            <pc:sldMk cId="3042958806" sldId="2146847091"/>
            <ac:spMk id="20" creationId="{BF4D1720-1393-6482-ABE6-7FFFF486B248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42" creationId="{4EB04796-DA39-EC84-5A95-D605CFD00871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43" creationId="{E74BF2D8-68BD-93FC-188F-D3E7B82BF4C5}"/>
          </ac:spMkLst>
        </pc:spChg>
        <pc:spChg chg="mod topLvl">
          <ac:chgData name="Marek Hrkal" userId="8b39b60d-ce53-41aa-990b-557252e12282" providerId="ADAL" clId="{2EB87D9F-386B-4F24-9A9F-F51C4FB9B2E1}" dt="2022-08-19T16:18:23.167" v="901" actId="165"/>
          <ac:spMkLst>
            <pc:docMk/>
            <pc:sldMk cId="3042958806" sldId="2146847091"/>
            <ac:spMk id="44" creationId="{48C27599-2059-2B9C-A6B1-6465524606F6}"/>
          </ac:spMkLst>
        </pc:spChg>
        <pc:grpChg chg="add mod">
          <ac:chgData name="Marek Hrkal" userId="8b39b60d-ce53-41aa-990b-557252e12282" providerId="ADAL" clId="{2EB87D9F-386B-4F24-9A9F-F51C4FB9B2E1}" dt="2022-08-19T15:35:44.414" v="882" actId="164"/>
          <ac:grpSpMkLst>
            <pc:docMk/>
            <pc:sldMk cId="3042958806" sldId="2146847091"/>
            <ac:grpSpMk id="14" creationId="{ADEC0C59-727B-D18F-EAA9-2D40FEE7B290}"/>
          </ac:grpSpMkLst>
        </pc:grpChg>
        <pc:grpChg chg="add del mod">
          <ac:chgData name="Marek Hrkal" userId="8b39b60d-ce53-41aa-990b-557252e12282" providerId="ADAL" clId="{2EB87D9F-386B-4F24-9A9F-F51C4FB9B2E1}" dt="2022-08-19T16:18:16.310" v="899" actId="165"/>
          <ac:grpSpMkLst>
            <pc:docMk/>
            <pc:sldMk cId="3042958806" sldId="2146847091"/>
            <ac:grpSpMk id="27" creationId="{794E1230-87AB-2E0E-339A-CAE2BA3F942D}"/>
          </ac:grpSpMkLst>
        </pc:grpChg>
        <pc:grpChg chg="add del mod">
          <ac:chgData name="Marek Hrkal" userId="8b39b60d-ce53-41aa-990b-557252e12282" providerId="ADAL" clId="{2EB87D9F-386B-4F24-9A9F-F51C4FB9B2E1}" dt="2022-08-19T16:18:23.167" v="901" actId="165"/>
          <ac:grpSpMkLst>
            <pc:docMk/>
            <pc:sldMk cId="3042958806" sldId="2146847091"/>
            <ac:grpSpMk id="29" creationId="{14B63C22-E5E4-37BA-2B01-BE8BFC92B8F4}"/>
          </ac:grpSpMkLst>
        </pc:grp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22" creationId="{864FAB4B-CD36-999B-8A1B-D70BA279B486}"/>
          </ac:cxnSpMkLst>
        </pc:cxn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24" creationId="{3FEE4E2F-C643-65EE-CAD3-3682241D110F}"/>
          </ac:cxnSpMkLst>
        </pc:cxn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26" creationId="{E839FF3B-2F02-3AC9-AF23-B0634D14E325}"/>
          </ac:cxnSpMkLst>
        </pc:cxn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28" creationId="{F8D32869-837F-A2E6-D107-49E95B048968}"/>
          </ac:cxnSpMkLst>
        </pc:cxn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46" creationId="{360DF62A-3DBE-011C-3A3E-09D0F2157C40}"/>
          </ac:cxnSpMkLst>
        </pc:cxn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48" creationId="{F6C8A639-DE5D-75FE-A52E-B23F51766BA9}"/>
          </ac:cxnSpMkLst>
        </pc:cxn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50" creationId="{938668E9-0AAC-F572-5842-8F1FE127574A}"/>
          </ac:cxnSpMkLst>
        </pc:cxn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52" creationId="{E3D52E9F-EA20-52F8-8810-717A13AF148D}"/>
          </ac:cxnSpMkLst>
        </pc:cxn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53" creationId="{FE0EA75F-D632-A172-5C87-C3B373C2FE69}"/>
          </ac:cxnSpMkLst>
        </pc:cxnChg>
        <pc:cxnChg chg="mod topLvl">
          <ac:chgData name="Marek Hrkal" userId="8b39b60d-ce53-41aa-990b-557252e12282" providerId="ADAL" clId="{2EB87D9F-386B-4F24-9A9F-F51C4FB9B2E1}" dt="2022-08-19T16:18:23.167" v="901" actId="165"/>
          <ac:cxnSpMkLst>
            <pc:docMk/>
            <pc:sldMk cId="3042958806" sldId="2146847091"/>
            <ac:cxnSpMk id="54" creationId="{5373B03D-04DD-274D-5828-4343B2AA23C8}"/>
          </ac:cxnSpMkLst>
        </pc:cxnChg>
      </pc:sldChg>
      <pc:sldChg chg="addSp delSp modSp new mod">
        <pc:chgData name="Marek Hrkal" userId="8b39b60d-ce53-41aa-990b-557252e12282" providerId="ADAL" clId="{2EB87D9F-386B-4F24-9A9F-F51C4FB9B2E1}" dt="2022-08-22T06:44:59.966" v="940" actId="478"/>
        <pc:sldMkLst>
          <pc:docMk/>
          <pc:sldMk cId="1672001646" sldId="2146847092"/>
        </pc:sldMkLst>
        <pc:graphicFrameChg chg="add del modGraphic">
          <ac:chgData name="Marek Hrkal" userId="8b39b60d-ce53-41aa-990b-557252e12282" providerId="ADAL" clId="{2EB87D9F-386B-4F24-9A9F-F51C4FB9B2E1}" dt="2022-08-22T06:41:38.996" v="905" actId="478"/>
          <ac:graphicFrameMkLst>
            <pc:docMk/>
            <pc:sldMk cId="1672001646" sldId="2146847092"/>
            <ac:graphicFrameMk id="2" creationId="{21C06937-88A0-8DAC-3254-273C1080671C}"/>
          </ac:graphicFrameMkLst>
        </pc:graphicFrameChg>
        <pc:graphicFrameChg chg="add del mod modGraphic">
          <ac:chgData name="Marek Hrkal" userId="8b39b60d-ce53-41aa-990b-557252e12282" providerId="ADAL" clId="{2EB87D9F-386B-4F24-9A9F-F51C4FB9B2E1}" dt="2022-08-22T06:42:27.673" v="923" actId="478"/>
          <ac:graphicFrameMkLst>
            <pc:docMk/>
            <pc:sldMk cId="1672001646" sldId="2146847092"/>
            <ac:graphicFrameMk id="3" creationId="{462A4215-E028-416A-D211-4AE216737684}"/>
          </ac:graphicFrameMkLst>
        </pc:graphicFrameChg>
        <pc:graphicFrameChg chg="add del modGraphic">
          <ac:chgData name="Marek Hrkal" userId="8b39b60d-ce53-41aa-990b-557252e12282" providerId="ADAL" clId="{2EB87D9F-386B-4F24-9A9F-F51C4FB9B2E1}" dt="2022-08-22T06:43:50.046" v="925" actId="478"/>
          <ac:graphicFrameMkLst>
            <pc:docMk/>
            <pc:sldMk cId="1672001646" sldId="2146847092"/>
            <ac:graphicFrameMk id="4" creationId="{4929437F-DE78-45FD-9933-F24325FAFFF2}"/>
          </ac:graphicFrameMkLst>
        </pc:graphicFrameChg>
        <pc:graphicFrameChg chg="add del mod modGraphic">
          <ac:chgData name="Marek Hrkal" userId="8b39b60d-ce53-41aa-990b-557252e12282" providerId="ADAL" clId="{2EB87D9F-386B-4F24-9A9F-F51C4FB9B2E1}" dt="2022-08-22T06:44:12.471" v="931" actId="478"/>
          <ac:graphicFrameMkLst>
            <pc:docMk/>
            <pc:sldMk cId="1672001646" sldId="2146847092"/>
            <ac:graphicFrameMk id="5" creationId="{ADFCD19C-976A-1F54-3D4D-85B990A28B01}"/>
          </ac:graphicFrameMkLst>
        </pc:graphicFrameChg>
        <pc:graphicFrameChg chg="add del modGraphic">
          <ac:chgData name="Marek Hrkal" userId="8b39b60d-ce53-41aa-990b-557252e12282" providerId="ADAL" clId="{2EB87D9F-386B-4F24-9A9F-F51C4FB9B2E1}" dt="2022-08-22T06:44:34.407" v="933" actId="478"/>
          <ac:graphicFrameMkLst>
            <pc:docMk/>
            <pc:sldMk cId="1672001646" sldId="2146847092"/>
            <ac:graphicFrameMk id="6" creationId="{25BE2E13-5DD4-0A65-3E52-21FEBBF63F97}"/>
          </ac:graphicFrameMkLst>
        </pc:graphicFrameChg>
        <pc:graphicFrameChg chg="add del mod modGraphic">
          <ac:chgData name="Marek Hrkal" userId="8b39b60d-ce53-41aa-990b-557252e12282" providerId="ADAL" clId="{2EB87D9F-386B-4F24-9A9F-F51C4FB9B2E1}" dt="2022-08-22T06:44:59.966" v="940" actId="478"/>
          <ac:graphicFrameMkLst>
            <pc:docMk/>
            <pc:sldMk cId="1672001646" sldId="2146847092"/>
            <ac:graphicFrameMk id="7" creationId="{E2A550E7-EBF5-5F11-A612-002D55BAAA99}"/>
          </ac:graphicFrameMkLst>
        </pc:graphicFrameChg>
      </pc:sldChg>
    </pc:docChg>
  </pc:docChgLst>
  <pc:docChgLst>
    <pc:chgData name="Marek Hrkal" userId="8b39b60d-ce53-41aa-990b-557252e12282" providerId="ADAL" clId="{B11C1F55-A246-48C6-9769-7DF0CFDC942B}"/>
    <pc:docChg chg="custSel delSld modSld modSection">
      <pc:chgData name="Marek Hrkal" userId="8b39b60d-ce53-41aa-990b-557252e12282" providerId="ADAL" clId="{B11C1F55-A246-48C6-9769-7DF0CFDC942B}" dt="2022-10-26T17:18:20.016" v="1" actId="478"/>
      <pc:docMkLst>
        <pc:docMk/>
      </pc:docMkLst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932492723" sldId="291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528406551" sldId="292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454392790" sldId="293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624380758" sldId="312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570022517" sldId="313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593626656" sldId="314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412209718" sldId="315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404372206" sldId="316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074060269" sldId="317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006616537" sldId="318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203205587" sldId="319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654803356" sldId="858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581646518" sldId="873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937707360" sldId="885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4224456017" sldId="886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262344662" sldId="887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940674568" sldId="888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200458739" sldId="890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595532211" sldId="891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706417231" sldId="893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800977190" sldId="894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610367850" sldId="895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443512464" sldId="898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438524811" sldId="899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937229852" sldId="900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888096240" sldId="902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893346650" sldId="903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484399204" sldId="904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764826167" sldId="905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172632150" sldId="906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115914208" sldId="907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592404505" sldId="908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72845960" sldId="912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033507808" sldId="913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4163607086" sldId="1052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919962548" sldId="1053"/>
        </pc:sldMkLst>
      </pc:sldChg>
      <pc:sldChg chg="delSp mod">
        <pc:chgData name="Marek Hrkal" userId="8b39b60d-ce53-41aa-990b-557252e12282" providerId="ADAL" clId="{B11C1F55-A246-48C6-9769-7DF0CFDC942B}" dt="2022-10-26T17:18:20.016" v="1" actId="478"/>
        <pc:sldMkLst>
          <pc:docMk/>
          <pc:sldMk cId="1994346591" sldId="1054"/>
        </pc:sldMkLst>
        <pc:spChg chg="del">
          <ac:chgData name="Marek Hrkal" userId="8b39b60d-ce53-41aa-990b-557252e12282" providerId="ADAL" clId="{B11C1F55-A246-48C6-9769-7DF0CFDC942B}" dt="2022-10-26T17:18:20.016" v="1" actId="478"/>
          <ac:spMkLst>
            <pc:docMk/>
            <pc:sldMk cId="1994346591" sldId="1054"/>
            <ac:spMk id="18" creationId="{FCB1C474-B6AA-E87E-A30D-E946E20B1929}"/>
          </ac:spMkLst>
        </pc:spChg>
        <pc:spChg chg="del">
          <ac:chgData name="Marek Hrkal" userId="8b39b60d-ce53-41aa-990b-557252e12282" providerId="ADAL" clId="{B11C1F55-A246-48C6-9769-7DF0CFDC942B}" dt="2022-10-26T17:18:20.016" v="1" actId="478"/>
          <ac:spMkLst>
            <pc:docMk/>
            <pc:sldMk cId="1994346591" sldId="1054"/>
            <ac:spMk id="19" creationId="{0C0E648F-7DCB-F86C-E5F0-2E6C57063734}"/>
          </ac:spMkLst>
        </pc:spChg>
        <pc:spChg chg="del">
          <ac:chgData name="Marek Hrkal" userId="8b39b60d-ce53-41aa-990b-557252e12282" providerId="ADAL" clId="{B11C1F55-A246-48C6-9769-7DF0CFDC942B}" dt="2022-10-26T17:18:20.016" v="1" actId="478"/>
          <ac:spMkLst>
            <pc:docMk/>
            <pc:sldMk cId="1994346591" sldId="1054"/>
            <ac:spMk id="20" creationId="{BF4D1720-1393-6482-ABE6-7FFFF486B248}"/>
          </ac:spMkLst>
        </pc:spChg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387126970" sldId="1058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829771744" sldId="1059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919900005" sldId="1061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4189306813" sldId="1062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615452122" sldId="1064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462327527" sldId="1069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608906878" sldId="1070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115506969" sldId="1071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613969571" sldId="1076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4116501793" sldId="1077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104969391" sldId="1078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14680324" sldId="1079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713155" sldId="1080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2307022333" sldId="1081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959527623" sldId="2146847073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553874904" sldId="2146847085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118816921" sldId="2146847086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275477961" sldId="2146847088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336162215" sldId="2146847089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002473621" sldId="2146847090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3042958806" sldId="2146847091"/>
        </pc:sldMkLst>
      </pc:sldChg>
      <pc:sldChg chg="del">
        <pc:chgData name="Marek Hrkal" userId="8b39b60d-ce53-41aa-990b-557252e12282" providerId="ADAL" clId="{B11C1F55-A246-48C6-9769-7DF0CFDC942B}" dt="2022-10-26T17:18:13.735" v="0" actId="47"/>
        <pc:sldMkLst>
          <pc:docMk/>
          <pc:sldMk cId="1672001646" sldId="2146847092"/>
        </pc:sldMkLst>
      </pc:sldChg>
    </pc:docChg>
  </pc:docChgLst>
  <pc:docChgLst>
    <pc:chgData name="Marek Anděl" userId="f0a9becd-1e31-4cd9-9a3e-c03b821d1dac" providerId="ADAL" clId="{383B7F64-5976-4472-BEF7-6BE5BBAF6D3B}"/>
    <pc:docChg chg="undo custSel addSld delSld modSld modSection">
      <pc:chgData name="Marek Anděl" userId="f0a9becd-1e31-4cd9-9a3e-c03b821d1dac" providerId="ADAL" clId="{383B7F64-5976-4472-BEF7-6BE5BBAF6D3B}" dt="2022-08-12T08:43:44.855" v="268" actId="478"/>
      <pc:docMkLst>
        <pc:docMk/>
      </pc:docMkLst>
      <pc:sldChg chg="delSp mod">
        <pc:chgData name="Marek Anděl" userId="f0a9becd-1e31-4cd9-9a3e-c03b821d1dac" providerId="ADAL" clId="{383B7F64-5976-4472-BEF7-6BE5BBAF6D3B}" dt="2022-08-12T08:42:50.758" v="261" actId="478"/>
        <pc:sldMkLst>
          <pc:docMk/>
          <pc:sldMk cId="2033507808" sldId="913"/>
        </pc:sldMkLst>
        <pc:spChg chg="del">
          <ac:chgData name="Marek Anděl" userId="f0a9becd-1e31-4cd9-9a3e-c03b821d1dac" providerId="ADAL" clId="{383B7F64-5976-4472-BEF7-6BE5BBAF6D3B}" dt="2022-08-12T08:42:50.758" v="261" actId="478"/>
          <ac:spMkLst>
            <pc:docMk/>
            <pc:sldMk cId="2033507808" sldId="913"/>
            <ac:spMk id="9" creationId="{1A5F1B19-FEA2-2121-17AD-6BAFBD92D51F}"/>
          </ac:spMkLst>
        </pc:spChg>
      </pc:sldChg>
      <pc:sldChg chg="addSp delSp modSp mod">
        <pc:chgData name="Marek Anděl" userId="f0a9becd-1e31-4cd9-9a3e-c03b821d1dac" providerId="ADAL" clId="{383B7F64-5976-4472-BEF7-6BE5BBAF6D3B}" dt="2022-08-05T10:21:29.417" v="67" actId="478"/>
        <pc:sldMkLst>
          <pc:docMk/>
          <pc:sldMk cId="4163607086" sldId="1052"/>
        </pc:sldMkLst>
        <pc:spChg chg="mod">
          <ac:chgData name="Marek Anděl" userId="f0a9becd-1e31-4cd9-9a3e-c03b821d1dac" providerId="ADAL" clId="{383B7F64-5976-4472-BEF7-6BE5BBAF6D3B}" dt="2022-08-05T10:20:40.155" v="56" actId="242"/>
          <ac:spMkLst>
            <pc:docMk/>
            <pc:sldMk cId="4163607086" sldId="1052"/>
            <ac:spMk id="4" creationId="{0C36F596-A7FD-3BF7-12BD-43BF3E8346A6}"/>
          </ac:spMkLst>
        </pc:spChg>
        <pc:spChg chg="mod">
          <ac:chgData name="Marek Anděl" userId="f0a9becd-1e31-4cd9-9a3e-c03b821d1dac" providerId="ADAL" clId="{383B7F64-5976-4472-BEF7-6BE5BBAF6D3B}" dt="2022-08-05T10:20:40.155" v="56" actId="242"/>
          <ac:spMkLst>
            <pc:docMk/>
            <pc:sldMk cId="4163607086" sldId="1052"/>
            <ac:spMk id="6" creationId="{F1991261-54DF-544A-F68D-290007526459}"/>
          </ac:spMkLst>
        </pc:spChg>
        <pc:spChg chg="mod ord">
          <ac:chgData name="Marek Anděl" userId="f0a9becd-1e31-4cd9-9a3e-c03b821d1dac" providerId="ADAL" clId="{383B7F64-5976-4472-BEF7-6BE5BBAF6D3B}" dt="2022-08-05T10:20:40.155" v="56" actId="242"/>
          <ac:spMkLst>
            <pc:docMk/>
            <pc:sldMk cId="4163607086" sldId="1052"/>
            <ac:spMk id="8" creationId="{32E0BF54-1D41-C2E9-C6B9-A9220DA33EFF}"/>
          </ac:spMkLst>
        </pc:spChg>
        <pc:spChg chg="mod">
          <ac:chgData name="Marek Anděl" userId="f0a9becd-1e31-4cd9-9a3e-c03b821d1dac" providerId="ADAL" clId="{383B7F64-5976-4472-BEF7-6BE5BBAF6D3B}" dt="2022-08-05T10:18:06.466" v="1" actId="1076"/>
          <ac:spMkLst>
            <pc:docMk/>
            <pc:sldMk cId="4163607086" sldId="1052"/>
            <ac:spMk id="19" creationId="{9322FBB0-F5AE-82DA-D3FB-8E8D67F6C997}"/>
          </ac:spMkLst>
        </pc:spChg>
        <pc:spChg chg="mod">
          <ac:chgData name="Marek Anděl" userId="f0a9becd-1e31-4cd9-9a3e-c03b821d1dac" providerId="ADAL" clId="{383B7F64-5976-4472-BEF7-6BE5BBAF6D3B}" dt="2022-08-05T10:20:58.582" v="62" actId="1076"/>
          <ac:spMkLst>
            <pc:docMk/>
            <pc:sldMk cId="4163607086" sldId="1052"/>
            <ac:spMk id="43" creationId="{2AD0EAEB-DA6B-6DA7-A2A3-A574263F01F9}"/>
          </ac:spMkLst>
        </pc:spChg>
        <pc:spChg chg="mod">
          <ac:chgData name="Marek Anděl" userId="f0a9becd-1e31-4cd9-9a3e-c03b821d1dac" providerId="ADAL" clId="{383B7F64-5976-4472-BEF7-6BE5BBAF6D3B}" dt="2022-08-05T10:20:55.099" v="60" actId="3064"/>
          <ac:spMkLst>
            <pc:docMk/>
            <pc:sldMk cId="4163607086" sldId="1052"/>
            <ac:spMk id="44" creationId="{6DDA6843-B9E6-5649-B803-D6CA5D5F963C}"/>
          </ac:spMkLst>
        </pc:spChg>
        <pc:spChg chg="mod">
          <ac:chgData name="Marek Anděl" userId="f0a9becd-1e31-4cd9-9a3e-c03b821d1dac" providerId="ADAL" clId="{383B7F64-5976-4472-BEF7-6BE5BBAF6D3B}" dt="2022-08-05T10:20:55.099" v="60" actId="3064"/>
          <ac:spMkLst>
            <pc:docMk/>
            <pc:sldMk cId="4163607086" sldId="1052"/>
            <ac:spMk id="46" creationId="{A995CC9A-1AFA-B953-7EC5-7171303EB906}"/>
          </ac:spMkLst>
        </pc:spChg>
        <pc:spChg chg="mod">
          <ac:chgData name="Marek Anděl" userId="f0a9becd-1e31-4cd9-9a3e-c03b821d1dac" providerId="ADAL" clId="{383B7F64-5976-4472-BEF7-6BE5BBAF6D3B}" dt="2022-08-05T10:21:04.052" v="66" actId="14100"/>
          <ac:spMkLst>
            <pc:docMk/>
            <pc:sldMk cId="4163607086" sldId="1052"/>
            <ac:spMk id="1030" creationId="{7EEC06A4-DF87-0752-204F-BAB56EC68FCC}"/>
          </ac:spMkLst>
        </pc:spChg>
        <pc:spChg chg="mod">
          <ac:chgData name="Marek Anděl" userId="f0a9becd-1e31-4cd9-9a3e-c03b821d1dac" providerId="ADAL" clId="{383B7F64-5976-4472-BEF7-6BE5BBAF6D3B}" dt="2022-08-05T10:18:23.962" v="6" actId="1076"/>
          <ac:spMkLst>
            <pc:docMk/>
            <pc:sldMk cId="4163607086" sldId="1052"/>
            <ac:spMk id="1038" creationId="{6CCD5E61-5931-99FC-84AC-2486F037CF91}"/>
          </ac:spMkLst>
        </pc:spChg>
        <pc:spChg chg="del">
          <ac:chgData name="Marek Anděl" userId="f0a9becd-1e31-4cd9-9a3e-c03b821d1dac" providerId="ADAL" clId="{383B7F64-5976-4472-BEF7-6BE5BBAF6D3B}" dt="2022-08-05T10:20:45.479" v="58" actId="478"/>
          <ac:spMkLst>
            <pc:docMk/>
            <pc:sldMk cId="4163607086" sldId="1052"/>
            <ac:spMk id="1076" creationId="{71B41BBD-2FED-743A-2170-6870B2A68C09}"/>
          </ac:spMkLst>
        </pc:spChg>
        <pc:spChg chg="del">
          <ac:chgData name="Marek Anděl" userId="f0a9becd-1e31-4cd9-9a3e-c03b821d1dac" providerId="ADAL" clId="{383B7F64-5976-4472-BEF7-6BE5BBAF6D3B}" dt="2022-08-05T10:20:45.479" v="58" actId="478"/>
          <ac:spMkLst>
            <pc:docMk/>
            <pc:sldMk cId="4163607086" sldId="1052"/>
            <ac:spMk id="1077" creationId="{ED6E6FE5-C2BC-743D-D1D7-914BF62C683D}"/>
          </ac:spMkLst>
        </pc:spChg>
        <pc:spChg chg="del">
          <ac:chgData name="Marek Anděl" userId="f0a9becd-1e31-4cd9-9a3e-c03b821d1dac" providerId="ADAL" clId="{383B7F64-5976-4472-BEF7-6BE5BBAF6D3B}" dt="2022-08-05T10:20:45.479" v="58" actId="478"/>
          <ac:spMkLst>
            <pc:docMk/>
            <pc:sldMk cId="4163607086" sldId="1052"/>
            <ac:spMk id="1078" creationId="{6B8A1690-8F12-B1F1-5F8B-56EAA6F9CE35}"/>
          </ac:spMkLst>
        </pc:spChg>
        <pc:grpChg chg="add mod">
          <ac:chgData name="Marek Anděl" userId="f0a9becd-1e31-4cd9-9a3e-c03b821d1dac" providerId="ADAL" clId="{383B7F64-5976-4472-BEF7-6BE5BBAF6D3B}" dt="2022-08-05T10:20:47.759" v="59" actId="1076"/>
          <ac:grpSpMkLst>
            <pc:docMk/>
            <pc:sldMk cId="4163607086" sldId="1052"/>
            <ac:grpSpMk id="5" creationId="{5713EEDE-B998-A0B6-BCD3-89314E870C13}"/>
          </ac:grpSpMkLst>
        </pc:grpChg>
        <pc:grpChg chg="del">
          <ac:chgData name="Marek Anděl" userId="f0a9becd-1e31-4cd9-9a3e-c03b821d1dac" providerId="ADAL" clId="{383B7F64-5976-4472-BEF7-6BE5BBAF6D3B}" dt="2022-08-05T10:20:43.561" v="57" actId="478"/>
          <ac:grpSpMkLst>
            <pc:docMk/>
            <pc:sldMk cId="4163607086" sldId="1052"/>
            <ac:grpSpMk id="18" creationId="{6678EE47-B255-B95D-9407-7E8A2CA69FD1}"/>
          </ac:grpSpMkLst>
        </pc:grpChg>
        <pc:picChg chg="del">
          <ac:chgData name="Marek Anděl" userId="f0a9becd-1e31-4cd9-9a3e-c03b821d1dac" providerId="ADAL" clId="{383B7F64-5976-4472-BEF7-6BE5BBAF6D3B}" dt="2022-08-05T10:21:29.417" v="67" actId="478"/>
          <ac:picMkLst>
            <pc:docMk/>
            <pc:sldMk cId="4163607086" sldId="1052"/>
            <ac:picMk id="1028" creationId="{54677D7B-5587-9E24-0676-BEF2E6D7B87A}"/>
          </ac:picMkLst>
        </pc:picChg>
        <pc:cxnChg chg="mod">
          <ac:chgData name="Marek Anděl" userId="f0a9becd-1e31-4cd9-9a3e-c03b821d1dac" providerId="ADAL" clId="{383B7F64-5976-4472-BEF7-6BE5BBAF6D3B}" dt="2022-08-05T10:18:06.466" v="1" actId="1076"/>
          <ac:cxnSpMkLst>
            <pc:docMk/>
            <pc:sldMk cId="4163607086" sldId="1052"/>
            <ac:cxnSpMk id="23" creationId="{4A8CFED2-2466-EEFC-3A01-DDB53B924BDB}"/>
          </ac:cxnSpMkLst>
        </pc:cxnChg>
      </pc:sldChg>
      <pc:sldChg chg="delSp modSp mod">
        <pc:chgData name="Marek Anděl" userId="f0a9becd-1e31-4cd9-9a3e-c03b821d1dac" providerId="ADAL" clId="{383B7F64-5976-4472-BEF7-6BE5BBAF6D3B}" dt="2022-08-12T08:43:27.342" v="263" actId="1076"/>
        <pc:sldMkLst>
          <pc:docMk/>
          <pc:sldMk cId="1387126970" sldId="1058"/>
        </pc:sldMkLst>
        <pc:spChg chg="del">
          <ac:chgData name="Marek Anděl" userId="f0a9becd-1e31-4cd9-9a3e-c03b821d1dac" providerId="ADAL" clId="{383B7F64-5976-4472-BEF7-6BE5BBAF6D3B}" dt="2022-08-12T08:43:25.222" v="262" actId="478"/>
          <ac:spMkLst>
            <pc:docMk/>
            <pc:sldMk cId="1387126970" sldId="1058"/>
            <ac:spMk id="3" creationId="{86C9386B-0933-2348-4964-38B1BD6090AF}"/>
          </ac:spMkLst>
        </pc:spChg>
        <pc:spChg chg="del">
          <ac:chgData name="Marek Anděl" userId="f0a9becd-1e31-4cd9-9a3e-c03b821d1dac" providerId="ADAL" clId="{383B7F64-5976-4472-BEF7-6BE5BBAF6D3B}" dt="2022-08-12T08:43:25.222" v="262" actId="478"/>
          <ac:spMkLst>
            <pc:docMk/>
            <pc:sldMk cId="1387126970" sldId="1058"/>
            <ac:spMk id="7" creationId="{20D7D264-DC3F-2102-0549-23C5A2EB034D}"/>
          </ac:spMkLst>
        </pc:spChg>
        <pc:picChg chg="mod">
          <ac:chgData name="Marek Anděl" userId="f0a9becd-1e31-4cd9-9a3e-c03b821d1dac" providerId="ADAL" clId="{383B7F64-5976-4472-BEF7-6BE5BBAF6D3B}" dt="2022-08-12T08:43:27.342" v="263" actId="1076"/>
          <ac:picMkLst>
            <pc:docMk/>
            <pc:sldMk cId="1387126970" sldId="1058"/>
            <ac:picMk id="12" creationId="{FE148A54-30C8-43E6-6682-01D47C0038D6}"/>
          </ac:picMkLst>
        </pc:picChg>
      </pc:sldChg>
      <pc:sldChg chg="delSp modSp mod">
        <pc:chgData name="Marek Anděl" userId="f0a9becd-1e31-4cd9-9a3e-c03b821d1dac" providerId="ADAL" clId="{383B7F64-5976-4472-BEF7-6BE5BBAF6D3B}" dt="2022-08-12T08:43:44.855" v="268" actId="478"/>
        <pc:sldMkLst>
          <pc:docMk/>
          <pc:sldMk cId="829771744" sldId="1059"/>
        </pc:sldMkLst>
        <pc:spChg chg="del">
          <ac:chgData name="Marek Anděl" userId="f0a9becd-1e31-4cd9-9a3e-c03b821d1dac" providerId="ADAL" clId="{383B7F64-5976-4472-BEF7-6BE5BBAF6D3B}" dt="2022-08-12T08:43:44.855" v="268" actId="478"/>
          <ac:spMkLst>
            <pc:docMk/>
            <pc:sldMk cId="829771744" sldId="1059"/>
            <ac:spMk id="4" creationId="{6813D384-9DCD-AAC3-B596-18BE0025E444}"/>
          </ac:spMkLst>
        </pc:spChg>
        <pc:picChg chg="mod">
          <ac:chgData name="Marek Anděl" userId="f0a9becd-1e31-4cd9-9a3e-c03b821d1dac" providerId="ADAL" clId="{383B7F64-5976-4472-BEF7-6BE5BBAF6D3B}" dt="2022-08-05T11:49:10.768" v="259" actId="14861"/>
          <ac:picMkLst>
            <pc:docMk/>
            <pc:sldMk cId="829771744" sldId="1059"/>
            <ac:picMk id="15" creationId="{B8220157-3D14-EB88-A2D0-988DC2616B1B}"/>
          </ac:picMkLst>
        </pc:picChg>
      </pc:sldChg>
      <pc:sldChg chg="delSp mod">
        <pc:chgData name="Marek Anděl" userId="f0a9becd-1e31-4cd9-9a3e-c03b821d1dac" providerId="ADAL" clId="{383B7F64-5976-4472-BEF7-6BE5BBAF6D3B}" dt="2022-08-12T08:43:42.342" v="267" actId="478"/>
        <pc:sldMkLst>
          <pc:docMk/>
          <pc:sldMk cId="3919900005" sldId="1061"/>
        </pc:sldMkLst>
        <pc:spChg chg="del">
          <ac:chgData name="Marek Anděl" userId="f0a9becd-1e31-4cd9-9a3e-c03b821d1dac" providerId="ADAL" clId="{383B7F64-5976-4472-BEF7-6BE5BBAF6D3B}" dt="2022-08-12T08:43:42.342" v="267" actId="478"/>
          <ac:spMkLst>
            <pc:docMk/>
            <pc:sldMk cId="3919900005" sldId="1061"/>
            <ac:spMk id="4" creationId="{E8E28E30-C726-73BA-7750-DF595FA016BB}"/>
          </ac:spMkLst>
        </pc:spChg>
      </pc:sldChg>
      <pc:sldChg chg="modSp mod">
        <pc:chgData name="Marek Anděl" userId="f0a9becd-1e31-4cd9-9a3e-c03b821d1dac" providerId="ADAL" clId="{383B7F64-5976-4472-BEF7-6BE5BBAF6D3B}" dt="2022-08-12T08:42:45.655" v="260" actId="790"/>
        <pc:sldMkLst>
          <pc:docMk/>
          <pc:sldMk cId="4189306813" sldId="1062"/>
        </pc:sldMkLst>
        <pc:spChg chg="mod">
          <ac:chgData name="Marek Anděl" userId="f0a9becd-1e31-4cd9-9a3e-c03b821d1dac" providerId="ADAL" clId="{383B7F64-5976-4472-BEF7-6BE5BBAF6D3B}" dt="2022-08-12T08:42:45.655" v="260" actId="790"/>
          <ac:spMkLst>
            <pc:docMk/>
            <pc:sldMk cId="4189306813" sldId="1062"/>
            <ac:spMk id="3" creationId="{7CF04124-CE56-2E3A-E494-E77B0CF43F44}"/>
          </ac:spMkLst>
        </pc:spChg>
        <pc:spChg chg="mod">
          <ac:chgData name="Marek Anděl" userId="f0a9becd-1e31-4cd9-9a3e-c03b821d1dac" providerId="ADAL" clId="{383B7F64-5976-4472-BEF7-6BE5BBAF6D3B}" dt="2022-08-12T08:42:45.655" v="260" actId="790"/>
          <ac:spMkLst>
            <pc:docMk/>
            <pc:sldMk cId="4189306813" sldId="1062"/>
            <ac:spMk id="16" creationId="{00000000-0000-0000-0000-000000000000}"/>
          </ac:spMkLst>
        </pc:spChg>
        <pc:spChg chg="mod">
          <ac:chgData name="Marek Anděl" userId="f0a9becd-1e31-4cd9-9a3e-c03b821d1dac" providerId="ADAL" clId="{383B7F64-5976-4472-BEF7-6BE5BBAF6D3B}" dt="2022-08-12T08:42:45.655" v="260" actId="790"/>
          <ac:spMkLst>
            <pc:docMk/>
            <pc:sldMk cId="4189306813" sldId="1062"/>
            <ac:spMk id="17" creationId="{00000000-0000-0000-0000-000000000000}"/>
          </ac:spMkLst>
        </pc:spChg>
        <pc:spChg chg="mod">
          <ac:chgData name="Marek Anděl" userId="f0a9becd-1e31-4cd9-9a3e-c03b821d1dac" providerId="ADAL" clId="{383B7F64-5976-4472-BEF7-6BE5BBAF6D3B}" dt="2022-08-12T08:42:45.655" v="260" actId="790"/>
          <ac:spMkLst>
            <pc:docMk/>
            <pc:sldMk cId="4189306813" sldId="1062"/>
            <ac:spMk id="18" creationId="{00000000-0000-0000-0000-000000000000}"/>
          </ac:spMkLst>
        </pc:spChg>
        <pc:spChg chg="mod">
          <ac:chgData name="Marek Anděl" userId="f0a9becd-1e31-4cd9-9a3e-c03b821d1dac" providerId="ADAL" clId="{383B7F64-5976-4472-BEF7-6BE5BBAF6D3B}" dt="2022-08-12T08:42:45.655" v="260" actId="790"/>
          <ac:spMkLst>
            <pc:docMk/>
            <pc:sldMk cId="4189306813" sldId="1062"/>
            <ac:spMk id="19" creationId="{00000000-0000-0000-0000-000000000000}"/>
          </ac:spMkLst>
        </pc:spChg>
        <pc:spChg chg="mod">
          <ac:chgData name="Marek Anděl" userId="f0a9becd-1e31-4cd9-9a3e-c03b821d1dac" providerId="ADAL" clId="{383B7F64-5976-4472-BEF7-6BE5BBAF6D3B}" dt="2022-08-12T08:42:45.655" v="260" actId="790"/>
          <ac:spMkLst>
            <pc:docMk/>
            <pc:sldMk cId="4189306813" sldId="1062"/>
            <ac:spMk id="28" creationId="{79A9A005-70C6-0E8A-D5C8-D4E286A22128}"/>
          </ac:spMkLst>
        </pc:spChg>
        <pc:spChg chg="mod">
          <ac:chgData name="Marek Anděl" userId="f0a9becd-1e31-4cd9-9a3e-c03b821d1dac" providerId="ADAL" clId="{383B7F64-5976-4472-BEF7-6BE5BBAF6D3B}" dt="2022-08-12T08:42:45.655" v="260" actId="790"/>
          <ac:spMkLst>
            <pc:docMk/>
            <pc:sldMk cId="4189306813" sldId="1062"/>
            <ac:spMk id="29" creationId="{E5FDC2F5-8922-8144-5403-699A0435DE1D}"/>
          </ac:spMkLst>
        </pc:spChg>
      </pc:sldChg>
      <pc:sldChg chg="del">
        <pc:chgData name="Marek Anděl" userId="f0a9becd-1e31-4cd9-9a3e-c03b821d1dac" providerId="ADAL" clId="{383B7F64-5976-4472-BEF7-6BE5BBAF6D3B}" dt="2022-08-05T11:39:51.481" v="130" actId="47"/>
        <pc:sldMkLst>
          <pc:docMk/>
          <pc:sldMk cId="225674812" sldId="1066"/>
        </pc:sldMkLst>
      </pc:sldChg>
      <pc:sldChg chg="modSp del mod">
        <pc:chgData name="Marek Anděl" userId="f0a9becd-1e31-4cd9-9a3e-c03b821d1dac" providerId="ADAL" clId="{383B7F64-5976-4472-BEF7-6BE5BBAF6D3B}" dt="2022-08-05T11:39:49.410" v="129" actId="47"/>
        <pc:sldMkLst>
          <pc:docMk/>
          <pc:sldMk cId="1390759116" sldId="1067"/>
        </pc:sldMkLst>
        <pc:spChg chg="mod">
          <ac:chgData name="Marek Anděl" userId="f0a9becd-1e31-4cd9-9a3e-c03b821d1dac" providerId="ADAL" clId="{383B7F64-5976-4472-BEF7-6BE5BBAF6D3B}" dt="2022-08-05T10:23:28.944" v="68" actId="1076"/>
          <ac:spMkLst>
            <pc:docMk/>
            <pc:sldMk cId="1390759116" sldId="1067"/>
            <ac:spMk id="2" creationId="{2C991BD4-3C74-DE6E-562C-CC288977B6D6}"/>
          </ac:spMkLst>
        </pc:spChg>
      </pc:sldChg>
      <pc:sldChg chg="del">
        <pc:chgData name="Marek Anděl" userId="f0a9becd-1e31-4cd9-9a3e-c03b821d1dac" providerId="ADAL" clId="{383B7F64-5976-4472-BEF7-6BE5BBAF6D3B}" dt="2022-08-05T11:46:30.372" v="198" actId="47"/>
        <pc:sldMkLst>
          <pc:docMk/>
          <pc:sldMk cId="3305000936" sldId="1072"/>
        </pc:sldMkLst>
      </pc:sldChg>
      <pc:sldChg chg="addSp delSp modSp add mod">
        <pc:chgData name="Marek Anděl" userId="f0a9becd-1e31-4cd9-9a3e-c03b821d1dac" providerId="ADAL" clId="{383B7F64-5976-4472-BEF7-6BE5BBAF6D3B}" dt="2022-08-05T11:39:59.719" v="133" actId="165"/>
        <pc:sldMkLst>
          <pc:docMk/>
          <pc:sldMk cId="1613969571" sldId="1076"/>
        </pc:sldMkLst>
        <pc:spChg chg="del">
          <ac:chgData name="Marek Anděl" userId="f0a9becd-1e31-4cd9-9a3e-c03b821d1dac" providerId="ADAL" clId="{383B7F64-5976-4472-BEF7-6BE5BBAF6D3B}" dt="2022-08-05T10:35:22.080" v="70" actId="478"/>
          <ac:spMkLst>
            <pc:docMk/>
            <pc:sldMk cId="1613969571" sldId="1076"/>
            <ac:spMk id="2" creationId="{2C991BD4-3C74-DE6E-562C-CC288977B6D6}"/>
          </ac:spMkLst>
        </pc:spChg>
        <pc:spChg chg="mod">
          <ac:chgData name="Marek Anděl" userId="f0a9becd-1e31-4cd9-9a3e-c03b821d1dac" providerId="ADAL" clId="{383B7F64-5976-4472-BEF7-6BE5BBAF6D3B}" dt="2022-08-05T11:39:05.457" v="116" actId="14100"/>
          <ac:spMkLst>
            <pc:docMk/>
            <pc:sldMk cId="1613969571" sldId="1076"/>
            <ac:spMk id="4" creationId="{C398427E-DD5E-3CB5-F519-B7CBBE56AED9}"/>
          </ac:spMkLst>
        </pc:spChg>
        <pc:spChg chg="mod">
          <ac:chgData name="Marek Anděl" userId="f0a9becd-1e31-4cd9-9a3e-c03b821d1dac" providerId="ADAL" clId="{383B7F64-5976-4472-BEF7-6BE5BBAF6D3B}" dt="2022-08-05T10:36:04.040" v="91" actId="14100"/>
          <ac:spMkLst>
            <pc:docMk/>
            <pc:sldMk cId="1613969571" sldId="1076"/>
            <ac:spMk id="6" creationId="{47F7957A-3595-F6C1-3EF4-95C236FC224F}"/>
          </ac:spMkLst>
        </pc:spChg>
        <pc:spChg chg="add mod topLvl">
          <ac:chgData name="Marek Anděl" userId="f0a9becd-1e31-4cd9-9a3e-c03b821d1dac" providerId="ADAL" clId="{383B7F64-5976-4472-BEF7-6BE5BBAF6D3B}" dt="2022-08-05T11:39:59.719" v="133" actId="165"/>
          <ac:spMkLst>
            <pc:docMk/>
            <pc:sldMk cId="1613969571" sldId="1076"/>
            <ac:spMk id="23" creationId="{09B5ED02-6728-C27C-ABDA-68F7C4A5835F}"/>
          </ac:spMkLst>
        </pc:spChg>
        <pc:spChg chg="add mod topLvl">
          <ac:chgData name="Marek Anděl" userId="f0a9becd-1e31-4cd9-9a3e-c03b821d1dac" providerId="ADAL" clId="{383B7F64-5976-4472-BEF7-6BE5BBAF6D3B}" dt="2022-08-05T11:39:59.719" v="133" actId="165"/>
          <ac:spMkLst>
            <pc:docMk/>
            <pc:sldMk cId="1613969571" sldId="1076"/>
            <ac:spMk id="25" creationId="{89B19BA6-B572-FC6D-350A-8646C2DA04B3}"/>
          </ac:spMkLst>
        </pc:spChg>
        <pc:spChg chg="add mod topLvl">
          <ac:chgData name="Marek Anděl" userId="f0a9becd-1e31-4cd9-9a3e-c03b821d1dac" providerId="ADAL" clId="{383B7F64-5976-4472-BEF7-6BE5BBAF6D3B}" dt="2022-08-05T11:39:59.719" v="133" actId="165"/>
          <ac:spMkLst>
            <pc:docMk/>
            <pc:sldMk cId="1613969571" sldId="1076"/>
            <ac:spMk id="27" creationId="{0C70519C-7751-5244-ADE4-9653044F99A2}"/>
          </ac:spMkLst>
        </pc:spChg>
        <pc:spChg chg="add mod topLvl">
          <ac:chgData name="Marek Anděl" userId="f0a9becd-1e31-4cd9-9a3e-c03b821d1dac" providerId="ADAL" clId="{383B7F64-5976-4472-BEF7-6BE5BBAF6D3B}" dt="2022-08-05T11:39:59.719" v="133" actId="165"/>
          <ac:spMkLst>
            <pc:docMk/>
            <pc:sldMk cId="1613969571" sldId="1076"/>
            <ac:spMk id="28" creationId="{AA5E21D6-A5E9-8FA5-B21C-4D2651DF1599}"/>
          </ac:spMkLst>
        </pc:spChg>
        <pc:spChg chg="add mod topLvl">
          <ac:chgData name="Marek Anděl" userId="f0a9becd-1e31-4cd9-9a3e-c03b821d1dac" providerId="ADAL" clId="{383B7F64-5976-4472-BEF7-6BE5BBAF6D3B}" dt="2022-08-05T11:39:59.719" v="133" actId="165"/>
          <ac:spMkLst>
            <pc:docMk/>
            <pc:sldMk cId="1613969571" sldId="1076"/>
            <ac:spMk id="29" creationId="{AE9BF881-E9CC-B150-56A8-BEB3865A38BD}"/>
          </ac:spMkLst>
        </pc:spChg>
        <pc:spChg chg="add mod topLvl">
          <ac:chgData name="Marek Anděl" userId="f0a9becd-1e31-4cd9-9a3e-c03b821d1dac" providerId="ADAL" clId="{383B7F64-5976-4472-BEF7-6BE5BBAF6D3B}" dt="2022-08-05T11:39:59.719" v="133" actId="165"/>
          <ac:spMkLst>
            <pc:docMk/>
            <pc:sldMk cId="1613969571" sldId="1076"/>
            <ac:spMk id="31" creationId="{EF908651-2E5C-2C2D-512A-ABC018EDDA65}"/>
          </ac:spMkLst>
        </pc:spChg>
        <pc:spChg chg="add mod topLvl">
          <ac:chgData name="Marek Anděl" userId="f0a9becd-1e31-4cd9-9a3e-c03b821d1dac" providerId="ADAL" clId="{383B7F64-5976-4472-BEF7-6BE5BBAF6D3B}" dt="2022-08-05T11:39:59.719" v="133" actId="165"/>
          <ac:spMkLst>
            <pc:docMk/>
            <pc:sldMk cId="1613969571" sldId="1076"/>
            <ac:spMk id="33" creationId="{0125FABB-3603-FAE8-B14C-EA15B8550129}"/>
          </ac:spMkLst>
        </pc:spChg>
        <pc:spChg chg="add mod topLvl">
          <ac:chgData name="Marek Anděl" userId="f0a9becd-1e31-4cd9-9a3e-c03b821d1dac" providerId="ADAL" clId="{383B7F64-5976-4472-BEF7-6BE5BBAF6D3B}" dt="2022-08-05T11:39:59.719" v="133" actId="165"/>
          <ac:spMkLst>
            <pc:docMk/>
            <pc:sldMk cId="1613969571" sldId="1076"/>
            <ac:spMk id="34" creationId="{9A3707D1-3DFE-6B75-9EC7-99F976559508}"/>
          </ac:spMkLst>
        </pc:spChg>
        <pc:spChg chg="mod topLvl">
          <ac:chgData name="Marek Anděl" userId="f0a9becd-1e31-4cd9-9a3e-c03b821d1dac" providerId="ADAL" clId="{383B7F64-5976-4472-BEF7-6BE5BBAF6D3B}" dt="2022-08-05T11:39:45.004" v="128" actId="165"/>
          <ac:spMkLst>
            <pc:docMk/>
            <pc:sldMk cId="1613969571" sldId="1076"/>
            <ac:spMk id="69" creationId="{B714866B-B0BE-2655-4423-88CA4176DCBE}"/>
          </ac:spMkLst>
        </pc:spChg>
        <pc:spChg chg="mod topLvl">
          <ac:chgData name="Marek Anděl" userId="f0a9becd-1e31-4cd9-9a3e-c03b821d1dac" providerId="ADAL" clId="{383B7F64-5976-4472-BEF7-6BE5BBAF6D3B}" dt="2022-08-05T11:39:45.004" v="128" actId="165"/>
          <ac:spMkLst>
            <pc:docMk/>
            <pc:sldMk cId="1613969571" sldId="1076"/>
            <ac:spMk id="70" creationId="{53D64F5D-C649-806D-F2B5-46676CAC4EE0}"/>
          </ac:spMkLst>
        </pc:spChg>
        <pc:spChg chg="mod topLvl">
          <ac:chgData name="Marek Anděl" userId="f0a9becd-1e31-4cd9-9a3e-c03b821d1dac" providerId="ADAL" clId="{383B7F64-5976-4472-BEF7-6BE5BBAF6D3B}" dt="2022-08-05T11:39:45.004" v="128" actId="165"/>
          <ac:spMkLst>
            <pc:docMk/>
            <pc:sldMk cId="1613969571" sldId="1076"/>
            <ac:spMk id="71" creationId="{BA19FDAA-82E3-27CE-64D4-0B6ACD879DBB}"/>
          </ac:spMkLst>
        </pc:spChg>
        <pc:spChg chg="mod topLvl">
          <ac:chgData name="Marek Anděl" userId="f0a9becd-1e31-4cd9-9a3e-c03b821d1dac" providerId="ADAL" clId="{383B7F64-5976-4472-BEF7-6BE5BBAF6D3B}" dt="2022-08-05T11:39:45.004" v="128" actId="165"/>
          <ac:spMkLst>
            <pc:docMk/>
            <pc:sldMk cId="1613969571" sldId="1076"/>
            <ac:spMk id="72" creationId="{6725627C-D3D1-69E5-7815-87901991B354}"/>
          </ac:spMkLst>
        </pc:spChg>
        <pc:spChg chg="del mod">
          <ac:chgData name="Marek Anděl" userId="f0a9becd-1e31-4cd9-9a3e-c03b821d1dac" providerId="ADAL" clId="{383B7F64-5976-4472-BEF7-6BE5BBAF6D3B}" dt="2022-08-05T11:38:51.218" v="115" actId="478"/>
          <ac:spMkLst>
            <pc:docMk/>
            <pc:sldMk cId="1613969571" sldId="1076"/>
            <ac:spMk id="73" creationId="{5D59B30B-EB3F-522F-F070-8EA311ED49AB}"/>
          </ac:spMkLst>
        </pc:spChg>
        <pc:spChg chg="del mod">
          <ac:chgData name="Marek Anděl" userId="f0a9becd-1e31-4cd9-9a3e-c03b821d1dac" providerId="ADAL" clId="{383B7F64-5976-4472-BEF7-6BE5BBAF6D3B}" dt="2022-08-05T11:38:51.218" v="115" actId="478"/>
          <ac:spMkLst>
            <pc:docMk/>
            <pc:sldMk cId="1613969571" sldId="1076"/>
            <ac:spMk id="74" creationId="{456E8C2F-546D-EBB5-8778-331DB213854F}"/>
          </ac:spMkLst>
        </pc:spChg>
        <pc:spChg chg="del mod">
          <ac:chgData name="Marek Anděl" userId="f0a9becd-1e31-4cd9-9a3e-c03b821d1dac" providerId="ADAL" clId="{383B7F64-5976-4472-BEF7-6BE5BBAF6D3B}" dt="2022-08-05T11:38:51.218" v="115" actId="478"/>
          <ac:spMkLst>
            <pc:docMk/>
            <pc:sldMk cId="1613969571" sldId="1076"/>
            <ac:spMk id="75" creationId="{81E86B6F-7989-B1E6-671C-BA6493A9056C}"/>
          </ac:spMkLst>
        </pc:spChg>
        <pc:spChg chg="del mod">
          <ac:chgData name="Marek Anděl" userId="f0a9becd-1e31-4cd9-9a3e-c03b821d1dac" providerId="ADAL" clId="{383B7F64-5976-4472-BEF7-6BE5BBAF6D3B}" dt="2022-08-05T11:38:51.218" v="115" actId="478"/>
          <ac:spMkLst>
            <pc:docMk/>
            <pc:sldMk cId="1613969571" sldId="1076"/>
            <ac:spMk id="76" creationId="{42195F92-B1BA-1817-47FD-29C8F7E36B28}"/>
          </ac:spMkLst>
        </pc:spChg>
        <pc:spChg chg="del mod">
          <ac:chgData name="Marek Anděl" userId="f0a9becd-1e31-4cd9-9a3e-c03b821d1dac" providerId="ADAL" clId="{383B7F64-5976-4472-BEF7-6BE5BBAF6D3B}" dt="2022-08-05T11:38:51.218" v="115" actId="478"/>
          <ac:spMkLst>
            <pc:docMk/>
            <pc:sldMk cId="1613969571" sldId="1076"/>
            <ac:spMk id="77" creationId="{972F9295-5FB4-8097-1573-347B908C44C0}"/>
          </ac:spMkLst>
        </pc:spChg>
        <pc:spChg chg="del mod">
          <ac:chgData name="Marek Anděl" userId="f0a9becd-1e31-4cd9-9a3e-c03b821d1dac" providerId="ADAL" clId="{383B7F64-5976-4472-BEF7-6BE5BBAF6D3B}" dt="2022-08-05T11:38:51.218" v="115" actId="478"/>
          <ac:spMkLst>
            <pc:docMk/>
            <pc:sldMk cId="1613969571" sldId="1076"/>
            <ac:spMk id="78" creationId="{384E2B7A-8C6A-6950-DDBD-2E2F24299DA2}"/>
          </ac:spMkLst>
        </pc:spChg>
        <pc:spChg chg="del mod">
          <ac:chgData name="Marek Anděl" userId="f0a9becd-1e31-4cd9-9a3e-c03b821d1dac" providerId="ADAL" clId="{383B7F64-5976-4472-BEF7-6BE5BBAF6D3B}" dt="2022-08-05T11:38:51.218" v="115" actId="478"/>
          <ac:spMkLst>
            <pc:docMk/>
            <pc:sldMk cId="1613969571" sldId="1076"/>
            <ac:spMk id="79" creationId="{93F92186-2569-AD75-0B82-32FDBAB53AB0}"/>
          </ac:spMkLst>
        </pc:spChg>
        <pc:spChg chg="del mod">
          <ac:chgData name="Marek Anděl" userId="f0a9becd-1e31-4cd9-9a3e-c03b821d1dac" providerId="ADAL" clId="{383B7F64-5976-4472-BEF7-6BE5BBAF6D3B}" dt="2022-08-05T11:38:51.218" v="115" actId="478"/>
          <ac:spMkLst>
            <pc:docMk/>
            <pc:sldMk cId="1613969571" sldId="1076"/>
            <ac:spMk id="80" creationId="{BEA8D6C2-F73B-1EBE-3B88-B796453C17ED}"/>
          </ac:spMkLst>
        </pc:spChg>
        <pc:grpChg chg="add del mod">
          <ac:chgData name="Marek Anděl" userId="f0a9becd-1e31-4cd9-9a3e-c03b821d1dac" providerId="ADAL" clId="{383B7F64-5976-4472-BEF7-6BE5BBAF6D3B}" dt="2022-08-05T11:39:59.719" v="133" actId="165"/>
          <ac:grpSpMkLst>
            <pc:docMk/>
            <pc:sldMk cId="1613969571" sldId="1076"/>
            <ac:grpSpMk id="5" creationId="{383F5FD9-34EC-1CCB-D39A-3DEF939EB85F}"/>
          </ac:grpSpMkLst>
        </pc:grpChg>
        <pc:grpChg chg="add del mod">
          <ac:chgData name="Marek Anděl" userId="f0a9becd-1e31-4cd9-9a3e-c03b821d1dac" providerId="ADAL" clId="{383B7F64-5976-4472-BEF7-6BE5BBAF6D3B}" dt="2022-08-05T11:39:59.719" v="133" actId="165"/>
          <ac:grpSpMkLst>
            <pc:docMk/>
            <pc:sldMk cId="1613969571" sldId="1076"/>
            <ac:grpSpMk id="7" creationId="{BCAC3CCE-BF88-3A24-594A-ABC61D33C4A9}"/>
          </ac:grpSpMkLst>
        </pc:grpChg>
        <pc:grpChg chg="add del mod">
          <ac:chgData name="Marek Anděl" userId="f0a9becd-1e31-4cd9-9a3e-c03b821d1dac" providerId="ADAL" clId="{383B7F64-5976-4472-BEF7-6BE5BBAF6D3B}" dt="2022-08-05T11:39:45.004" v="128" actId="165"/>
          <ac:grpSpMkLst>
            <pc:docMk/>
            <pc:sldMk cId="1613969571" sldId="1076"/>
            <ac:grpSpMk id="9" creationId="{E612C66B-B672-028D-F5FA-16C0384B33A2}"/>
          </ac:grpSpMkLst>
        </pc:grpChg>
        <pc:picChg chg="mod">
          <ac:chgData name="Marek Anděl" userId="f0a9becd-1e31-4cd9-9a3e-c03b821d1dac" providerId="ADAL" clId="{383B7F64-5976-4472-BEF7-6BE5BBAF6D3B}" dt="2022-08-05T11:39:35.825" v="127" actId="1076"/>
          <ac:picMkLst>
            <pc:docMk/>
            <pc:sldMk cId="1613969571" sldId="1076"/>
            <ac:picMk id="24" creationId="{B094195B-B707-3D31-51C6-30E737B259E7}"/>
          </ac:picMkLst>
        </pc:picChg>
        <pc:picChg chg="del mod">
          <ac:chgData name="Marek Anděl" userId="f0a9becd-1e31-4cd9-9a3e-c03b821d1dac" providerId="ADAL" clId="{383B7F64-5976-4472-BEF7-6BE5BBAF6D3B}" dt="2022-08-05T10:35:55.024" v="88" actId="478"/>
          <ac:picMkLst>
            <pc:docMk/>
            <pc:sldMk cId="1613969571" sldId="1076"/>
            <ac:picMk id="26" creationId="{71C724EB-C9A3-C11A-877D-F46A2192CA4E}"/>
          </ac:picMkLst>
        </pc:picChg>
        <pc:picChg chg="mod">
          <ac:chgData name="Marek Anděl" userId="f0a9becd-1e31-4cd9-9a3e-c03b821d1dac" providerId="ADAL" clId="{383B7F64-5976-4472-BEF7-6BE5BBAF6D3B}" dt="2022-08-05T11:39:32.715" v="126" actId="1076"/>
          <ac:picMkLst>
            <pc:docMk/>
            <pc:sldMk cId="1613969571" sldId="1076"/>
            <ac:picMk id="30" creationId="{5D9D4F95-A9E6-8955-4A09-5DDB1976D531}"/>
          </ac:picMkLst>
        </pc:picChg>
        <pc:picChg chg="mod">
          <ac:chgData name="Marek Anděl" userId="f0a9becd-1e31-4cd9-9a3e-c03b821d1dac" providerId="ADAL" clId="{383B7F64-5976-4472-BEF7-6BE5BBAF6D3B}" dt="2022-08-05T11:38:37.912" v="112" actId="1076"/>
          <ac:picMkLst>
            <pc:docMk/>
            <pc:sldMk cId="1613969571" sldId="1076"/>
            <ac:picMk id="32" creationId="{71041359-A22B-4D1C-0EFC-D0EB78450517}"/>
          </ac:picMkLst>
        </pc:picChg>
      </pc:sldChg>
      <pc:sldChg chg="add del">
        <pc:chgData name="Marek Anděl" userId="f0a9becd-1e31-4cd9-9a3e-c03b821d1dac" providerId="ADAL" clId="{383B7F64-5976-4472-BEF7-6BE5BBAF6D3B}" dt="2022-08-05T11:39:56.391" v="132" actId="2890"/>
        <pc:sldMkLst>
          <pc:docMk/>
          <pc:sldMk cId="3406898708" sldId="1077"/>
        </pc:sldMkLst>
      </pc:sldChg>
      <pc:sldChg chg="modSp add mod">
        <pc:chgData name="Marek Anděl" userId="f0a9becd-1e31-4cd9-9a3e-c03b821d1dac" providerId="ADAL" clId="{383B7F64-5976-4472-BEF7-6BE5BBAF6D3B}" dt="2022-08-05T11:40:31.493" v="140" actId="207"/>
        <pc:sldMkLst>
          <pc:docMk/>
          <pc:sldMk cId="4116501793" sldId="1077"/>
        </pc:sldMkLst>
        <pc:spChg chg="mod">
          <ac:chgData name="Marek Anděl" userId="f0a9becd-1e31-4cd9-9a3e-c03b821d1dac" providerId="ADAL" clId="{383B7F64-5976-4472-BEF7-6BE5BBAF6D3B}" dt="2022-08-05T11:40:17.551" v="136" actId="207"/>
          <ac:spMkLst>
            <pc:docMk/>
            <pc:sldMk cId="4116501793" sldId="1077"/>
            <ac:spMk id="23" creationId="{09B5ED02-6728-C27C-ABDA-68F7C4A5835F}"/>
          </ac:spMkLst>
        </pc:spChg>
        <pc:spChg chg="mod">
          <ac:chgData name="Marek Anděl" userId="f0a9becd-1e31-4cd9-9a3e-c03b821d1dac" providerId="ADAL" clId="{383B7F64-5976-4472-BEF7-6BE5BBAF6D3B}" dt="2022-08-05T11:40:17.551" v="136" actId="207"/>
          <ac:spMkLst>
            <pc:docMk/>
            <pc:sldMk cId="4116501793" sldId="1077"/>
            <ac:spMk id="25" creationId="{89B19BA6-B572-FC6D-350A-8646C2DA04B3}"/>
          </ac:spMkLst>
        </pc:spChg>
        <pc:spChg chg="mod">
          <ac:chgData name="Marek Anděl" userId="f0a9becd-1e31-4cd9-9a3e-c03b821d1dac" providerId="ADAL" clId="{383B7F64-5976-4472-BEF7-6BE5BBAF6D3B}" dt="2022-08-05T11:40:20.876" v="137" actId="207"/>
          <ac:spMkLst>
            <pc:docMk/>
            <pc:sldMk cId="4116501793" sldId="1077"/>
            <ac:spMk id="29" creationId="{AE9BF881-E9CC-B150-56A8-BEB3865A38BD}"/>
          </ac:spMkLst>
        </pc:spChg>
        <pc:spChg chg="mod">
          <ac:chgData name="Marek Anděl" userId="f0a9becd-1e31-4cd9-9a3e-c03b821d1dac" providerId="ADAL" clId="{383B7F64-5976-4472-BEF7-6BE5BBAF6D3B}" dt="2022-08-05T11:40:31.493" v="140" actId="207"/>
          <ac:spMkLst>
            <pc:docMk/>
            <pc:sldMk cId="4116501793" sldId="1077"/>
            <ac:spMk id="31" creationId="{EF908651-2E5C-2C2D-512A-ABC018EDDA65}"/>
          </ac:spMkLst>
        </pc:spChg>
        <pc:spChg chg="mod">
          <ac:chgData name="Marek Anděl" userId="f0a9becd-1e31-4cd9-9a3e-c03b821d1dac" providerId="ADAL" clId="{383B7F64-5976-4472-BEF7-6BE5BBAF6D3B}" dt="2022-08-05T11:40:31.493" v="140" actId="207"/>
          <ac:spMkLst>
            <pc:docMk/>
            <pc:sldMk cId="4116501793" sldId="1077"/>
            <ac:spMk id="33" creationId="{0125FABB-3603-FAE8-B14C-EA15B8550129}"/>
          </ac:spMkLst>
        </pc:spChg>
        <pc:spChg chg="mod">
          <ac:chgData name="Marek Anděl" userId="f0a9becd-1e31-4cd9-9a3e-c03b821d1dac" providerId="ADAL" clId="{383B7F64-5976-4472-BEF7-6BE5BBAF6D3B}" dt="2022-08-05T11:40:09.892" v="135" actId="207"/>
          <ac:spMkLst>
            <pc:docMk/>
            <pc:sldMk cId="4116501793" sldId="1077"/>
            <ac:spMk id="69" creationId="{B714866B-B0BE-2655-4423-88CA4176DCBE}"/>
          </ac:spMkLst>
        </pc:spChg>
        <pc:spChg chg="mod">
          <ac:chgData name="Marek Anděl" userId="f0a9becd-1e31-4cd9-9a3e-c03b821d1dac" providerId="ADAL" clId="{383B7F64-5976-4472-BEF7-6BE5BBAF6D3B}" dt="2022-08-05T11:40:09.892" v="135" actId="207"/>
          <ac:spMkLst>
            <pc:docMk/>
            <pc:sldMk cId="4116501793" sldId="1077"/>
            <ac:spMk id="70" creationId="{53D64F5D-C649-806D-F2B5-46676CAC4EE0}"/>
          </ac:spMkLst>
        </pc:spChg>
        <pc:spChg chg="mod">
          <ac:chgData name="Marek Anděl" userId="f0a9becd-1e31-4cd9-9a3e-c03b821d1dac" providerId="ADAL" clId="{383B7F64-5976-4472-BEF7-6BE5BBAF6D3B}" dt="2022-08-05T11:40:09.892" v="135" actId="207"/>
          <ac:spMkLst>
            <pc:docMk/>
            <pc:sldMk cId="4116501793" sldId="1077"/>
            <ac:spMk id="71" creationId="{BA19FDAA-82E3-27CE-64D4-0B6ACD879DBB}"/>
          </ac:spMkLst>
        </pc:spChg>
      </pc:sldChg>
      <pc:sldChg chg="addSp delSp modSp add mod">
        <pc:chgData name="Marek Anděl" userId="f0a9becd-1e31-4cd9-9a3e-c03b821d1dac" providerId="ADAL" clId="{383B7F64-5976-4472-BEF7-6BE5BBAF6D3B}" dt="2022-08-05T11:47:04.574" v="233" actId="339"/>
        <pc:sldMkLst>
          <pc:docMk/>
          <pc:sldMk cId="3104969391" sldId="1078"/>
        </pc:sldMkLst>
        <pc:spChg chg="del topLvl">
          <ac:chgData name="Marek Anděl" userId="f0a9becd-1e31-4cd9-9a3e-c03b821d1dac" providerId="ADAL" clId="{383B7F64-5976-4472-BEF7-6BE5BBAF6D3B}" dt="2022-08-05T11:43:21.659" v="151" actId="478"/>
          <ac:spMkLst>
            <pc:docMk/>
            <pc:sldMk cId="3104969391" sldId="1078"/>
            <ac:spMk id="15" creationId="{FBA5E805-A8F3-B4C1-F7C1-BAD19B0C39B2}"/>
          </ac:spMkLst>
        </pc:spChg>
        <pc:spChg chg="mod topLvl">
          <ac:chgData name="Marek Anděl" userId="f0a9becd-1e31-4cd9-9a3e-c03b821d1dac" providerId="ADAL" clId="{383B7F64-5976-4472-BEF7-6BE5BBAF6D3B}" dt="2022-08-05T11:47:04.574" v="233" actId="339"/>
          <ac:spMkLst>
            <pc:docMk/>
            <pc:sldMk cId="3104969391" sldId="1078"/>
            <ac:spMk id="16" creationId="{C9101FCA-32D9-FDBC-0DF4-364B0EDC9278}"/>
          </ac:spMkLst>
        </pc:spChg>
        <pc:spChg chg="del mod topLvl">
          <ac:chgData name="Marek Anděl" userId="f0a9becd-1e31-4cd9-9a3e-c03b821d1dac" providerId="ADAL" clId="{383B7F64-5976-4472-BEF7-6BE5BBAF6D3B}" dt="2022-08-05T11:43:22.626" v="152" actId="478"/>
          <ac:spMkLst>
            <pc:docMk/>
            <pc:sldMk cId="3104969391" sldId="1078"/>
            <ac:spMk id="17" creationId="{59ED1BB2-3D44-9559-3135-8957F729F385}"/>
          </ac:spMkLst>
        </pc:spChg>
        <pc:spChg chg="mod">
          <ac:chgData name="Marek Anděl" userId="f0a9becd-1e31-4cd9-9a3e-c03b821d1dac" providerId="ADAL" clId="{383B7F64-5976-4472-BEF7-6BE5BBAF6D3B}" dt="2022-08-05T11:46:38.066" v="201"/>
          <ac:spMkLst>
            <pc:docMk/>
            <pc:sldMk cId="3104969391" sldId="1078"/>
            <ac:spMk id="18" creationId="{FB81678F-653D-1B6B-7DF3-C0A4C3140BA7}"/>
          </ac:spMkLst>
        </pc:spChg>
        <pc:spChg chg="del">
          <ac:chgData name="Marek Anděl" userId="f0a9becd-1e31-4cd9-9a3e-c03b821d1dac" providerId="ADAL" clId="{383B7F64-5976-4472-BEF7-6BE5BBAF6D3B}" dt="2022-08-05T11:43:11.226" v="146" actId="478"/>
          <ac:spMkLst>
            <pc:docMk/>
            <pc:sldMk cId="3104969391" sldId="1078"/>
            <ac:spMk id="19" creationId="{2B5DB9BA-39F7-9A04-39C3-3C2E92B3B4B6}"/>
          </ac:spMkLst>
        </pc:spChg>
        <pc:spChg chg="add del mod">
          <ac:chgData name="Marek Anděl" userId="f0a9becd-1e31-4cd9-9a3e-c03b821d1dac" providerId="ADAL" clId="{383B7F64-5976-4472-BEF7-6BE5BBAF6D3B}" dt="2022-08-05T11:46:28.818" v="197" actId="478"/>
          <ac:spMkLst>
            <pc:docMk/>
            <pc:sldMk cId="3104969391" sldId="1078"/>
            <ac:spMk id="20" creationId="{9AE951BE-EE2A-B398-22EE-722236293257}"/>
          </ac:spMkLst>
        </pc:spChg>
        <pc:spChg chg="add mod topLvl">
          <ac:chgData name="Marek Anděl" userId="f0a9becd-1e31-4cd9-9a3e-c03b821d1dac" providerId="ADAL" clId="{383B7F64-5976-4472-BEF7-6BE5BBAF6D3B}" dt="2022-08-05T11:47:04.574" v="233" actId="339"/>
          <ac:spMkLst>
            <pc:docMk/>
            <pc:sldMk cId="3104969391" sldId="1078"/>
            <ac:spMk id="21" creationId="{8F730396-4B6F-08FC-3A29-C91FB295E150}"/>
          </ac:spMkLst>
        </pc:spChg>
        <pc:spChg chg="add mod topLvl">
          <ac:chgData name="Marek Anděl" userId="f0a9becd-1e31-4cd9-9a3e-c03b821d1dac" providerId="ADAL" clId="{383B7F64-5976-4472-BEF7-6BE5BBAF6D3B}" dt="2022-08-05T11:47:04.574" v="233" actId="339"/>
          <ac:spMkLst>
            <pc:docMk/>
            <pc:sldMk cId="3104969391" sldId="1078"/>
            <ac:spMk id="22" creationId="{D4B22A63-7F33-1AA9-66ED-E20E99E52B52}"/>
          </ac:spMkLst>
        </pc:spChg>
        <pc:grpChg chg="del">
          <ac:chgData name="Marek Anděl" userId="f0a9becd-1e31-4cd9-9a3e-c03b821d1dac" providerId="ADAL" clId="{383B7F64-5976-4472-BEF7-6BE5BBAF6D3B}" dt="2022-08-05T11:43:10.178" v="144" actId="478"/>
          <ac:grpSpMkLst>
            <pc:docMk/>
            <pc:sldMk cId="3104969391" sldId="1078"/>
            <ac:grpSpMk id="2" creationId="{E74C403E-5A8B-1825-38DB-D8AAF8B658F3}"/>
          </ac:grpSpMkLst>
        </pc:grpChg>
        <pc:grpChg chg="del">
          <ac:chgData name="Marek Anděl" userId="f0a9becd-1e31-4cd9-9a3e-c03b821d1dac" providerId="ADAL" clId="{383B7F64-5976-4472-BEF7-6BE5BBAF6D3B}" dt="2022-08-05T11:43:10.753" v="145" actId="478"/>
          <ac:grpSpMkLst>
            <pc:docMk/>
            <pc:sldMk cId="3104969391" sldId="1078"/>
            <ac:grpSpMk id="6" creationId="{C64C9EDC-09C1-8AEE-E267-AE6C0D33617C}"/>
          </ac:grpSpMkLst>
        </pc:grpChg>
        <pc:grpChg chg="del mod">
          <ac:chgData name="Marek Anděl" userId="f0a9becd-1e31-4cd9-9a3e-c03b821d1dac" providerId="ADAL" clId="{383B7F64-5976-4472-BEF7-6BE5BBAF6D3B}" dt="2022-08-05T11:43:21.659" v="151" actId="478"/>
          <ac:grpSpMkLst>
            <pc:docMk/>
            <pc:sldMk cId="3104969391" sldId="1078"/>
            <ac:grpSpMk id="13" creationId="{4615BF27-2072-1BE1-C2FA-22FC70C72F42}"/>
          </ac:grpSpMkLst>
        </pc:grpChg>
        <pc:grpChg chg="del topLvl">
          <ac:chgData name="Marek Anděl" userId="f0a9becd-1e31-4cd9-9a3e-c03b821d1dac" providerId="ADAL" clId="{383B7F64-5976-4472-BEF7-6BE5BBAF6D3B}" dt="2022-08-05T11:43:22.626" v="152" actId="478"/>
          <ac:grpSpMkLst>
            <pc:docMk/>
            <pc:sldMk cId="3104969391" sldId="1078"/>
            <ac:grpSpMk id="14" creationId="{6ABC98B8-6AAD-CD4E-D064-6D08CC9F9C75}"/>
          </ac:grpSpMkLst>
        </pc:grpChg>
        <pc:grpChg chg="add del mod">
          <ac:chgData name="Marek Anděl" userId="f0a9becd-1e31-4cd9-9a3e-c03b821d1dac" providerId="ADAL" clId="{383B7F64-5976-4472-BEF7-6BE5BBAF6D3B}" dt="2022-08-05T11:46:50.598" v="207" actId="165"/>
          <ac:grpSpMkLst>
            <pc:docMk/>
            <pc:sldMk cId="3104969391" sldId="1078"/>
            <ac:grpSpMk id="23" creationId="{98A4B846-81E3-8FBC-CF50-6B76AB604D8D}"/>
          </ac:grpSpMkLst>
        </pc:grpChg>
      </pc:sldChg>
      <pc:sldChg chg="addSp delSp modSp mod">
        <pc:chgData name="Marek Anděl" userId="f0a9becd-1e31-4cd9-9a3e-c03b821d1dac" providerId="ADAL" clId="{383B7F64-5976-4472-BEF7-6BE5BBAF6D3B}" dt="2022-08-12T08:43:39.349" v="266"/>
        <pc:sldMkLst>
          <pc:docMk/>
          <pc:sldMk cId="314680324" sldId="1079"/>
        </pc:sldMkLst>
        <pc:spChg chg="del">
          <ac:chgData name="Marek Anděl" userId="f0a9becd-1e31-4cd9-9a3e-c03b821d1dac" providerId="ADAL" clId="{383B7F64-5976-4472-BEF7-6BE5BBAF6D3B}" dt="2022-08-12T08:43:31.615" v="264" actId="478"/>
          <ac:spMkLst>
            <pc:docMk/>
            <pc:sldMk cId="314680324" sldId="1079"/>
            <ac:spMk id="3" creationId="{86C9386B-0933-2348-4964-38B1BD6090AF}"/>
          </ac:spMkLst>
        </pc:spChg>
        <pc:picChg chg="add mod">
          <ac:chgData name="Marek Anděl" userId="f0a9becd-1e31-4cd9-9a3e-c03b821d1dac" providerId="ADAL" clId="{383B7F64-5976-4472-BEF7-6BE5BBAF6D3B}" dt="2022-08-12T08:43:39.349" v="266"/>
          <ac:picMkLst>
            <pc:docMk/>
            <pc:sldMk cId="314680324" sldId="1079"/>
            <ac:picMk id="7" creationId="{0A020F13-6DC5-8138-0E81-6CCE8421FD2E}"/>
          </ac:picMkLst>
        </pc:picChg>
        <pc:picChg chg="del">
          <ac:chgData name="Marek Anděl" userId="f0a9becd-1e31-4cd9-9a3e-c03b821d1dac" providerId="ADAL" clId="{383B7F64-5976-4472-BEF7-6BE5BBAF6D3B}" dt="2022-08-12T08:43:32.296" v="265" actId="478"/>
          <ac:picMkLst>
            <pc:docMk/>
            <pc:sldMk cId="314680324" sldId="1079"/>
            <ac:picMk id="12" creationId="{FE148A54-30C8-43E6-6682-01D47C0038D6}"/>
          </ac:picMkLst>
        </pc:picChg>
      </pc:sldChg>
    </pc:docChg>
  </pc:docChgLst>
  <pc:docChgLst>
    <pc:chgData name="Antonín Luxa" userId="c86fade0-5c27-408b-a3a9-58190654e3a3" providerId="ADAL" clId="{7AF3D75A-75EA-45DB-B1CC-664523AB9248}"/>
    <pc:docChg chg="undo custSel addSld delSld modSld sldOrd modSection">
      <pc:chgData name="Antonín Luxa" userId="c86fade0-5c27-408b-a3a9-58190654e3a3" providerId="ADAL" clId="{7AF3D75A-75EA-45DB-B1CC-664523AB9248}" dt="2022-07-15T14:53:28.428" v="511" actId="1076"/>
      <pc:docMkLst>
        <pc:docMk/>
      </pc:docMkLst>
      <pc:sldChg chg="addSp delSp modSp new mod">
        <pc:chgData name="Antonín Luxa" userId="c86fade0-5c27-408b-a3a9-58190654e3a3" providerId="ADAL" clId="{7AF3D75A-75EA-45DB-B1CC-664523AB9248}" dt="2022-07-15T14:32:08.740" v="164" actId="21"/>
        <pc:sldMkLst>
          <pc:docMk/>
          <pc:sldMk cId="72845960" sldId="912"/>
        </pc:sldMkLst>
        <pc:spChg chg="add mod topLvl">
          <ac:chgData name="Antonín Luxa" userId="c86fade0-5c27-408b-a3a9-58190654e3a3" providerId="ADAL" clId="{7AF3D75A-75EA-45DB-B1CC-664523AB9248}" dt="2022-07-15T14:31:45.529" v="154" actId="164"/>
          <ac:spMkLst>
            <pc:docMk/>
            <pc:sldMk cId="72845960" sldId="912"/>
            <ac:spMk id="2" creationId="{62433D58-345C-D62C-413A-9F070EA4F30F}"/>
          </ac:spMkLst>
        </pc:spChg>
        <pc:spChg chg="add del mod topLvl">
          <ac:chgData name="Antonín Luxa" userId="c86fade0-5c27-408b-a3a9-58190654e3a3" providerId="ADAL" clId="{7AF3D75A-75EA-45DB-B1CC-664523AB9248}" dt="2022-07-15T14:31:45.529" v="154" actId="164"/>
          <ac:spMkLst>
            <pc:docMk/>
            <pc:sldMk cId="72845960" sldId="912"/>
            <ac:spMk id="3" creationId="{7507FA07-ED3D-B593-D86D-A1779EE7AADB}"/>
          </ac:spMkLst>
        </pc:spChg>
        <pc:spChg chg="add mod topLvl">
          <ac:chgData name="Antonín Luxa" userId="c86fade0-5c27-408b-a3a9-58190654e3a3" providerId="ADAL" clId="{7AF3D75A-75EA-45DB-B1CC-664523AB9248}" dt="2022-07-15T14:31:45.529" v="154" actId="164"/>
          <ac:spMkLst>
            <pc:docMk/>
            <pc:sldMk cId="72845960" sldId="912"/>
            <ac:spMk id="4" creationId="{BB557F0E-F875-42E6-A2A8-B72EE35A379C}"/>
          </ac:spMkLst>
        </pc:spChg>
        <pc:spChg chg="add mod topLvl">
          <ac:chgData name="Antonín Luxa" userId="c86fade0-5c27-408b-a3a9-58190654e3a3" providerId="ADAL" clId="{7AF3D75A-75EA-45DB-B1CC-664523AB9248}" dt="2022-07-15T14:31:45.529" v="154" actId="164"/>
          <ac:spMkLst>
            <pc:docMk/>
            <pc:sldMk cId="72845960" sldId="912"/>
            <ac:spMk id="5" creationId="{DA514055-59B6-5718-31AB-B248B29CE19D}"/>
          </ac:spMkLst>
        </pc:spChg>
        <pc:spChg chg="add mod topLvl">
          <ac:chgData name="Antonín Luxa" userId="c86fade0-5c27-408b-a3a9-58190654e3a3" providerId="ADAL" clId="{7AF3D75A-75EA-45DB-B1CC-664523AB9248}" dt="2022-07-15T14:31:45.529" v="154" actId="164"/>
          <ac:spMkLst>
            <pc:docMk/>
            <pc:sldMk cId="72845960" sldId="912"/>
            <ac:spMk id="6" creationId="{0E8D255D-B828-7FAB-65BC-A60474460BDA}"/>
          </ac:spMkLst>
        </pc:spChg>
        <pc:spChg chg="add mod">
          <ac:chgData name="Antonín Luxa" userId="c86fade0-5c27-408b-a3a9-58190654e3a3" providerId="ADAL" clId="{7AF3D75A-75EA-45DB-B1CC-664523AB9248}" dt="2022-07-15T14:32:05.944" v="161"/>
          <ac:spMkLst>
            <pc:docMk/>
            <pc:sldMk cId="72845960" sldId="912"/>
            <ac:spMk id="8" creationId="{C9A3F36D-EE9C-FE2F-B2DD-EF58FC624E1F}"/>
          </ac:spMkLst>
        </pc:spChg>
        <pc:spChg chg="add mod">
          <ac:chgData name="Antonín Luxa" userId="c86fade0-5c27-408b-a3a9-58190654e3a3" providerId="ADAL" clId="{7AF3D75A-75EA-45DB-B1CC-664523AB9248}" dt="2022-07-15T14:32:05.944" v="161"/>
          <ac:spMkLst>
            <pc:docMk/>
            <pc:sldMk cId="72845960" sldId="912"/>
            <ac:spMk id="9" creationId="{39D7CA1D-2E79-1837-4CFA-B7A3E1A993E9}"/>
          </ac:spMkLst>
        </pc:spChg>
        <pc:spChg chg="add mod">
          <ac:chgData name="Antonín Luxa" userId="c86fade0-5c27-408b-a3a9-58190654e3a3" providerId="ADAL" clId="{7AF3D75A-75EA-45DB-B1CC-664523AB9248}" dt="2022-07-15T14:32:05.944" v="161"/>
          <ac:spMkLst>
            <pc:docMk/>
            <pc:sldMk cId="72845960" sldId="912"/>
            <ac:spMk id="10" creationId="{EB8DBAA8-5AD5-A06E-E017-D7BFCD7363CA}"/>
          </ac:spMkLst>
        </pc:spChg>
        <pc:spChg chg="add mod">
          <ac:chgData name="Antonín Luxa" userId="c86fade0-5c27-408b-a3a9-58190654e3a3" providerId="ADAL" clId="{7AF3D75A-75EA-45DB-B1CC-664523AB9248}" dt="2022-07-15T14:32:05.944" v="161"/>
          <ac:spMkLst>
            <pc:docMk/>
            <pc:sldMk cId="72845960" sldId="912"/>
            <ac:spMk id="11" creationId="{0D101AE0-F548-6734-1759-D147F362F130}"/>
          </ac:spMkLst>
        </pc:spChg>
        <pc:spChg chg="add mod">
          <ac:chgData name="Antonín Luxa" userId="c86fade0-5c27-408b-a3a9-58190654e3a3" providerId="ADAL" clId="{7AF3D75A-75EA-45DB-B1CC-664523AB9248}" dt="2022-07-15T14:32:05.944" v="161"/>
          <ac:spMkLst>
            <pc:docMk/>
            <pc:sldMk cId="72845960" sldId="912"/>
            <ac:spMk id="12" creationId="{5E776054-ABCD-A7D8-4828-4118492DEEEF}"/>
          </ac:spMkLst>
        </pc:spChg>
        <pc:spChg chg="mod">
          <ac:chgData name="Antonín Luxa" userId="c86fade0-5c27-408b-a3a9-58190654e3a3" providerId="ADAL" clId="{7AF3D75A-75EA-45DB-B1CC-664523AB9248}" dt="2022-07-15T14:32:05.945" v="163"/>
          <ac:spMkLst>
            <pc:docMk/>
            <pc:sldMk cId="72845960" sldId="912"/>
            <ac:spMk id="18" creationId="{71A3789A-E888-BB72-84C8-027559327861}"/>
          </ac:spMkLst>
        </pc:spChg>
        <pc:spChg chg="mod">
          <ac:chgData name="Antonín Luxa" userId="c86fade0-5c27-408b-a3a9-58190654e3a3" providerId="ADAL" clId="{7AF3D75A-75EA-45DB-B1CC-664523AB9248}" dt="2022-07-15T14:32:05.945" v="163"/>
          <ac:spMkLst>
            <pc:docMk/>
            <pc:sldMk cId="72845960" sldId="912"/>
            <ac:spMk id="19" creationId="{E151E1E5-AD3D-14F9-F222-C7B5370A1BB2}"/>
          </ac:spMkLst>
        </pc:spChg>
        <pc:spChg chg="mod">
          <ac:chgData name="Antonín Luxa" userId="c86fade0-5c27-408b-a3a9-58190654e3a3" providerId="ADAL" clId="{7AF3D75A-75EA-45DB-B1CC-664523AB9248}" dt="2022-07-15T14:32:05.945" v="163"/>
          <ac:spMkLst>
            <pc:docMk/>
            <pc:sldMk cId="72845960" sldId="912"/>
            <ac:spMk id="20" creationId="{26E69932-F7EF-7E3B-9E1E-32E825DECA19}"/>
          </ac:spMkLst>
        </pc:spChg>
        <pc:spChg chg="mod">
          <ac:chgData name="Antonín Luxa" userId="c86fade0-5c27-408b-a3a9-58190654e3a3" providerId="ADAL" clId="{7AF3D75A-75EA-45DB-B1CC-664523AB9248}" dt="2022-07-15T14:32:05.945" v="163"/>
          <ac:spMkLst>
            <pc:docMk/>
            <pc:sldMk cId="72845960" sldId="912"/>
            <ac:spMk id="21" creationId="{E21B2CB1-8C4B-16A3-C5C6-72129C31217D}"/>
          </ac:spMkLst>
        </pc:spChg>
        <pc:spChg chg="mod">
          <ac:chgData name="Antonín Luxa" userId="c86fade0-5c27-408b-a3a9-58190654e3a3" providerId="ADAL" clId="{7AF3D75A-75EA-45DB-B1CC-664523AB9248}" dt="2022-07-15T14:32:05.945" v="163"/>
          <ac:spMkLst>
            <pc:docMk/>
            <pc:sldMk cId="72845960" sldId="912"/>
            <ac:spMk id="22" creationId="{C7BDE496-FA7E-3AAC-87A3-12FE8011E592}"/>
          </ac:spMkLst>
        </pc:spChg>
        <pc:grpChg chg="add del mod">
          <ac:chgData name="Antonín Luxa" userId="c86fade0-5c27-408b-a3a9-58190654e3a3" providerId="ADAL" clId="{7AF3D75A-75EA-45DB-B1CC-664523AB9248}" dt="2022-07-15T14:28:47.183" v="10" actId="165"/>
          <ac:grpSpMkLst>
            <pc:docMk/>
            <pc:sldMk cId="72845960" sldId="912"/>
            <ac:grpSpMk id="7" creationId="{CCB8FF02-30B2-9FC4-727F-985EC8F70282}"/>
          </ac:grpSpMkLst>
        </pc:grpChg>
        <pc:grpChg chg="add mod">
          <ac:chgData name="Antonín Luxa" userId="c86fade0-5c27-408b-a3a9-58190654e3a3" providerId="ADAL" clId="{7AF3D75A-75EA-45DB-B1CC-664523AB9248}" dt="2022-07-15T14:32:05.944" v="161"/>
          <ac:grpSpMkLst>
            <pc:docMk/>
            <pc:sldMk cId="72845960" sldId="912"/>
            <ac:grpSpMk id="13" creationId="{AB3C32BE-2AB3-8E5B-8AC1-497A4B4510A2}"/>
          </ac:grpSpMkLst>
        </pc:grpChg>
        <pc:grpChg chg="add del mod">
          <ac:chgData name="Antonín Luxa" userId="c86fade0-5c27-408b-a3a9-58190654e3a3" providerId="ADAL" clId="{7AF3D75A-75EA-45DB-B1CC-664523AB9248}" dt="2022-07-15T14:31:26.607" v="126" actId="165"/>
          <ac:grpSpMkLst>
            <pc:docMk/>
            <pc:sldMk cId="72845960" sldId="912"/>
            <ac:grpSpMk id="14" creationId="{EB20324D-A227-236F-4CF0-7F7C7EA73968}"/>
          </ac:grpSpMkLst>
        </pc:grpChg>
        <pc:grpChg chg="add del mod">
          <ac:chgData name="Antonín Luxa" userId="c86fade0-5c27-408b-a3a9-58190654e3a3" providerId="ADAL" clId="{7AF3D75A-75EA-45DB-B1CC-664523AB9248}" dt="2022-07-15T14:31:41.625" v="153" actId="165"/>
          <ac:grpSpMkLst>
            <pc:docMk/>
            <pc:sldMk cId="72845960" sldId="912"/>
            <ac:grpSpMk id="15" creationId="{C7975751-DDCA-BF13-818A-C333BB0C33BD}"/>
          </ac:grpSpMkLst>
        </pc:grpChg>
        <pc:grpChg chg="add del mod">
          <ac:chgData name="Antonín Luxa" userId="c86fade0-5c27-408b-a3a9-58190654e3a3" providerId="ADAL" clId="{7AF3D75A-75EA-45DB-B1CC-664523AB9248}" dt="2022-07-15T14:31:51.741" v="156" actId="21"/>
          <ac:grpSpMkLst>
            <pc:docMk/>
            <pc:sldMk cId="72845960" sldId="912"/>
            <ac:grpSpMk id="16" creationId="{D5AD661F-39F1-AD91-80CD-788F0C416BF8}"/>
          </ac:grpSpMkLst>
        </pc:grpChg>
        <pc:grpChg chg="add del mod">
          <ac:chgData name="Antonín Luxa" userId="c86fade0-5c27-408b-a3a9-58190654e3a3" providerId="ADAL" clId="{7AF3D75A-75EA-45DB-B1CC-664523AB9248}" dt="2022-07-15T14:32:08.740" v="164" actId="21"/>
          <ac:grpSpMkLst>
            <pc:docMk/>
            <pc:sldMk cId="72845960" sldId="912"/>
            <ac:grpSpMk id="17" creationId="{7FBF44E6-7262-4CA9-6ACC-5E84BB4D2374}"/>
          </ac:grpSpMkLst>
        </pc:grpChg>
      </pc:sldChg>
      <pc:sldChg chg="addSp delSp modSp add mod ord">
        <pc:chgData name="Antonín Luxa" userId="c86fade0-5c27-408b-a3a9-58190654e3a3" providerId="ADAL" clId="{7AF3D75A-75EA-45DB-B1CC-664523AB9248}" dt="2022-07-15T14:32:16.960" v="169"/>
        <pc:sldMkLst>
          <pc:docMk/>
          <pc:sldMk cId="2033507808" sldId="913"/>
        </pc:sldMkLst>
        <pc:spChg chg="mod">
          <ac:chgData name="Antonín Luxa" userId="c86fade0-5c27-408b-a3a9-58190654e3a3" providerId="ADAL" clId="{7AF3D75A-75EA-45DB-B1CC-664523AB9248}" dt="2022-07-15T14:32:13.673" v="167"/>
          <ac:spMkLst>
            <pc:docMk/>
            <pc:sldMk cId="2033507808" sldId="913"/>
            <ac:spMk id="3" creationId="{DDACCCC2-6387-B561-B519-90065B7710EA}"/>
          </ac:spMkLst>
        </pc:spChg>
        <pc:spChg chg="mod">
          <ac:chgData name="Antonín Luxa" userId="c86fade0-5c27-408b-a3a9-58190654e3a3" providerId="ADAL" clId="{7AF3D75A-75EA-45DB-B1CC-664523AB9248}" dt="2022-07-15T14:32:13.673" v="167"/>
          <ac:spMkLst>
            <pc:docMk/>
            <pc:sldMk cId="2033507808" sldId="913"/>
            <ac:spMk id="4" creationId="{28A66C52-5651-F07A-E9E5-5058EBE05290}"/>
          </ac:spMkLst>
        </pc:spChg>
        <pc:spChg chg="mod">
          <ac:chgData name="Antonín Luxa" userId="c86fade0-5c27-408b-a3a9-58190654e3a3" providerId="ADAL" clId="{7AF3D75A-75EA-45DB-B1CC-664523AB9248}" dt="2022-07-15T14:32:13.673" v="167"/>
          <ac:spMkLst>
            <pc:docMk/>
            <pc:sldMk cId="2033507808" sldId="913"/>
            <ac:spMk id="5" creationId="{0257C798-D946-552D-B383-E8CEB7B6618C}"/>
          </ac:spMkLst>
        </pc:spChg>
        <pc:spChg chg="mod">
          <ac:chgData name="Antonín Luxa" userId="c86fade0-5c27-408b-a3a9-58190654e3a3" providerId="ADAL" clId="{7AF3D75A-75EA-45DB-B1CC-664523AB9248}" dt="2022-07-15T14:32:13.673" v="167"/>
          <ac:spMkLst>
            <pc:docMk/>
            <pc:sldMk cId="2033507808" sldId="913"/>
            <ac:spMk id="6" creationId="{4E01D883-D2D2-1156-B044-ACC27B358B09}"/>
          </ac:spMkLst>
        </pc:spChg>
        <pc:spChg chg="mod">
          <ac:chgData name="Antonín Luxa" userId="c86fade0-5c27-408b-a3a9-58190654e3a3" providerId="ADAL" clId="{7AF3D75A-75EA-45DB-B1CC-664523AB9248}" dt="2022-07-15T14:32:13.673" v="167"/>
          <ac:spMkLst>
            <pc:docMk/>
            <pc:sldMk cId="2033507808" sldId="913"/>
            <ac:spMk id="7" creationId="{3DD9DA7E-3A98-1DD7-6BE0-5E4D12CD7597}"/>
          </ac:spMkLst>
        </pc:spChg>
        <pc:grpChg chg="add mod">
          <ac:chgData name="Antonín Luxa" userId="c86fade0-5c27-408b-a3a9-58190654e3a3" providerId="ADAL" clId="{7AF3D75A-75EA-45DB-B1CC-664523AB9248}" dt="2022-07-15T14:32:13.673" v="167"/>
          <ac:grpSpMkLst>
            <pc:docMk/>
            <pc:sldMk cId="2033507808" sldId="913"/>
            <ac:grpSpMk id="2" creationId="{D76CE7B7-2ACD-15A4-7094-597480F1C313}"/>
          </ac:grpSpMkLst>
        </pc:grpChg>
        <pc:grpChg chg="del">
          <ac:chgData name="Antonín Luxa" userId="c86fade0-5c27-408b-a3a9-58190654e3a3" providerId="ADAL" clId="{7AF3D75A-75EA-45DB-B1CC-664523AB9248}" dt="2022-07-15T14:32:13.399" v="166" actId="478"/>
          <ac:grpSpMkLst>
            <pc:docMk/>
            <pc:sldMk cId="2033507808" sldId="913"/>
            <ac:grpSpMk id="13" creationId="{AB3C32BE-2AB3-8E5B-8AC1-497A4B4510A2}"/>
          </ac:grpSpMkLst>
        </pc:grpChg>
      </pc:sldChg>
      <pc:sldChg chg="addSp delSp modSp new del mod">
        <pc:chgData name="Antonín Luxa" userId="c86fade0-5c27-408b-a3a9-58190654e3a3" providerId="ADAL" clId="{7AF3D75A-75EA-45DB-B1CC-664523AB9248}" dt="2022-07-15T14:47:32.012" v="428" actId="47"/>
        <pc:sldMkLst>
          <pc:docMk/>
          <pc:sldMk cId="1279439602" sldId="914"/>
        </pc:sldMkLst>
        <pc:spChg chg="add mod topLvl">
          <ac:chgData name="Antonín Luxa" userId="c86fade0-5c27-408b-a3a9-58190654e3a3" providerId="ADAL" clId="{7AF3D75A-75EA-45DB-B1CC-664523AB9248}" dt="2022-07-15T14:37:32.677" v="194" actId="165"/>
          <ac:spMkLst>
            <pc:docMk/>
            <pc:sldMk cId="1279439602" sldId="914"/>
            <ac:spMk id="2" creationId="{4E2F31F5-E940-82BF-C8D0-9853DB43D1D8}"/>
          </ac:spMkLst>
        </pc:spChg>
        <pc:spChg chg="add mod topLvl">
          <ac:chgData name="Antonín Luxa" userId="c86fade0-5c27-408b-a3a9-58190654e3a3" providerId="ADAL" clId="{7AF3D75A-75EA-45DB-B1CC-664523AB9248}" dt="2022-07-15T14:37:32.677" v="194" actId="165"/>
          <ac:spMkLst>
            <pc:docMk/>
            <pc:sldMk cId="1279439602" sldId="914"/>
            <ac:spMk id="3" creationId="{80F4448D-5848-3F0F-A360-597B719C6E3B}"/>
          </ac:spMkLst>
        </pc:spChg>
        <pc:spChg chg="add mod topLvl">
          <ac:chgData name="Antonín Luxa" userId="c86fade0-5c27-408b-a3a9-58190654e3a3" providerId="ADAL" clId="{7AF3D75A-75EA-45DB-B1CC-664523AB9248}" dt="2022-07-15T14:37:32.677" v="194" actId="165"/>
          <ac:spMkLst>
            <pc:docMk/>
            <pc:sldMk cId="1279439602" sldId="914"/>
            <ac:spMk id="4" creationId="{4DFF9B8B-1172-D9CA-1F98-E0DC518BF1A3}"/>
          </ac:spMkLst>
        </pc:spChg>
        <pc:spChg chg="add mod topLvl">
          <ac:chgData name="Antonín Luxa" userId="c86fade0-5c27-408b-a3a9-58190654e3a3" providerId="ADAL" clId="{7AF3D75A-75EA-45DB-B1CC-664523AB9248}" dt="2022-07-15T14:37:32.677" v="194" actId="165"/>
          <ac:spMkLst>
            <pc:docMk/>
            <pc:sldMk cId="1279439602" sldId="914"/>
            <ac:spMk id="5" creationId="{8D1FB88D-FAD5-7352-6C59-8F3CB556FBD3}"/>
          </ac:spMkLst>
        </pc:spChg>
        <pc:spChg chg="add mod topLvl">
          <ac:chgData name="Antonín Luxa" userId="c86fade0-5c27-408b-a3a9-58190654e3a3" providerId="ADAL" clId="{7AF3D75A-75EA-45DB-B1CC-664523AB9248}" dt="2022-07-15T14:40:18.456" v="241" actId="164"/>
          <ac:spMkLst>
            <pc:docMk/>
            <pc:sldMk cId="1279439602" sldId="914"/>
            <ac:spMk id="7" creationId="{1F83657F-EB9F-4B1B-D124-997B2049B5AE}"/>
          </ac:spMkLst>
        </pc:spChg>
        <pc:spChg chg="add mod topLvl">
          <ac:chgData name="Antonín Luxa" userId="c86fade0-5c27-408b-a3a9-58190654e3a3" providerId="ADAL" clId="{7AF3D75A-75EA-45DB-B1CC-664523AB9248}" dt="2022-07-15T14:40:18.456" v="241" actId="164"/>
          <ac:spMkLst>
            <pc:docMk/>
            <pc:sldMk cId="1279439602" sldId="914"/>
            <ac:spMk id="8" creationId="{CC01CEA5-3782-4C1A-BA00-47129A98C511}"/>
          </ac:spMkLst>
        </pc:spChg>
        <pc:spChg chg="mod">
          <ac:chgData name="Antonín Luxa" userId="c86fade0-5c27-408b-a3a9-58190654e3a3" providerId="ADAL" clId="{7AF3D75A-75EA-45DB-B1CC-664523AB9248}" dt="2022-07-15T14:39:51.582" v="220"/>
          <ac:spMkLst>
            <pc:docMk/>
            <pc:sldMk cId="1279439602" sldId="914"/>
            <ac:spMk id="12" creationId="{085B84A4-C622-3B4D-24B2-ED72AD5DC1FB}"/>
          </ac:spMkLst>
        </pc:spChg>
        <pc:spChg chg="mod">
          <ac:chgData name="Antonín Luxa" userId="c86fade0-5c27-408b-a3a9-58190654e3a3" providerId="ADAL" clId="{7AF3D75A-75EA-45DB-B1CC-664523AB9248}" dt="2022-07-15T14:39:51.582" v="220"/>
          <ac:spMkLst>
            <pc:docMk/>
            <pc:sldMk cId="1279439602" sldId="914"/>
            <ac:spMk id="13" creationId="{328ABC27-63F1-FB01-5ABE-09CA14602F7B}"/>
          </ac:spMkLst>
        </pc:spChg>
        <pc:spChg chg="add mod">
          <ac:chgData name="Antonín Luxa" userId="c86fade0-5c27-408b-a3a9-58190654e3a3" providerId="ADAL" clId="{7AF3D75A-75EA-45DB-B1CC-664523AB9248}" dt="2022-07-15T14:40:16.723" v="240" actId="164"/>
          <ac:spMkLst>
            <pc:docMk/>
            <pc:sldMk cId="1279439602" sldId="914"/>
            <ac:spMk id="14" creationId="{16FDEDBE-8BD9-C732-7138-8856E325A3A9}"/>
          </ac:spMkLst>
        </pc:spChg>
        <pc:spChg chg="add mod">
          <ac:chgData name="Antonín Luxa" userId="c86fade0-5c27-408b-a3a9-58190654e3a3" providerId="ADAL" clId="{7AF3D75A-75EA-45DB-B1CC-664523AB9248}" dt="2022-07-15T14:40:16.723" v="240" actId="164"/>
          <ac:spMkLst>
            <pc:docMk/>
            <pc:sldMk cId="1279439602" sldId="914"/>
            <ac:spMk id="15" creationId="{D37DF524-3058-5118-DBCE-43682C7A49B6}"/>
          </ac:spMkLst>
        </pc:spChg>
        <pc:spChg chg="mod">
          <ac:chgData name="Antonín Luxa" userId="c86fade0-5c27-408b-a3a9-58190654e3a3" providerId="ADAL" clId="{7AF3D75A-75EA-45DB-B1CC-664523AB9248}" dt="2022-07-15T14:40:34.549" v="248" actId="571"/>
          <ac:spMkLst>
            <pc:docMk/>
            <pc:sldMk cId="1279439602" sldId="914"/>
            <ac:spMk id="19" creationId="{6238D8E0-8105-2967-A5A7-28772B54F4CB}"/>
          </ac:spMkLst>
        </pc:spChg>
        <pc:spChg chg="mod">
          <ac:chgData name="Antonín Luxa" userId="c86fade0-5c27-408b-a3a9-58190654e3a3" providerId="ADAL" clId="{7AF3D75A-75EA-45DB-B1CC-664523AB9248}" dt="2022-07-15T14:40:34.549" v="248" actId="571"/>
          <ac:spMkLst>
            <pc:docMk/>
            <pc:sldMk cId="1279439602" sldId="914"/>
            <ac:spMk id="20" creationId="{8FB2D414-EF12-ACB7-C99B-5CD742CDF236}"/>
          </ac:spMkLst>
        </pc:spChg>
        <pc:spChg chg="add del mod">
          <ac:chgData name="Antonín Luxa" userId="c86fade0-5c27-408b-a3a9-58190654e3a3" providerId="ADAL" clId="{7AF3D75A-75EA-45DB-B1CC-664523AB9248}" dt="2022-07-15T14:46:02.497" v="385" actId="478"/>
          <ac:spMkLst>
            <pc:docMk/>
            <pc:sldMk cId="1279439602" sldId="914"/>
            <ac:spMk id="21" creationId="{D4D5A96F-B4C9-31FA-E6F2-6E2FC851E0B1}"/>
          </ac:spMkLst>
        </pc:spChg>
        <pc:grpChg chg="add del mod">
          <ac:chgData name="Antonín Luxa" userId="c86fade0-5c27-408b-a3a9-58190654e3a3" providerId="ADAL" clId="{7AF3D75A-75EA-45DB-B1CC-664523AB9248}" dt="2022-07-15T14:37:32.677" v="194" actId="165"/>
          <ac:grpSpMkLst>
            <pc:docMk/>
            <pc:sldMk cId="1279439602" sldId="914"/>
            <ac:grpSpMk id="6" creationId="{D140B094-924D-60A9-FB42-6786F15273AA}"/>
          </ac:grpSpMkLst>
        </pc:grpChg>
        <pc:grpChg chg="add del mod">
          <ac:chgData name="Antonín Luxa" userId="c86fade0-5c27-408b-a3a9-58190654e3a3" providerId="ADAL" clId="{7AF3D75A-75EA-45DB-B1CC-664523AB9248}" dt="2022-07-15T14:39:43.941" v="212" actId="165"/>
          <ac:grpSpMkLst>
            <pc:docMk/>
            <pc:sldMk cId="1279439602" sldId="914"/>
            <ac:grpSpMk id="9" creationId="{C05FC51E-B8E7-6C68-F52A-2F3D9E73CE57}"/>
          </ac:grpSpMkLst>
        </pc:grpChg>
        <pc:grpChg chg="add del mod">
          <ac:chgData name="Antonín Luxa" userId="c86fade0-5c27-408b-a3a9-58190654e3a3" providerId="ADAL" clId="{7AF3D75A-75EA-45DB-B1CC-664523AB9248}" dt="2022-07-15T14:40:02.404" v="223" actId="165"/>
          <ac:grpSpMkLst>
            <pc:docMk/>
            <pc:sldMk cId="1279439602" sldId="914"/>
            <ac:grpSpMk id="10" creationId="{A1878F3B-07DB-667D-9BDF-51BF6ADE315C}"/>
          </ac:grpSpMkLst>
        </pc:grpChg>
        <pc:grpChg chg="add del mod ord">
          <ac:chgData name="Antonín Luxa" userId="c86fade0-5c27-408b-a3a9-58190654e3a3" providerId="ADAL" clId="{7AF3D75A-75EA-45DB-B1CC-664523AB9248}" dt="2022-07-15T14:40:14.722" v="238" actId="478"/>
          <ac:grpSpMkLst>
            <pc:docMk/>
            <pc:sldMk cId="1279439602" sldId="914"/>
            <ac:grpSpMk id="11" creationId="{8AD3D0A0-FD81-7735-EE1A-1600CBD455C8}"/>
          </ac:grpSpMkLst>
        </pc:grpChg>
        <pc:grpChg chg="add del mod ord">
          <ac:chgData name="Antonín Luxa" userId="c86fade0-5c27-408b-a3a9-58190654e3a3" providerId="ADAL" clId="{7AF3D75A-75EA-45DB-B1CC-664523AB9248}" dt="2022-07-15T14:40:41.282" v="250" actId="478"/>
          <ac:grpSpMkLst>
            <pc:docMk/>
            <pc:sldMk cId="1279439602" sldId="914"/>
            <ac:grpSpMk id="16" creationId="{C30D6E47-832A-E31D-5339-E90534DA65F0}"/>
          </ac:grpSpMkLst>
        </pc:grpChg>
        <pc:grpChg chg="add del mod">
          <ac:chgData name="Antonín Luxa" userId="c86fade0-5c27-408b-a3a9-58190654e3a3" providerId="ADAL" clId="{7AF3D75A-75EA-45DB-B1CC-664523AB9248}" dt="2022-07-15T14:46:02.497" v="385" actId="478"/>
          <ac:grpSpMkLst>
            <pc:docMk/>
            <pc:sldMk cId="1279439602" sldId="914"/>
            <ac:grpSpMk id="17" creationId="{CAB0E1E8-E232-65E3-4CBB-E2EE1F8E4155}"/>
          </ac:grpSpMkLst>
        </pc:grpChg>
        <pc:grpChg chg="add del mod">
          <ac:chgData name="Antonín Luxa" userId="c86fade0-5c27-408b-a3a9-58190654e3a3" providerId="ADAL" clId="{7AF3D75A-75EA-45DB-B1CC-664523AB9248}" dt="2022-07-15T14:40:36.691" v="249" actId="478"/>
          <ac:grpSpMkLst>
            <pc:docMk/>
            <pc:sldMk cId="1279439602" sldId="914"/>
            <ac:grpSpMk id="18" creationId="{D7627FD3-CF68-66A2-B1CF-93D358DA9422}"/>
          </ac:grpSpMkLst>
        </pc:grpChg>
      </pc:sldChg>
      <pc:sldChg chg="addSp delSp modSp add mod">
        <pc:chgData name="Antonín Luxa" userId="c86fade0-5c27-408b-a3a9-58190654e3a3" providerId="ADAL" clId="{7AF3D75A-75EA-45DB-B1CC-664523AB9248}" dt="2022-07-15T14:53:28.428" v="511" actId="1076"/>
        <pc:sldMkLst>
          <pc:docMk/>
          <pc:sldMk cId="2330526253" sldId="915"/>
        </pc:sldMkLst>
        <pc:spChg chg="del">
          <ac:chgData name="Antonín Luxa" userId="c86fade0-5c27-408b-a3a9-58190654e3a3" providerId="ADAL" clId="{7AF3D75A-75EA-45DB-B1CC-664523AB9248}" dt="2022-07-15T14:41:00.723" v="260" actId="478"/>
          <ac:spMkLst>
            <pc:docMk/>
            <pc:sldMk cId="2330526253" sldId="915"/>
            <ac:spMk id="2" creationId="{4E2F31F5-E940-82BF-C8D0-9853DB43D1D8}"/>
          </ac:spMkLst>
        </pc:spChg>
        <pc:spChg chg="del">
          <ac:chgData name="Antonín Luxa" userId="c86fade0-5c27-408b-a3a9-58190654e3a3" providerId="ADAL" clId="{7AF3D75A-75EA-45DB-B1CC-664523AB9248}" dt="2022-07-15T14:41:00.723" v="260" actId="478"/>
          <ac:spMkLst>
            <pc:docMk/>
            <pc:sldMk cId="2330526253" sldId="915"/>
            <ac:spMk id="3" creationId="{80F4448D-5848-3F0F-A360-597B719C6E3B}"/>
          </ac:spMkLst>
        </pc:spChg>
        <pc:spChg chg="del">
          <ac:chgData name="Antonín Luxa" userId="c86fade0-5c27-408b-a3a9-58190654e3a3" providerId="ADAL" clId="{7AF3D75A-75EA-45DB-B1CC-664523AB9248}" dt="2022-07-15T14:41:00.723" v="260" actId="478"/>
          <ac:spMkLst>
            <pc:docMk/>
            <pc:sldMk cId="2330526253" sldId="915"/>
            <ac:spMk id="4" creationId="{4DFF9B8B-1172-D9CA-1F98-E0DC518BF1A3}"/>
          </ac:spMkLst>
        </pc:spChg>
        <pc:spChg chg="del">
          <ac:chgData name="Antonín Luxa" userId="c86fade0-5c27-408b-a3a9-58190654e3a3" providerId="ADAL" clId="{7AF3D75A-75EA-45DB-B1CC-664523AB9248}" dt="2022-07-15T14:41:00.723" v="260" actId="478"/>
          <ac:spMkLst>
            <pc:docMk/>
            <pc:sldMk cId="2330526253" sldId="915"/>
            <ac:spMk id="5" creationId="{8D1FB88D-FAD5-7352-6C59-8F3CB556FBD3}"/>
          </ac:spMkLst>
        </pc:spChg>
        <pc:spChg chg="add mo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18" creationId="{E3EF084F-244E-DD09-B606-609F02066B7E}"/>
          </ac:spMkLst>
        </pc:spChg>
        <pc:spChg chg="add mod or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19" creationId="{10285FAC-B61A-F8C7-1A65-595858E576F8}"/>
          </ac:spMkLst>
        </pc:spChg>
        <pc:spChg chg="add mo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20" creationId="{EEC665D4-0E18-2E56-F6DC-82792C867F34}"/>
          </ac:spMkLst>
        </pc:spChg>
        <pc:spChg chg="mo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21" creationId="{D4D5A96F-B4C9-31FA-E6F2-6E2FC851E0B1}"/>
          </ac:spMkLst>
        </pc:spChg>
        <pc:spChg chg="add mod">
          <ac:chgData name="Antonín Luxa" userId="c86fade0-5c27-408b-a3a9-58190654e3a3" providerId="ADAL" clId="{7AF3D75A-75EA-45DB-B1CC-664523AB9248}" dt="2022-07-15T14:43:40.372" v="318" actId="571"/>
          <ac:spMkLst>
            <pc:docMk/>
            <pc:sldMk cId="2330526253" sldId="915"/>
            <ac:spMk id="39" creationId="{38B8F5C7-E8A4-D1A4-786D-822C815C71AD}"/>
          </ac:spMkLst>
        </pc:spChg>
        <pc:spChg chg="add mod topLvl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41" creationId="{AB19766D-F9E7-B1CB-07AB-68EC2CAF2CB9}"/>
          </ac:spMkLst>
        </pc:spChg>
        <pc:spChg chg="add mod topLvl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42" creationId="{39272EE4-A0EA-A28B-C2D5-802E18BCE4DE}"/>
          </ac:spMkLst>
        </pc:spChg>
        <pc:spChg chg="add mod topLvl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43" creationId="{3C16E1BC-EAFD-3259-DC88-B2979D22F95A}"/>
          </ac:spMkLst>
        </pc:spChg>
        <pc:spChg chg="mod">
          <ac:chgData name="Antonín Luxa" userId="c86fade0-5c27-408b-a3a9-58190654e3a3" providerId="ADAL" clId="{7AF3D75A-75EA-45DB-B1CC-664523AB9248}" dt="2022-07-15T14:44:24.887" v="348" actId="571"/>
          <ac:spMkLst>
            <pc:docMk/>
            <pc:sldMk cId="2330526253" sldId="915"/>
            <ac:spMk id="46" creationId="{5BE25E29-0195-4CD1-F955-F20C10836330}"/>
          </ac:spMkLst>
        </pc:spChg>
        <pc:spChg chg="mod">
          <ac:chgData name="Antonín Luxa" userId="c86fade0-5c27-408b-a3a9-58190654e3a3" providerId="ADAL" clId="{7AF3D75A-75EA-45DB-B1CC-664523AB9248}" dt="2022-07-15T14:44:24.887" v="348" actId="571"/>
          <ac:spMkLst>
            <pc:docMk/>
            <pc:sldMk cId="2330526253" sldId="915"/>
            <ac:spMk id="47" creationId="{8A1B6D79-F70D-4A5D-9719-506F69CED8DC}"/>
          </ac:spMkLst>
        </pc:spChg>
        <pc:spChg chg="mod">
          <ac:chgData name="Antonín Luxa" userId="c86fade0-5c27-408b-a3a9-58190654e3a3" providerId="ADAL" clId="{7AF3D75A-75EA-45DB-B1CC-664523AB9248}" dt="2022-07-15T14:44:24.887" v="348" actId="571"/>
          <ac:spMkLst>
            <pc:docMk/>
            <pc:sldMk cId="2330526253" sldId="915"/>
            <ac:spMk id="48" creationId="{57140BDB-408B-42D1-7DF6-CAACFBACB730}"/>
          </ac:spMkLst>
        </pc:spChg>
        <pc:spChg chg="add mo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55" creationId="{63FA9978-0BD8-7C94-C45D-3D2F9CEB62B6}"/>
          </ac:spMkLst>
        </pc:spChg>
        <pc:spChg chg="add mo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56" creationId="{967338DA-3C0D-4186-D294-EAE56018F78F}"/>
          </ac:spMkLst>
        </pc:spChg>
        <pc:spChg chg="add mo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57" creationId="{8381B959-CE97-2BA8-A471-C2F430DB9E85}"/>
          </ac:spMkLst>
        </pc:spChg>
        <pc:spChg chg="add mo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61" creationId="{30181A29-50AA-5367-DC1F-701B06CA2EC1}"/>
          </ac:spMkLst>
        </pc:spChg>
        <pc:spChg chg="add mo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62" creationId="{4ACD9D6E-CBE5-70FD-1050-9FFE46479B93}"/>
          </ac:spMkLst>
        </pc:spChg>
        <pc:spChg chg="add mod">
          <ac:chgData name="Antonín Luxa" userId="c86fade0-5c27-408b-a3a9-58190654e3a3" providerId="ADAL" clId="{7AF3D75A-75EA-45DB-B1CC-664523AB9248}" dt="2022-07-15T14:45:47.482" v="381"/>
          <ac:spMkLst>
            <pc:docMk/>
            <pc:sldMk cId="2330526253" sldId="915"/>
            <ac:spMk id="63" creationId="{7D4A3C4A-F8C5-9CF9-B8FE-84CB0BD4D256}"/>
          </ac:spMkLst>
        </pc:spChg>
        <pc:spChg chg="add mod topLvl">
          <ac:chgData name="Antonín Luxa" userId="c86fade0-5c27-408b-a3a9-58190654e3a3" providerId="ADAL" clId="{7AF3D75A-75EA-45DB-B1CC-664523AB9248}" dt="2022-07-15T14:47:39.456" v="431" actId="165"/>
          <ac:spMkLst>
            <pc:docMk/>
            <pc:sldMk cId="2330526253" sldId="915"/>
            <ac:spMk id="69" creationId="{60483305-DCEC-9BD1-C364-A617D88F3AD1}"/>
          </ac:spMkLst>
        </pc:spChg>
        <pc:spChg chg="add mod topLvl">
          <ac:chgData name="Antonín Luxa" userId="c86fade0-5c27-408b-a3a9-58190654e3a3" providerId="ADAL" clId="{7AF3D75A-75EA-45DB-B1CC-664523AB9248}" dt="2022-07-15T14:47:39.456" v="431" actId="165"/>
          <ac:spMkLst>
            <pc:docMk/>
            <pc:sldMk cId="2330526253" sldId="915"/>
            <ac:spMk id="70" creationId="{4DE0DAAC-2F3A-63D9-775D-85E5692F7E3C}"/>
          </ac:spMkLst>
        </pc:spChg>
        <pc:spChg chg="add mod topLvl">
          <ac:chgData name="Antonín Luxa" userId="c86fade0-5c27-408b-a3a9-58190654e3a3" providerId="ADAL" clId="{7AF3D75A-75EA-45DB-B1CC-664523AB9248}" dt="2022-07-15T14:47:39.456" v="431" actId="165"/>
          <ac:spMkLst>
            <pc:docMk/>
            <pc:sldMk cId="2330526253" sldId="915"/>
            <ac:spMk id="71" creationId="{D2171425-CC8E-2115-0CEE-6D9D60775C8C}"/>
          </ac:spMkLst>
        </pc:spChg>
        <pc:spChg chg="add mod topLvl">
          <ac:chgData name="Antonín Luxa" userId="c86fade0-5c27-408b-a3a9-58190654e3a3" providerId="ADAL" clId="{7AF3D75A-75EA-45DB-B1CC-664523AB9248}" dt="2022-07-15T14:47:39.456" v="431" actId="165"/>
          <ac:spMkLst>
            <pc:docMk/>
            <pc:sldMk cId="2330526253" sldId="915"/>
            <ac:spMk id="72" creationId="{331F39DB-D0C6-C1F2-6653-F5EDB70CF0D4}"/>
          </ac:spMkLst>
        </pc:spChg>
        <pc:spChg chg="del mod topLvl">
          <ac:chgData name="Antonín Luxa" userId="c86fade0-5c27-408b-a3a9-58190654e3a3" providerId="ADAL" clId="{7AF3D75A-75EA-45DB-B1CC-664523AB9248}" dt="2022-07-15T14:46:20.411" v="397" actId="478"/>
          <ac:spMkLst>
            <pc:docMk/>
            <pc:sldMk cId="2330526253" sldId="915"/>
            <ac:spMk id="75" creationId="{4594D5E8-FC98-D650-AC4F-F54E3CA0351E}"/>
          </ac:spMkLst>
        </pc:spChg>
        <pc:spChg chg="del mod topLvl">
          <ac:chgData name="Antonín Luxa" userId="c86fade0-5c27-408b-a3a9-58190654e3a3" providerId="ADAL" clId="{7AF3D75A-75EA-45DB-B1CC-664523AB9248}" dt="2022-07-15T14:46:20.128" v="396" actId="478"/>
          <ac:spMkLst>
            <pc:docMk/>
            <pc:sldMk cId="2330526253" sldId="915"/>
            <ac:spMk id="76" creationId="{A63FB425-BF9A-A442-94B5-75A9098AF9D2}"/>
          </ac:spMkLst>
        </pc:spChg>
        <pc:spChg chg="mod topLvl">
          <ac:chgData name="Antonín Luxa" userId="c86fade0-5c27-408b-a3a9-58190654e3a3" providerId="ADAL" clId="{7AF3D75A-75EA-45DB-B1CC-664523AB9248}" dt="2022-07-15T14:53:20.476" v="509" actId="164"/>
          <ac:spMkLst>
            <pc:docMk/>
            <pc:sldMk cId="2330526253" sldId="915"/>
            <ac:spMk id="77" creationId="{90C19891-27CB-4554-4D3A-2D4F833715C5}"/>
          </ac:spMkLst>
        </pc:spChg>
        <pc:spChg chg="del mod topLvl">
          <ac:chgData name="Antonín Luxa" userId="c86fade0-5c27-408b-a3a9-58190654e3a3" providerId="ADAL" clId="{7AF3D75A-75EA-45DB-B1CC-664523AB9248}" dt="2022-07-15T14:46:21.071" v="398" actId="478"/>
          <ac:spMkLst>
            <pc:docMk/>
            <pc:sldMk cId="2330526253" sldId="915"/>
            <ac:spMk id="78" creationId="{AEF63FF3-8973-3DC8-F6E4-B9F772DD2A38}"/>
          </ac:spMkLst>
        </pc:spChg>
        <pc:spChg chg="add mod topLvl">
          <ac:chgData name="Antonín Luxa" userId="c86fade0-5c27-408b-a3a9-58190654e3a3" providerId="ADAL" clId="{7AF3D75A-75EA-45DB-B1CC-664523AB9248}" dt="2022-07-15T14:53:20.476" v="509" actId="164"/>
          <ac:spMkLst>
            <pc:docMk/>
            <pc:sldMk cId="2330526253" sldId="915"/>
            <ac:spMk id="79" creationId="{4230D76B-7A7B-9DC2-CD28-A5021661A5F2}"/>
          </ac:spMkLst>
        </pc:spChg>
        <pc:spChg chg="add mod topLvl">
          <ac:chgData name="Antonín Luxa" userId="c86fade0-5c27-408b-a3a9-58190654e3a3" providerId="ADAL" clId="{7AF3D75A-75EA-45DB-B1CC-664523AB9248}" dt="2022-07-15T14:53:20.476" v="509" actId="164"/>
          <ac:spMkLst>
            <pc:docMk/>
            <pc:sldMk cId="2330526253" sldId="915"/>
            <ac:spMk id="80" creationId="{D5E66A5B-D8BF-FB5C-F771-AF493D0FB93B}"/>
          </ac:spMkLst>
        </pc:spChg>
        <pc:spChg chg="add mod ord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82" creationId="{1D07863B-4AA9-8C38-1F9F-FF1096C3D128}"/>
          </ac:spMkLst>
        </pc:spChg>
        <pc:spChg chg="add mod topLvl">
          <ac:chgData name="Antonín Luxa" userId="c86fade0-5c27-408b-a3a9-58190654e3a3" providerId="ADAL" clId="{7AF3D75A-75EA-45DB-B1CC-664523AB9248}" dt="2022-07-15T14:52:17.098" v="483" actId="165"/>
          <ac:spMkLst>
            <pc:docMk/>
            <pc:sldMk cId="2330526253" sldId="915"/>
            <ac:spMk id="83" creationId="{818A54A8-0C96-83CB-FA08-56710830133B}"/>
          </ac:spMkLst>
        </pc:spChg>
        <pc:spChg chg="add mod topLvl">
          <ac:chgData name="Antonín Luxa" userId="c86fade0-5c27-408b-a3a9-58190654e3a3" providerId="ADAL" clId="{7AF3D75A-75EA-45DB-B1CC-664523AB9248}" dt="2022-07-15T14:52:17.098" v="483" actId="165"/>
          <ac:spMkLst>
            <pc:docMk/>
            <pc:sldMk cId="2330526253" sldId="915"/>
            <ac:spMk id="84" creationId="{9CEE9A01-A707-7010-2551-600D9ABF9DBD}"/>
          </ac:spMkLst>
        </pc:spChg>
        <pc:spChg chg="add mod topLvl">
          <ac:chgData name="Antonín Luxa" userId="c86fade0-5c27-408b-a3a9-58190654e3a3" providerId="ADAL" clId="{7AF3D75A-75EA-45DB-B1CC-664523AB9248}" dt="2022-07-15T14:52:17.098" v="483" actId="165"/>
          <ac:spMkLst>
            <pc:docMk/>
            <pc:sldMk cId="2330526253" sldId="915"/>
            <ac:spMk id="85" creationId="{2BECD10C-CB35-ABF7-3E96-EA37FBE8D13A}"/>
          </ac:spMkLst>
        </pc:spChg>
        <pc:spChg chg="add mod topLvl">
          <ac:chgData name="Antonín Luxa" userId="c86fade0-5c27-408b-a3a9-58190654e3a3" providerId="ADAL" clId="{7AF3D75A-75EA-45DB-B1CC-664523AB9248}" dt="2022-07-15T14:52:17.098" v="483" actId="165"/>
          <ac:spMkLst>
            <pc:docMk/>
            <pc:sldMk cId="2330526253" sldId="915"/>
            <ac:spMk id="86" creationId="{50ADFC62-E9EC-78E3-15A2-C96CB034BE58}"/>
          </ac:spMkLst>
        </pc:spChg>
        <pc:spChg chg="mod topLvl">
          <ac:chgData name="Antonín Luxa" userId="c86fade0-5c27-408b-a3a9-58190654e3a3" providerId="ADAL" clId="{7AF3D75A-75EA-45DB-B1CC-664523AB9248}" dt="2022-07-15T14:52:17.098" v="483" actId="165"/>
          <ac:spMkLst>
            <pc:docMk/>
            <pc:sldMk cId="2330526253" sldId="915"/>
            <ac:spMk id="89" creationId="{F0F63A29-7C18-7888-6270-89D58C013AC0}"/>
          </ac:spMkLst>
        </pc:spChg>
        <pc:spChg chg="mod topLvl">
          <ac:chgData name="Antonín Luxa" userId="c86fade0-5c27-408b-a3a9-58190654e3a3" providerId="ADAL" clId="{7AF3D75A-75EA-45DB-B1CC-664523AB9248}" dt="2022-07-15T14:52:17.098" v="483" actId="165"/>
          <ac:spMkLst>
            <pc:docMk/>
            <pc:sldMk cId="2330526253" sldId="915"/>
            <ac:spMk id="90" creationId="{0A43ECD0-9E60-72B9-77AD-07AAB426C6D8}"/>
          </ac:spMkLst>
        </pc:spChg>
        <pc:spChg chg="mod topLvl">
          <ac:chgData name="Antonín Luxa" userId="c86fade0-5c27-408b-a3a9-58190654e3a3" providerId="ADAL" clId="{7AF3D75A-75EA-45DB-B1CC-664523AB9248}" dt="2022-07-15T14:52:17.098" v="483" actId="165"/>
          <ac:spMkLst>
            <pc:docMk/>
            <pc:sldMk cId="2330526253" sldId="915"/>
            <ac:spMk id="91" creationId="{A0538F57-E035-C118-C7B0-6C2990DCBF8F}"/>
          </ac:spMkLst>
        </pc:spChg>
        <pc:spChg chg="mod topLvl">
          <ac:chgData name="Antonín Luxa" userId="c86fade0-5c27-408b-a3a9-58190654e3a3" providerId="ADAL" clId="{7AF3D75A-75EA-45DB-B1CC-664523AB9248}" dt="2022-07-15T14:52:17.098" v="483" actId="165"/>
          <ac:spMkLst>
            <pc:docMk/>
            <pc:sldMk cId="2330526253" sldId="915"/>
            <ac:spMk id="92" creationId="{86380A0F-2681-2639-84EB-841745944934}"/>
          </ac:spMkLst>
        </pc:spChg>
        <pc:spChg chg="mod topLvl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95" creationId="{3368037B-4B1B-2906-9337-99E9D2B60587}"/>
          </ac:spMkLst>
        </pc:spChg>
        <pc:spChg chg="mod topLvl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96" creationId="{681C3462-24D1-F173-1CD3-B75B34E5D805}"/>
          </ac:spMkLst>
        </pc:spChg>
        <pc:spChg chg="mod topLvl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97" creationId="{4792559D-4A2D-5AD1-068A-26BDA121B9AF}"/>
          </ac:spMkLst>
        </pc:spChg>
        <pc:spChg chg="mod topLvl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98" creationId="{3EAC128E-1123-C984-8351-A1AD4B66E732}"/>
          </ac:spMkLst>
        </pc:spChg>
        <pc:spChg chg="mod topLvl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99" creationId="{F18103F8-0475-5C5B-5841-0B55CBB4215E}"/>
          </ac:spMkLst>
        </pc:spChg>
        <pc:spChg chg="mod topLvl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100" creationId="{0DDC8631-9B9C-86AB-BF96-87D547B190D0}"/>
          </ac:spMkLst>
        </pc:spChg>
        <pc:spChg chg="mod topLvl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101" creationId="{DAD6A553-D7C7-FA47-9489-1E9E492C727C}"/>
          </ac:spMkLst>
        </pc:spChg>
        <pc:spChg chg="mod topLvl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102" creationId="{31C7BCEC-8252-BEE6-C45D-67E6FF6A1EC7}"/>
          </ac:spMkLst>
        </pc:spChg>
        <pc:spChg chg="add mod ord">
          <ac:chgData name="Antonín Luxa" userId="c86fade0-5c27-408b-a3a9-58190654e3a3" providerId="ADAL" clId="{7AF3D75A-75EA-45DB-B1CC-664523AB9248}" dt="2022-07-15T14:53:09.781" v="504" actId="164"/>
          <ac:spMkLst>
            <pc:docMk/>
            <pc:sldMk cId="2330526253" sldId="915"/>
            <ac:spMk id="103" creationId="{4B831311-2075-E2B3-1F7E-84AF3AFC7F4B}"/>
          </ac:spMkLst>
        </pc:spChg>
        <pc:grpChg chg="del">
          <ac:chgData name="Antonín Luxa" userId="c86fade0-5c27-408b-a3a9-58190654e3a3" providerId="ADAL" clId="{7AF3D75A-75EA-45DB-B1CC-664523AB9248}" dt="2022-07-15T14:41:00.723" v="260" actId="478"/>
          <ac:grpSpMkLst>
            <pc:docMk/>
            <pc:sldMk cId="2330526253" sldId="915"/>
            <ac:grpSpMk id="17" creationId="{CAB0E1E8-E232-65E3-4CBB-E2EE1F8E4155}"/>
          </ac:grpSpMkLst>
        </pc:grpChg>
        <pc:grpChg chg="add del mod">
          <ac:chgData name="Antonín Luxa" userId="c86fade0-5c27-408b-a3a9-58190654e3a3" providerId="ADAL" clId="{7AF3D75A-75EA-45DB-B1CC-664523AB9248}" dt="2022-07-15T14:44:26.079" v="349" actId="165"/>
          <ac:grpSpMkLst>
            <pc:docMk/>
            <pc:sldMk cId="2330526253" sldId="915"/>
            <ac:grpSpMk id="44" creationId="{DC78E55F-D3FA-88EC-5DBF-FF8C73FBC009}"/>
          </ac:grpSpMkLst>
        </pc:grpChg>
        <pc:grpChg chg="add del mod">
          <ac:chgData name="Antonín Luxa" userId="c86fade0-5c27-408b-a3a9-58190654e3a3" providerId="ADAL" clId="{7AF3D75A-75EA-45DB-B1CC-664523AB9248}" dt="2022-07-15T14:45:03.341" v="363" actId="478"/>
          <ac:grpSpMkLst>
            <pc:docMk/>
            <pc:sldMk cId="2330526253" sldId="915"/>
            <ac:grpSpMk id="45" creationId="{1909E028-D955-5FFA-BBE8-3AB28E381BB0}"/>
          </ac:grpSpMkLst>
        </pc:grpChg>
        <pc:grpChg chg="add mod">
          <ac:chgData name="Antonín Luxa" userId="c86fade0-5c27-408b-a3a9-58190654e3a3" providerId="ADAL" clId="{7AF3D75A-75EA-45DB-B1CC-664523AB9248}" dt="2022-07-15T14:47:06.536" v="424" actId="14100"/>
          <ac:grpSpMkLst>
            <pc:docMk/>
            <pc:sldMk cId="2330526253" sldId="915"/>
            <ac:grpSpMk id="68" creationId="{F90D868B-CC34-47B1-293E-7746625AEDFE}"/>
          </ac:grpSpMkLst>
        </pc:grpChg>
        <pc:grpChg chg="add del mod">
          <ac:chgData name="Antonín Luxa" userId="c86fade0-5c27-408b-a3a9-58190654e3a3" providerId="ADAL" clId="{7AF3D75A-75EA-45DB-B1CC-664523AB9248}" dt="2022-07-15T14:50:39.602" v="432" actId="1076"/>
          <ac:grpSpMkLst>
            <pc:docMk/>
            <pc:sldMk cId="2330526253" sldId="915"/>
            <ac:grpSpMk id="73" creationId="{8D442ABA-B8F3-A87E-CAA5-93C081421110}"/>
          </ac:grpSpMkLst>
        </pc:grpChg>
        <pc:grpChg chg="add del mod">
          <ac:chgData name="Antonín Luxa" userId="c86fade0-5c27-408b-a3a9-58190654e3a3" providerId="ADAL" clId="{7AF3D75A-75EA-45DB-B1CC-664523AB9248}" dt="2022-07-15T14:46:19.037" v="395" actId="165"/>
          <ac:grpSpMkLst>
            <pc:docMk/>
            <pc:sldMk cId="2330526253" sldId="915"/>
            <ac:grpSpMk id="74" creationId="{D75D8E6A-7B89-7BDB-87DE-9359E4ED1270}"/>
          </ac:grpSpMkLst>
        </pc:grpChg>
        <pc:grpChg chg="add del mod">
          <ac:chgData name="Antonín Luxa" userId="c86fade0-5c27-408b-a3a9-58190654e3a3" providerId="ADAL" clId="{7AF3D75A-75EA-45DB-B1CC-664523AB9248}" dt="2022-07-15T14:53:14.506" v="507" actId="165"/>
          <ac:grpSpMkLst>
            <pc:docMk/>
            <pc:sldMk cId="2330526253" sldId="915"/>
            <ac:grpSpMk id="81" creationId="{80D40760-1311-D8AE-7A83-C7BBBE136F55}"/>
          </ac:grpSpMkLst>
        </pc:grpChg>
        <pc:grpChg chg="add del mod">
          <ac:chgData name="Antonín Luxa" userId="c86fade0-5c27-408b-a3a9-58190654e3a3" providerId="ADAL" clId="{7AF3D75A-75EA-45DB-B1CC-664523AB9248}" dt="2022-07-15T14:51:27.771" v="451" actId="165"/>
          <ac:grpSpMkLst>
            <pc:docMk/>
            <pc:sldMk cId="2330526253" sldId="915"/>
            <ac:grpSpMk id="87" creationId="{2C6BAAAE-007D-A7BF-9332-3B5944A0F1F2}"/>
          </ac:grpSpMkLst>
        </pc:grpChg>
        <pc:grpChg chg="add del mod">
          <ac:chgData name="Antonín Luxa" userId="c86fade0-5c27-408b-a3a9-58190654e3a3" providerId="ADAL" clId="{7AF3D75A-75EA-45DB-B1CC-664523AB9248}" dt="2022-07-15T14:51:29.366" v="452" actId="165"/>
          <ac:grpSpMkLst>
            <pc:docMk/>
            <pc:sldMk cId="2330526253" sldId="915"/>
            <ac:grpSpMk id="88" creationId="{8FA1B74C-F552-813B-A3DB-DD7496E006A0}"/>
          </ac:grpSpMkLst>
        </pc:grpChg>
        <pc:grpChg chg="add del mod">
          <ac:chgData name="Antonín Luxa" userId="c86fade0-5c27-408b-a3a9-58190654e3a3" providerId="ADAL" clId="{7AF3D75A-75EA-45DB-B1CC-664523AB9248}" dt="2022-07-15T14:53:09.781" v="504" actId="164"/>
          <ac:grpSpMkLst>
            <pc:docMk/>
            <pc:sldMk cId="2330526253" sldId="915"/>
            <ac:grpSpMk id="93" creationId="{BED3647A-5A09-7A48-D16A-FA855B2AC7AE}"/>
          </ac:grpSpMkLst>
        </pc:grpChg>
        <pc:grpChg chg="add del mod">
          <ac:chgData name="Antonín Luxa" userId="c86fade0-5c27-408b-a3a9-58190654e3a3" providerId="ADAL" clId="{7AF3D75A-75EA-45DB-B1CC-664523AB9248}" dt="2022-07-15T14:52:30.558" v="487" actId="165"/>
          <ac:grpSpMkLst>
            <pc:docMk/>
            <pc:sldMk cId="2330526253" sldId="915"/>
            <ac:grpSpMk id="94" creationId="{3F7E7BB6-7D94-65AD-646C-17C028D226D3}"/>
          </ac:grpSpMkLst>
        </pc:grpChg>
        <pc:grpChg chg="add mod">
          <ac:chgData name="Antonín Luxa" userId="c86fade0-5c27-408b-a3a9-58190654e3a3" providerId="ADAL" clId="{7AF3D75A-75EA-45DB-B1CC-664523AB9248}" dt="2022-07-15T14:53:28.428" v="511" actId="1076"/>
          <ac:grpSpMkLst>
            <pc:docMk/>
            <pc:sldMk cId="2330526253" sldId="915"/>
            <ac:grpSpMk id="104" creationId="{7F7E9612-BE79-EA0B-33D4-EC3919C2C23E}"/>
          </ac:grpSpMkLst>
        </pc:grpChg>
        <pc:grpChg chg="add mod">
          <ac:chgData name="Antonín Luxa" userId="c86fade0-5c27-408b-a3a9-58190654e3a3" providerId="ADAL" clId="{7AF3D75A-75EA-45DB-B1CC-664523AB9248}" dt="2022-07-15T14:53:23.658" v="510" actId="1076"/>
          <ac:grpSpMkLst>
            <pc:docMk/>
            <pc:sldMk cId="2330526253" sldId="915"/>
            <ac:grpSpMk id="105" creationId="{E6EE1310-9803-B12D-928C-A84D040EE45E}"/>
          </ac:grpSpMkLst>
        </pc:grpChg>
        <pc:cxnChg chg="add del mod">
          <ac:chgData name="Antonín Luxa" userId="c86fade0-5c27-408b-a3a9-58190654e3a3" providerId="ADAL" clId="{7AF3D75A-75EA-45DB-B1CC-664523AB9248}" dt="2022-07-15T14:42:34.758" v="299" actId="478"/>
          <ac:cxnSpMkLst>
            <pc:docMk/>
            <pc:sldMk cId="2330526253" sldId="915"/>
            <ac:cxnSpMk id="9" creationId="{011EAA26-6AE7-D39E-28B7-0B5A5345C615}"/>
          </ac:cxnSpMkLst>
        </pc:cxnChg>
        <pc:cxnChg chg="add del mod">
          <ac:chgData name="Antonín Luxa" userId="c86fade0-5c27-408b-a3a9-58190654e3a3" providerId="ADAL" clId="{7AF3D75A-75EA-45DB-B1CC-664523AB9248}" dt="2022-07-15T14:41:53.680" v="278" actId="478"/>
          <ac:cxnSpMkLst>
            <pc:docMk/>
            <pc:sldMk cId="2330526253" sldId="915"/>
            <ac:cxnSpMk id="11" creationId="{2809C891-A444-74EE-6232-374E410B1DFD}"/>
          </ac:cxnSpMkLst>
        </pc:cxnChg>
        <pc:cxnChg chg="add del mod">
          <ac:chgData name="Antonín Luxa" userId="c86fade0-5c27-408b-a3a9-58190654e3a3" providerId="ADAL" clId="{7AF3D75A-75EA-45DB-B1CC-664523AB9248}" dt="2022-07-15T14:42:32.569" v="297" actId="478"/>
          <ac:cxnSpMkLst>
            <pc:docMk/>
            <pc:sldMk cId="2330526253" sldId="915"/>
            <ac:cxnSpMk id="16" creationId="{CD09BE28-6270-661E-044B-CA733CFDB1F0}"/>
          </ac:cxnSpMkLst>
        </pc:cxnChg>
        <pc:cxnChg chg="add del mod">
          <ac:chgData name="Antonín Luxa" userId="c86fade0-5c27-408b-a3a9-58190654e3a3" providerId="ADAL" clId="{7AF3D75A-75EA-45DB-B1CC-664523AB9248}" dt="2022-07-15T14:42:33.926" v="298" actId="478"/>
          <ac:cxnSpMkLst>
            <pc:docMk/>
            <pc:sldMk cId="2330526253" sldId="915"/>
            <ac:cxnSpMk id="23" creationId="{373166B3-118B-4491-6092-2EE4F44769F1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25" creationId="{52E1BCA6-E89F-FE96-49FE-31360B8D253B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27" creationId="{B25427EE-E42B-3D1E-255B-12BFD9BA500D}"/>
          </ac:cxnSpMkLst>
        </pc:cxnChg>
        <pc:cxnChg chg="add del mod">
          <ac:chgData name="Antonín Luxa" userId="c86fade0-5c27-408b-a3a9-58190654e3a3" providerId="ADAL" clId="{7AF3D75A-75EA-45DB-B1CC-664523AB9248}" dt="2022-07-15T14:43:01.567" v="306" actId="478"/>
          <ac:cxnSpMkLst>
            <pc:docMk/>
            <pc:sldMk cId="2330526253" sldId="915"/>
            <ac:cxnSpMk id="29" creationId="{C901350C-DBB2-ADFB-CF2E-31DAAAE455DF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33" creationId="{408DD5B8-040F-BEFB-55E0-D73E0C712130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50" creationId="{A5429A48-EDB9-7FD0-EE1E-BFC7C390EBBD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52" creationId="{77CBC4BA-EB87-53F3-F3A4-46808E089A83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54" creationId="{29F158F5-84A8-CFAE-0F95-517431DB9299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58" creationId="{C454DF1F-7999-B48B-FAAD-8E35B2BB67FB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59" creationId="{8E10B29B-E7E8-7BC9-C939-A9C689FCF9B5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60" creationId="{FF173415-21A9-2DBD-304E-71998C0046DC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64" creationId="{9FD16437-5D3B-FB1C-5C87-83C365B673BC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65" creationId="{3799630D-82BC-7E3E-423E-B34E44305B7A}"/>
          </ac:cxnSpMkLst>
        </pc:cxnChg>
        <pc:cxnChg chg="add mod">
          <ac:chgData name="Antonín Luxa" userId="c86fade0-5c27-408b-a3a9-58190654e3a3" providerId="ADAL" clId="{7AF3D75A-75EA-45DB-B1CC-664523AB9248}" dt="2022-07-15T14:45:47.482" v="381"/>
          <ac:cxnSpMkLst>
            <pc:docMk/>
            <pc:sldMk cId="2330526253" sldId="915"/>
            <ac:cxnSpMk id="66" creationId="{4C190AC4-F67A-2319-0213-9D6D892D376B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EFB9571F-7CDA-2286-BE73-8A7CD112FB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A46D634-F706-D0FC-136C-FC46320B47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08645-935F-4AD4-88EB-C16A697C971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B7FA7E1-DADF-7488-6257-6885B20CFC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AD3BA1-D9C0-B372-8DAD-7B2DB3166F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A17DD-96B4-4653-A1F0-196EA70429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6627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881AC-B0A5-4734-8B4F-CADD31077FE2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DFBD5-B713-4C7C-B64C-341E1193C7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86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>
            <a:extLst>
              <a:ext uri="{FF2B5EF4-FFF2-40B4-BE49-F238E27FC236}">
                <a16:creationId xmlns:a16="http://schemas.microsoft.com/office/drawing/2014/main" id="{7A5B468E-0800-AFB4-3103-A2C2535B77E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</p:spPr>
        <p:txBody>
          <a:bodyPr bIns="1296000" anchor="ctr"/>
          <a:lstStyle>
            <a:lvl1pPr marL="0" indent="0" algn="ctr">
              <a:buFontTx/>
              <a:buNone/>
              <a:defRPr/>
            </a:lvl1pPr>
          </a:lstStyle>
          <a:p>
            <a:endParaRPr lang="cs-CZ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53833B2-FB7B-8A3B-C968-C8B3F24CD5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7366000" cy="6858000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18900000" scaled="1"/>
          </a:gra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4AFDEA-97D3-EE34-6E5A-44457E9BE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49350"/>
            <a:ext cx="5881914" cy="1113125"/>
          </a:xfrm>
        </p:spPr>
        <p:txBody>
          <a:bodyPr wrap="square" anchor="b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DC90E8-C5EB-B941-FD01-667E916484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4855470"/>
            <a:ext cx="5881914" cy="27699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Jméno Příjmení | datum</a:t>
            </a:r>
          </a:p>
        </p:txBody>
      </p:sp>
      <p:sp>
        <p:nvSpPr>
          <p:cNvPr id="21" name="Zástupný text 20">
            <a:extLst>
              <a:ext uri="{FF2B5EF4-FFF2-40B4-BE49-F238E27FC236}">
                <a16:creationId xmlns:a16="http://schemas.microsoft.com/office/drawing/2014/main" id="{2A747FBC-F615-B8E8-EFCE-016697C447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7842" y="645429"/>
            <a:ext cx="838884" cy="1256884"/>
          </a:xfrm>
          <a:custGeom>
            <a:avLst/>
            <a:gdLst>
              <a:gd name="connsiteX0" fmla="*/ 485632 w 838884"/>
              <a:gd name="connsiteY0" fmla="*/ 1031204 h 1256884"/>
              <a:gd name="connsiteX1" fmla="*/ 462978 w 838884"/>
              <a:gd name="connsiteY1" fmla="*/ 1037103 h 1256884"/>
              <a:gd name="connsiteX2" fmla="*/ 446225 w 838884"/>
              <a:gd name="connsiteY2" fmla="*/ 1054565 h 1256884"/>
              <a:gd name="connsiteX3" fmla="*/ 439735 w 838884"/>
              <a:gd name="connsiteY3" fmla="*/ 1081821 h 1256884"/>
              <a:gd name="connsiteX4" fmla="*/ 446225 w 838884"/>
              <a:gd name="connsiteY4" fmla="*/ 1109429 h 1256884"/>
              <a:gd name="connsiteX5" fmla="*/ 464041 w 838884"/>
              <a:gd name="connsiteY5" fmla="*/ 1127009 h 1256884"/>
              <a:gd name="connsiteX6" fmla="*/ 486458 w 838884"/>
              <a:gd name="connsiteY6" fmla="*/ 1133262 h 1256884"/>
              <a:gd name="connsiteX7" fmla="*/ 510055 w 838884"/>
              <a:gd name="connsiteY7" fmla="*/ 1127127 h 1256884"/>
              <a:gd name="connsiteX8" fmla="*/ 526219 w 838884"/>
              <a:gd name="connsiteY8" fmla="*/ 1110019 h 1256884"/>
              <a:gd name="connsiteX9" fmla="*/ 532591 w 838884"/>
              <a:gd name="connsiteY9" fmla="*/ 1082529 h 1256884"/>
              <a:gd name="connsiteX10" fmla="*/ 526219 w 838884"/>
              <a:gd name="connsiteY10" fmla="*/ 1054919 h 1256884"/>
              <a:gd name="connsiteX11" fmla="*/ 509229 w 838884"/>
              <a:gd name="connsiteY11" fmla="*/ 1037339 h 1256884"/>
              <a:gd name="connsiteX12" fmla="*/ 485632 w 838884"/>
              <a:gd name="connsiteY12" fmla="*/ 1031204 h 1256884"/>
              <a:gd name="connsiteX13" fmla="*/ 277858 w 838884"/>
              <a:gd name="connsiteY13" fmla="*/ 1031087 h 1256884"/>
              <a:gd name="connsiteX14" fmla="*/ 246238 w 838884"/>
              <a:gd name="connsiteY14" fmla="*/ 1044419 h 1256884"/>
              <a:gd name="connsiteX15" fmla="*/ 233377 w 838884"/>
              <a:gd name="connsiteY15" fmla="*/ 1082765 h 1256884"/>
              <a:gd name="connsiteX16" fmla="*/ 245883 w 838884"/>
              <a:gd name="connsiteY16" fmla="*/ 1120992 h 1256884"/>
              <a:gd name="connsiteX17" fmla="*/ 277150 w 838884"/>
              <a:gd name="connsiteY17" fmla="*/ 1134325 h 1256884"/>
              <a:gd name="connsiteX18" fmla="*/ 299685 w 838884"/>
              <a:gd name="connsiteY18" fmla="*/ 1128308 h 1256884"/>
              <a:gd name="connsiteX19" fmla="*/ 316557 w 838884"/>
              <a:gd name="connsiteY19" fmla="*/ 1110845 h 1256884"/>
              <a:gd name="connsiteX20" fmla="*/ 322811 w 838884"/>
              <a:gd name="connsiteY20" fmla="*/ 1082529 h 1256884"/>
              <a:gd name="connsiteX21" fmla="*/ 309714 w 838884"/>
              <a:gd name="connsiteY21" fmla="*/ 1044419 h 1256884"/>
              <a:gd name="connsiteX22" fmla="*/ 277858 w 838884"/>
              <a:gd name="connsiteY22" fmla="*/ 1031087 h 1256884"/>
              <a:gd name="connsiteX23" fmla="*/ 704615 w 838884"/>
              <a:gd name="connsiteY23" fmla="*/ 1031086 h 1256884"/>
              <a:gd name="connsiteX24" fmla="*/ 672995 w 838884"/>
              <a:gd name="connsiteY24" fmla="*/ 1044418 h 1256884"/>
              <a:gd name="connsiteX25" fmla="*/ 660253 w 838884"/>
              <a:gd name="connsiteY25" fmla="*/ 1082764 h 1256884"/>
              <a:gd name="connsiteX26" fmla="*/ 672759 w 838884"/>
              <a:gd name="connsiteY26" fmla="*/ 1120991 h 1256884"/>
              <a:gd name="connsiteX27" fmla="*/ 704026 w 838884"/>
              <a:gd name="connsiteY27" fmla="*/ 1134324 h 1256884"/>
              <a:gd name="connsiteX28" fmla="*/ 726797 w 838884"/>
              <a:gd name="connsiteY28" fmla="*/ 1128307 h 1256884"/>
              <a:gd name="connsiteX29" fmla="*/ 726562 w 838884"/>
              <a:gd name="connsiteY29" fmla="*/ 1128307 h 1256884"/>
              <a:gd name="connsiteX30" fmla="*/ 743315 w 838884"/>
              <a:gd name="connsiteY30" fmla="*/ 1110844 h 1256884"/>
              <a:gd name="connsiteX31" fmla="*/ 749687 w 838884"/>
              <a:gd name="connsiteY31" fmla="*/ 1082527 h 1256884"/>
              <a:gd name="connsiteX32" fmla="*/ 736590 w 838884"/>
              <a:gd name="connsiteY32" fmla="*/ 1044418 h 1256884"/>
              <a:gd name="connsiteX33" fmla="*/ 704615 w 838884"/>
              <a:gd name="connsiteY33" fmla="*/ 1031086 h 1256884"/>
              <a:gd name="connsiteX34" fmla="*/ 705088 w 838884"/>
              <a:gd name="connsiteY34" fmla="*/ 992622 h 1256884"/>
              <a:gd name="connsiteX35" fmla="*/ 750631 w 838884"/>
              <a:gd name="connsiteY35" fmla="*/ 1003712 h 1256884"/>
              <a:gd name="connsiteX36" fmla="*/ 782959 w 838884"/>
              <a:gd name="connsiteY36" fmla="*/ 1035333 h 1256884"/>
              <a:gd name="connsiteX37" fmla="*/ 794757 w 838884"/>
              <a:gd name="connsiteY37" fmla="*/ 1082527 h 1256884"/>
              <a:gd name="connsiteX38" fmla="*/ 782959 w 838884"/>
              <a:gd name="connsiteY38" fmla="*/ 1129723 h 1256884"/>
              <a:gd name="connsiteX39" fmla="*/ 750395 w 838884"/>
              <a:gd name="connsiteY39" fmla="*/ 1161342 h 1256884"/>
              <a:gd name="connsiteX40" fmla="*/ 704262 w 838884"/>
              <a:gd name="connsiteY40" fmla="*/ 1173142 h 1256884"/>
              <a:gd name="connsiteX41" fmla="*/ 658719 w 838884"/>
              <a:gd name="connsiteY41" fmla="*/ 1161342 h 1256884"/>
              <a:gd name="connsiteX42" fmla="*/ 627099 w 838884"/>
              <a:gd name="connsiteY42" fmla="*/ 1129723 h 1256884"/>
              <a:gd name="connsiteX43" fmla="*/ 615300 w 838884"/>
              <a:gd name="connsiteY43" fmla="*/ 1082527 h 1256884"/>
              <a:gd name="connsiteX44" fmla="*/ 627099 w 838884"/>
              <a:gd name="connsiteY44" fmla="*/ 1035333 h 1256884"/>
              <a:gd name="connsiteX45" fmla="*/ 659427 w 838884"/>
              <a:gd name="connsiteY45" fmla="*/ 1003712 h 1256884"/>
              <a:gd name="connsiteX46" fmla="*/ 705088 w 838884"/>
              <a:gd name="connsiteY46" fmla="*/ 992622 h 1256884"/>
              <a:gd name="connsiteX47" fmla="*/ 278447 w 838884"/>
              <a:gd name="connsiteY47" fmla="*/ 992505 h 1256884"/>
              <a:gd name="connsiteX48" fmla="*/ 324108 w 838884"/>
              <a:gd name="connsiteY48" fmla="*/ 1003595 h 1256884"/>
              <a:gd name="connsiteX49" fmla="*/ 356318 w 838884"/>
              <a:gd name="connsiteY49" fmla="*/ 1035216 h 1256884"/>
              <a:gd name="connsiteX50" fmla="*/ 368117 w 838884"/>
              <a:gd name="connsiteY50" fmla="*/ 1082410 h 1256884"/>
              <a:gd name="connsiteX51" fmla="*/ 356318 w 838884"/>
              <a:gd name="connsiteY51" fmla="*/ 1129606 h 1256884"/>
              <a:gd name="connsiteX52" fmla="*/ 323519 w 838884"/>
              <a:gd name="connsiteY52" fmla="*/ 1161225 h 1256884"/>
              <a:gd name="connsiteX53" fmla="*/ 277386 w 838884"/>
              <a:gd name="connsiteY53" fmla="*/ 1173025 h 1256884"/>
              <a:gd name="connsiteX54" fmla="*/ 231843 w 838884"/>
              <a:gd name="connsiteY54" fmla="*/ 1161344 h 1256884"/>
              <a:gd name="connsiteX55" fmla="*/ 200222 w 838884"/>
              <a:gd name="connsiteY55" fmla="*/ 1129724 h 1256884"/>
              <a:gd name="connsiteX56" fmla="*/ 188424 w 838884"/>
              <a:gd name="connsiteY56" fmla="*/ 1082529 h 1256884"/>
              <a:gd name="connsiteX57" fmla="*/ 200222 w 838884"/>
              <a:gd name="connsiteY57" fmla="*/ 1035335 h 1256884"/>
              <a:gd name="connsiteX58" fmla="*/ 232433 w 838884"/>
              <a:gd name="connsiteY58" fmla="*/ 1003714 h 1256884"/>
              <a:gd name="connsiteX59" fmla="*/ 278447 w 838884"/>
              <a:gd name="connsiteY59" fmla="*/ 992505 h 1256884"/>
              <a:gd name="connsiteX60" fmla="*/ 474777 w 838884"/>
              <a:gd name="connsiteY60" fmla="*/ 990617 h 1256884"/>
              <a:gd name="connsiteX61" fmla="*/ 509466 w 838884"/>
              <a:gd name="connsiteY61" fmla="*/ 1000173 h 1256884"/>
              <a:gd name="connsiteX62" fmla="*/ 533062 w 838884"/>
              <a:gd name="connsiteY62" fmla="*/ 1020113 h 1256884"/>
              <a:gd name="connsiteX63" fmla="*/ 533062 w 838884"/>
              <a:gd name="connsiteY63" fmla="*/ 995336 h 1256884"/>
              <a:gd name="connsiteX64" fmla="*/ 577426 w 838884"/>
              <a:gd name="connsiteY64" fmla="*/ 995336 h 1256884"/>
              <a:gd name="connsiteX65" fmla="*/ 577426 w 838884"/>
              <a:gd name="connsiteY65" fmla="*/ 1170900 h 1256884"/>
              <a:gd name="connsiteX66" fmla="*/ 567633 w 838884"/>
              <a:gd name="connsiteY66" fmla="*/ 1214201 h 1256884"/>
              <a:gd name="connsiteX67" fmla="*/ 538018 w 838884"/>
              <a:gd name="connsiteY67" fmla="*/ 1244996 h 1256884"/>
              <a:gd name="connsiteX68" fmla="*/ 490823 w 838884"/>
              <a:gd name="connsiteY68" fmla="*/ 1256794 h 1256884"/>
              <a:gd name="connsiteX69" fmla="*/ 429942 w 838884"/>
              <a:gd name="connsiteY69" fmla="*/ 1239451 h 1256884"/>
              <a:gd name="connsiteX70" fmla="*/ 402924 w 838884"/>
              <a:gd name="connsiteY70" fmla="*/ 1192256 h 1256884"/>
              <a:gd name="connsiteX71" fmla="*/ 446696 w 838884"/>
              <a:gd name="connsiteY71" fmla="*/ 1192256 h 1256884"/>
              <a:gd name="connsiteX72" fmla="*/ 461799 w 838884"/>
              <a:gd name="connsiteY72" fmla="*/ 1209600 h 1256884"/>
              <a:gd name="connsiteX73" fmla="*/ 489644 w 838884"/>
              <a:gd name="connsiteY73" fmla="*/ 1216796 h 1256884"/>
              <a:gd name="connsiteX74" fmla="*/ 520792 w 838884"/>
              <a:gd name="connsiteY74" fmla="*/ 1204998 h 1256884"/>
              <a:gd name="connsiteX75" fmla="*/ 532591 w 838884"/>
              <a:gd name="connsiteY75" fmla="*/ 1169602 h 1256884"/>
              <a:gd name="connsiteX76" fmla="*/ 532591 w 838884"/>
              <a:gd name="connsiteY76" fmla="*/ 1142583 h 1256884"/>
              <a:gd name="connsiteX77" fmla="*/ 508993 w 838884"/>
              <a:gd name="connsiteY77" fmla="*/ 1162995 h 1256884"/>
              <a:gd name="connsiteX78" fmla="*/ 474777 w 838884"/>
              <a:gd name="connsiteY78" fmla="*/ 1171254 h 1256884"/>
              <a:gd name="connsiteX79" fmla="*/ 434543 w 838884"/>
              <a:gd name="connsiteY79" fmla="*/ 1159455 h 1256884"/>
              <a:gd name="connsiteX80" fmla="*/ 405755 w 838884"/>
              <a:gd name="connsiteY80" fmla="*/ 1127481 h 1256884"/>
              <a:gd name="connsiteX81" fmla="*/ 395136 w 838884"/>
              <a:gd name="connsiteY81" fmla="*/ 1080287 h 1256884"/>
              <a:gd name="connsiteX82" fmla="*/ 405755 w 838884"/>
              <a:gd name="connsiteY82" fmla="*/ 1033092 h 1256884"/>
              <a:gd name="connsiteX83" fmla="*/ 434425 w 838884"/>
              <a:gd name="connsiteY83" fmla="*/ 1001589 h 1256884"/>
              <a:gd name="connsiteX84" fmla="*/ 474777 w 838884"/>
              <a:gd name="connsiteY84" fmla="*/ 990617 h 1256884"/>
              <a:gd name="connsiteX85" fmla="*/ 48964 w 838884"/>
              <a:gd name="connsiteY85" fmla="*/ 950030 h 1256884"/>
              <a:gd name="connsiteX86" fmla="*/ 93090 w 838884"/>
              <a:gd name="connsiteY86" fmla="*/ 950030 h 1256884"/>
              <a:gd name="connsiteX87" fmla="*/ 93090 w 838884"/>
              <a:gd name="connsiteY87" fmla="*/ 1134679 h 1256884"/>
              <a:gd name="connsiteX88" fmla="*/ 165417 w 838884"/>
              <a:gd name="connsiteY88" fmla="*/ 1134679 h 1256884"/>
              <a:gd name="connsiteX89" fmla="*/ 165417 w 838884"/>
              <a:gd name="connsiteY89" fmla="*/ 1170075 h 1256884"/>
              <a:gd name="connsiteX90" fmla="*/ 48964 w 838884"/>
              <a:gd name="connsiteY90" fmla="*/ 1170075 h 1256884"/>
              <a:gd name="connsiteX91" fmla="*/ 1061 w 838884"/>
              <a:gd name="connsiteY91" fmla="*/ 514187 h 1256884"/>
              <a:gd name="connsiteX92" fmla="*/ 40588 w 838884"/>
              <a:gd name="connsiteY92" fmla="*/ 560673 h 1256884"/>
              <a:gd name="connsiteX93" fmla="*/ 205768 w 838884"/>
              <a:gd name="connsiteY93" fmla="*/ 656125 h 1256884"/>
              <a:gd name="connsiteX94" fmla="*/ 264762 w 838884"/>
              <a:gd name="connsiteY94" fmla="*/ 666625 h 1256884"/>
              <a:gd name="connsiteX95" fmla="*/ 276560 w 838884"/>
              <a:gd name="connsiteY95" fmla="*/ 667569 h 1256884"/>
              <a:gd name="connsiteX96" fmla="*/ 299331 w 838884"/>
              <a:gd name="connsiteY96" fmla="*/ 668277 h 1256884"/>
              <a:gd name="connsiteX97" fmla="*/ 361629 w 838884"/>
              <a:gd name="connsiteY97" fmla="*/ 662967 h 1256884"/>
              <a:gd name="connsiteX98" fmla="*/ 422392 w 838884"/>
              <a:gd name="connsiteY98" fmla="*/ 647040 h 1256884"/>
              <a:gd name="connsiteX99" fmla="*/ 429942 w 838884"/>
              <a:gd name="connsiteY99" fmla="*/ 644325 h 1256884"/>
              <a:gd name="connsiteX100" fmla="*/ 561616 w 838884"/>
              <a:gd name="connsiteY100" fmla="*/ 560673 h 1256884"/>
              <a:gd name="connsiteX101" fmla="*/ 600788 w 838884"/>
              <a:gd name="connsiteY101" fmla="*/ 514304 h 1256884"/>
              <a:gd name="connsiteX102" fmla="*/ 601496 w 838884"/>
              <a:gd name="connsiteY102" fmla="*/ 524569 h 1256884"/>
              <a:gd name="connsiteX103" fmla="*/ 601141 w 838884"/>
              <a:gd name="connsiteY103" fmla="*/ 538020 h 1256884"/>
              <a:gd name="connsiteX104" fmla="*/ 592883 w 838884"/>
              <a:gd name="connsiteY104" fmla="*/ 607750 h 1256884"/>
              <a:gd name="connsiteX105" fmla="*/ 591230 w 838884"/>
              <a:gd name="connsiteY105" fmla="*/ 614593 h 1256884"/>
              <a:gd name="connsiteX106" fmla="*/ 513242 w 838884"/>
              <a:gd name="connsiteY106" fmla="*/ 750277 h 1256884"/>
              <a:gd name="connsiteX107" fmla="*/ 407054 w 838884"/>
              <a:gd name="connsiteY107" fmla="*/ 818592 h 1256884"/>
              <a:gd name="connsiteX108" fmla="*/ 300276 w 838884"/>
              <a:gd name="connsiteY108" fmla="*/ 838059 h 1256884"/>
              <a:gd name="connsiteX109" fmla="*/ 94271 w 838884"/>
              <a:gd name="connsiteY109" fmla="*/ 756177 h 1256884"/>
              <a:gd name="connsiteX110" fmla="*/ 88018 w 838884"/>
              <a:gd name="connsiteY110" fmla="*/ 750159 h 1256884"/>
              <a:gd name="connsiteX111" fmla="*/ 81883 w 838884"/>
              <a:gd name="connsiteY111" fmla="*/ 743788 h 1256884"/>
              <a:gd name="connsiteX112" fmla="*/ 0 w 838884"/>
              <a:gd name="connsiteY112" fmla="*/ 537783 h 1256884"/>
              <a:gd name="connsiteX113" fmla="*/ 1061 w 838884"/>
              <a:gd name="connsiteY113" fmla="*/ 514187 h 1256884"/>
              <a:gd name="connsiteX114" fmla="*/ 524567 w 838884"/>
              <a:gd name="connsiteY114" fmla="*/ 237863 h 1256884"/>
              <a:gd name="connsiteX115" fmla="*/ 538136 w 838884"/>
              <a:gd name="connsiteY115" fmla="*/ 237863 h 1256884"/>
              <a:gd name="connsiteX116" fmla="*/ 557486 w 838884"/>
              <a:gd name="connsiteY116" fmla="*/ 237863 h 1256884"/>
              <a:gd name="connsiteX117" fmla="*/ 614827 w 838884"/>
              <a:gd name="connsiteY117" fmla="*/ 247183 h 1256884"/>
              <a:gd name="connsiteX118" fmla="*/ 750393 w 838884"/>
              <a:gd name="connsiteY118" fmla="*/ 325645 h 1256884"/>
              <a:gd name="connsiteX119" fmla="*/ 818826 w 838884"/>
              <a:gd name="connsiteY119" fmla="*/ 431124 h 1256884"/>
              <a:gd name="connsiteX120" fmla="*/ 838884 w 838884"/>
              <a:gd name="connsiteY120" fmla="*/ 538139 h 1256884"/>
              <a:gd name="connsiteX121" fmla="*/ 757001 w 838884"/>
              <a:gd name="connsiteY121" fmla="*/ 744144 h 1256884"/>
              <a:gd name="connsiteX122" fmla="*/ 750866 w 838884"/>
              <a:gd name="connsiteY122" fmla="*/ 750397 h 1256884"/>
              <a:gd name="connsiteX123" fmla="*/ 744612 w 838884"/>
              <a:gd name="connsiteY123" fmla="*/ 756532 h 1256884"/>
              <a:gd name="connsiteX124" fmla="*/ 538608 w 838884"/>
              <a:gd name="connsiteY124" fmla="*/ 838415 h 1256884"/>
              <a:gd name="connsiteX125" fmla="*/ 515011 w 838884"/>
              <a:gd name="connsiteY125" fmla="*/ 837352 h 1256884"/>
              <a:gd name="connsiteX126" fmla="*/ 561615 w 838884"/>
              <a:gd name="connsiteY126" fmla="*/ 798182 h 1256884"/>
              <a:gd name="connsiteX127" fmla="*/ 656949 w 838884"/>
              <a:gd name="connsiteY127" fmla="*/ 633000 h 1256884"/>
              <a:gd name="connsiteX128" fmla="*/ 664381 w 838884"/>
              <a:gd name="connsiteY128" fmla="*/ 597604 h 1256884"/>
              <a:gd name="connsiteX129" fmla="*/ 667449 w 838884"/>
              <a:gd name="connsiteY129" fmla="*/ 574006 h 1256884"/>
              <a:gd name="connsiteX130" fmla="*/ 669219 w 838884"/>
              <a:gd name="connsiteY130" fmla="*/ 538610 h 1256884"/>
              <a:gd name="connsiteX131" fmla="*/ 645622 w 838884"/>
              <a:gd name="connsiteY131" fmla="*/ 407763 h 1256884"/>
              <a:gd name="connsiteX132" fmla="*/ 611169 w 838884"/>
              <a:gd name="connsiteY132" fmla="*/ 339567 h 1256884"/>
              <a:gd name="connsiteX133" fmla="*/ 561615 w 838884"/>
              <a:gd name="connsiteY133" fmla="*/ 277506 h 1256884"/>
              <a:gd name="connsiteX134" fmla="*/ 514421 w 838884"/>
              <a:gd name="connsiteY134" fmla="*/ 238570 h 1256884"/>
              <a:gd name="connsiteX135" fmla="*/ 301220 w 838884"/>
              <a:gd name="connsiteY135" fmla="*/ 119 h 1256884"/>
              <a:gd name="connsiteX136" fmla="*/ 324817 w 838884"/>
              <a:gd name="connsiteY136" fmla="*/ 1062 h 1256884"/>
              <a:gd name="connsiteX137" fmla="*/ 323637 w 838884"/>
              <a:gd name="connsiteY137" fmla="*/ 1888 h 1256884"/>
              <a:gd name="connsiteX138" fmla="*/ 278448 w 838884"/>
              <a:gd name="connsiteY138" fmla="*/ 40234 h 1256884"/>
              <a:gd name="connsiteX139" fmla="*/ 183115 w 838884"/>
              <a:gd name="connsiteY139" fmla="*/ 206006 h 1256884"/>
              <a:gd name="connsiteX140" fmla="*/ 171317 w 838884"/>
              <a:gd name="connsiteY140" fmla="*/ 300395 h 1256884"/>
              <a:gd name="connsiteX141" fmla="*/ 194913 w 838884"/>
              <a:gd name="connsiteY141" fmla="*/ 431006 h 1256884"/>
              <a:gd name="connsiteX142" fmla="*/ 278448 w 838884"/>
              <a:gd name="connsiteY142" fmla="*/ 560673 h 1256884"/>
              <a:gd name="connsiteX143" fmla="*/ 324699 w 838884"/>
              <a:gd name="connsiteY143" fmla="*/ 599845 h 1256884"/>
              <a:gd name="connsiteX144" fmla="*/ 301102 w 838884"/>
              <a:gd name="connsiteY144" fmla="*/ 600907 h 1256884"/>
              <a:gd name="connsiteX145" fmla="*/ 224410 w 838884"/>
              <a:gd name="connsiteY145" fmla="*/ 590878 h 1256884"/>
              <a:gd name="connsiteX146" fmla="*/ 88844 w 838884"/>
              <a:gd name="connsiteY146" fmla="*/ 512889 h 1256884"/>
              <a:gd name="connsiteX147" fmla="*/ 20411 w 838884"/>
              <a:gd name="connsiteY147" fmla="*/ 407409 h 1256884"/>
              <a:gd name="connsiteX148" fmla="*/ 826 w 838884"/>
              <a:gd name="connsiteY148" fmla="*/ 300277 h 1256884"/>
              <a:gd name="connsiteX149" fmla="*/ 82709 w 838884"/>
              <a:gd name="connsiteY149" fmla="*/ 94390 h 1256884"/>
              <a:gd name="connsiteX150" fmla="*/ 88844 w 838884"/>
              <a:gd name="connsiteY150" fmla="*/ 88019 h 1256884"/>
              <a:gd name="connsiteX151" fmla="*/ 95097 w 838884"/>
              <a:gd name="connsiteY151" fmla="*/ 81884 h 1256884"/>
              <a:gd name="connsiteX152" fmla="*/ 301220 w 838884"/>
              <a:gd name="connsiteY152" fmla="*/ 119 h 1256884"/>
              <a:gd name="connsiteX153" fmla="*/ 539670 w 838884"/>
              <a:gd name="connsiteY153" fmla="*/ 1 h 1256884"/>
              <a:gd name="connsiteX154" fmla="*/ 744848 w 838884"/>
              <a:gd name="connsiteY154" fmla="*/ 81883 h 1256884"/>
              <a:gd name="connsiteX155" fmla="*/ 751101 w 838884"/>
              <a:gd name="connsiteY155" fmla="*/ 87901 h 1256884"/>
              <a:gd name="connsiteX156" fmla="*/ 757237 w 838884"/>
              <a:gd name="connsiteY156" fmla="*/ 94154 h 1256884"/>
              <a:gd name="connsiteX157" fmla="*/ 838884 w 838884"/>
              <a:gd name="connsiteY157" fmla="*/ 300159 h 1256884"/>
              <a:gd name="connsiteX158" fmla="*/ 837822 w 838884"/>
              <a:gd name="connsiteY158" fmla="*/ 323756 h 1256884"/>
              <a:gd name="connsiteX159" fmla="*/ 798650 w 838884"/>
              <a:gd name="connsiteY159" fmla="*/ 277505 h 1256884"/>
              <a:gd name="connsiteX160" fmla="*/ 633469 w 838884"/>
              <a:gd name="connsiteY160" fmla="*/ 182054 h 1256884"/>
              <a:gd name="connsiteX161" fmla="*/ 562678 w 838884"/>
              <a:gd name="connsiteY161" fmla="*/ 170256 h 1256884"/>
              <a:gd name="connsiteX162" fmla="*/ 539080 w 838884"/>
              <a:gd name="connsiteY162" fmla="*/ 169429 h 1256884"/>
              <a:gd name="connsiteX163" fmla="*/ 522443 w 838884"/>
              <a:gd name="connsiteY163" fmla="*/ 169429 h 1256884"/>
              <a:gd name="connsiteX164" fmla="*/ 500734 w 838884"/>
              <a:gd name="connsiteY164" fmla="*/ 171082 h 1256884"/>
              <a:gd name="connsiteX165" fmla="*/ 486221 w 838884"/>
              <a:gd name="connsiteY165" fmla="*/ 172969 h 1256884"/>
              <a:gd name="connsiteX166" fmla="*/ 479025 w 838884"/>
              <a:gd name="connsiteY166" fmla="*/ 174031 h 1256884"/>
              <a:gd name="connsiteX167" fmla="*/ 475839 w 838884"/>
              <a:gd name="connsiteY167" fmla="*/ 174621 h 1256884"/>
              <a:gd name="connsiteX168" fmla="*/ 475131 w 838884"/>
              <a:gd name="connsiteY168" fmla="*/ 174621 h 1256884"/>
              <a:gd name="connsiteX169" fmla="*/ 471828 w 838884"/>
              <a:gd name="connsiteY169" fmla="*/ 174621 h 1256884"/>
              <a:gd name="connsiteX170" fmla="*/ 464631 w 838884"/>
              <a:gd name="connsiteY170" fmla="*/ 175919 h 1256884"/>
              <a:gd name="connsiteX171" fmla="*/ 457551 w 838884"/>
              <a:gd name="connsiteY171" fmla="*/ 177571 h 1256884"/>
              <a:gd name="connsiteX172" fmla="*/ 454012 w 838884"/>
              <a:gd name="connsiteY172" fmla="*/ 178397 h 1256884"/>
              <a:gd name="connsiteX173" fmla="*/ 452241 w 838884"/>
              <a:gd name="connsiteY173" fmla="*/ 178397 h 1256884"/>
              <a:gd name="connsiteX174" fmla="*/ 450354 w 838884"/>
              <a:gd name="connsiteY174" fmla="*/ 178397 h 1256884"/>
              <a:gd name="connsiteX175" fmla="*/ 443275 w 838884"/>
              <a:gd name="connsiteY175" fmla="*/ 180166 h 1256884"/>
              <a:gd name="connsiteX176" fmla="*/ 434425 w 838884"/>
              <a:gd name="connsiteY176" fmla="*/ 182645 h 1256884"/>
              <a:gd name="connsiteX177" fmla="*/ 433482 w 838884"/>
              <a:gd name="connsiteY177" fmla="*/ 182645 h 1256884"/>
              <a:gd name="connsiteX178" fmla="*/ 432774 w 838884"/>
              <a:gd name="connsiteY178" fmla="*/ 182645 h 1256884"/>
              <a:gd name="connsiteX179" fmla="*/ 431122 w 838884"/>
              <a:gd name="connsiteY179" fmla="*/ 182645 h 1256884"/>
              <a:gd name="connsiteX180" fmla="*/ 430296 w 838884"/>
              <a:gd name="connsiteY180" fmla="*/ 182645 h 1256884"/>
              <a:gd name="connsiteX181" fmla="*/ 426167 w 838884"/>
              <a:gd name="connsiteY181" fmla="*/ 184060 h 1256884"/>
              <a:gd name="connsiteX182" fmla="*/ 422509 w 838884"/>
              <a:gd name="connsiteY182" fmla="*/ 185240 h 1256884"/>
              <a:gd name="connsiteX183" fmla="*/ 420621 w 838884"/>
              <a:gd name="connsiteY183" fmla="*/ 185240 h 1256884"/>
              <a:gd name="connsiteX184" fmla="*/ 418733 w 838884"/>
              <a:gd name="connsiteY184" fmla="*/ 185830 h 1256884"/>
              <a:gd name="connsiteX185" fmla="*/ 416964 w 838884"/>
              <a:gd name="connsiteY185" fmla="*/ 186538 h 1256884"/>
              <a:gd name="connsiteX186" fmla="*/ 410121 w 838884"/>
              <a:gd name="connsiteY186" fmla="*/ 189016 h 1256884"/>
              <a:gd name="connsiteX187" fmla="*/ 278447 w 838884"/>
              <a:gd name="connsiteY187" fmla="*/ 277505 h 1256884"/>
              <a:gd name="connsiteX188" fmla="*/ 239040 w 838884"/>
              <a:gd name="connsiteY188" fmla="*/ 324700 h 1256884"/>
              <a:gd name="connsiteX189" fmla="*/ 238332 w 838884"/>
              <a:gd name="connsiteY189" fmla="*/ 314671 h 1256884"/>
              <a:gd name="connsiteX190" fmla="*/ 238332 w 838884"/>
              <a:gd name="connsiteY190" fmla="*/ 301103 h 1256884"/>
              <a:gd name="connsiteX191" fmla="*/ 238332 w 838884"/>
              <a:gd name="connsiteY191" fmla="*/ 291310 h 1256884"/>
              <a:gd name="connsiteX192" fmla="*/ 246591 w 838884"/>
              <a:gd name="connsiteY192" fmla="*/ 230193 h 1256884"/>
              <a:gd name="connsiteX193" fmla="*/ 248007 w 838884"/>
              <a:gd name="connsiteY193" fmla="*/ 224293 h 1256884"/>
              <a:gd name="connsiteX194" fmla="*/ 325642 w 838884"/>
              <a:gd name="connsiteY194" fmla="*/ 87901 h 1256884"/>
              <a:gd name="connsiteX195" fmla="*/ 431830 w 838884"/>
              <a:gd name="connsiteY195" fmla="*/ 19586 h 1256884"/>
              <a:gd name="connsiteX196" fmla="*/ 539670 w 838884"/>
              <a:gd name="connsiteY196" fmla="*/ 1 h 125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</a:cxnLst>
            <a:rect l="l" t="t" r="r" b="b"/>
            <a:pathLst>
              <a:path w="838884" h="1256884">
                <a:moveTo>
                  <a:pt x="485632" y="1031204"/>
                </a:moveTo>
                <a:cubicBezTo>
                  <a:pt x="477696" y="1031168"/>
                  <a:pt x="469890" y="1033198"/>
                  <a:pt x="462978" y="1037103"/>
                </a:cubicBezTo>
                <a:cubicBezTo>
                  <a:pt x="455933" y="1041315"/>
                  <a:pt x="450146" y="1047356"/>
                  <a:pt x="446225" y="1054565"/>
                </a:cubicBezTo>
                <a:cubicBezTo>
                  <a:pt x="441708" y="1062918"/>
                  <a:pt x="439470" y="1072322"/>
                  <a:pt x="439735" y="1081821"/>
                </a:cubicBezTo>
                <a:cubicBezTo>
                  <a:pt x="439500" y="1091425"/>
                  <a:pt x="441735" y="1100934"/>
                  <a:pt x="446225" y="1109429"/>
                </a:cubicBezTo>
                <a:cubicBezTo>
                  <a:pt x="450409" y="1116838"/>
                  <a:pt x="456580" y="1122926"/>
                  <a:pt x="464041" y="1127009"/>
                </a:cubicBezTo>
                <a:cubicBezTo>
                  <a:pt x="470782" y="1131150"/>
                  <a:pt x="478548" y="1133310"/>
                  <a:pt x="486458" y="1133262"/>
                </a:cubicBezTo>
                <a:cubicBezTo>
                  <a:pt x="494739" y="1133439"/>
                  <a:pt x="502908" y="1131315"/>
                  <a:pt x="510055" y="1127127"/>
                </a:cubicBezTo>
                <a:cubicBezTo>
                  <a:pt x="516935" y="1123045"/>
                  <a:pt x="522534" y="1117122"/>
                  <a:pt x="526219" y="1110019"/>
                </a:cubicBezTo>
                <a:cubicBezTo>
                  <a:pt x="530653" y="1101548"/>
                  <a:pt x="532846" y="1092085"/>
                  <a:pt x="532591" y="1082529"/>
                </a:cubicBezTo>
                <a:cubicBezTo>
                  <a:pt x="532862" y="1072935"/>
                  <a:pt x="530667" y="1063426"/>
                  <a:pt x="526219" y="1054919"/>
                </a:cubicBezTo>
                <a:cubicBezTo>
                  <a:pt x="522385" y="1047533"/>
                  <a:pt x="516481" y="1041422"/>
                  <a:pt x="509229" y="1037339"/>
                </a:cubicBezTo>
                <a:cubicBezTo>
                  <a:pt x="502082" y="1033151"/>
                  <a:pt x="493913" y="1031027"/>
                  <a:pt x="485632" y="1031204"/>
                </a:cubicBezTo>
                <a:close/>
                <a:moveTo>
                  <a:pt x="277858" y="1031087"/>
                </a:moveTo>
                <a:cubicBezTo>
                  <a:pt x="265900" y="1030827"/>
                  <a:pt x="254399" y="1035676"/>
                  <a:pt x="246238" y="1044419"/>
                </a:cubicBezTo>
                <a:cubicBezTo>
                  <a:pt x="237059" y="1055002"/>
                  <a:pt x="232436" y="1068783"/>
                  <a:pt x="233377" y="1082765"/>
                </a:cubicBezTo>
                <a:cubicBezTo>
                  <a:pt x="232509" y="1096640"/>
                  <a:pt x="236984" y="1110314"/>
                  <a:pt x="245883" y="1120992"/>
                </a:cubicBezTo>
                <a:cubicBezTo>
                  <a:pt x="253889" y="1129746"/>
                  <a:pt x="265291" y="1134608"/>
                  <a:pt x="277150" y="1134325"/>
                </a:cubicBezTo>
                <a:cubicBezTo>
                  <a:pt x="285055" y="1134301"/>
                  <a:pt x="292818" y="1132225"/>
                  <a:pt x="299685" y="1128308"/>
                </a:cubicBezTo>
                <a:cubicBezTo>
                  <a:pt x="306893" y="1124261"/>
                  <a:pt x="312758" y="1118185"/>
                  <a:pt x="316557" y="1110845"/>
                </a:cubicBezTo>
                <a:cubicBezTo>
                  <a:pt x="320936" y="1102067"/>
                  <a:pt x="323085" y="1092333"/>
                  <a:pt x="322811" y="1082529"/>
                </a:cubicBezTo>
                <a:cubicBezTo>
                  <a:pt x="323674" y="1068595"/>
                  <a:pt x="318963" y="1054884"/>
                  <a:pt x="309714" y="1044419"/>
                </a:cubicBezTo>
                <a:cubicBezTo>
                  <a:pt x="301429" y="1035712"/>
                  <a:pt x="289875" y="1030875"/>
                  <a:pt x="277858" y="1031087"/>
                </a:cubicBezTo>
                <a:close/>
                <a:moveTo>
                  <a:pt x="704615" y="1031086"/>
                </a:moveTo>
                <a:cubicBezTo>
                  <a:pt x="692664" y="1030850"/>
                  <a:pt x="681174" y="1035699"/>
                  <a:pt x="672995" y="1044418"/>
                </a:cubicBezTo>
                <a:cubicBezTo>
                  <a:pt x="663904" y="1055049"/>
                  <a:pt x="659331" y="1068806"/>
                  <a:pt x="660253" y="1082764"/>
                </a:cubicBezTo>
                <a:cubicBezTo>
                  <a:pt x="659335" y="1096639"/>
                  <a:pt x="663816" y="1110338"/>
                  <a:pt x="672759" y="1120991"/>
                </a:cubicBezTo>
                <a:cubicBezTo>
                  <a:pt x="680758" y="1129758"/>
                  <a:pt x="692164" y="1134619"/>
                  <a:pt x="704026" y="1134324"/>
                </a:cubicBezTo>
                <a:cubicBezTo>
                  <a:pt x="712011" y="1134335"/>
                  <a:pt x="719862" y="1132259"/>
                  <a:pt x="726797" y="1128307"/>
                </a:cubicBezTo>
                <a:lnTo>
                  <a:pt x="726562" y="1128307"/>
                </a:lnTo>
                <a:cubicBezTo>
                  <a:pt x="733738" y="1124260"/>
                  <a:pt x="739564" y="1118183"/>
                  <a:pt x="743315" y="1110844"/>
                </a:cubicBezTo>
                <a:cubicBezTo>
                  <a:pt x="747765" y="1102078"/>
                  <a:pt x="749954" y="1092344"/>
                  <a:pt x="749687" y="1082527"/>
                </a:cubicBezTo>
                <a:cubicBezTo>
                  <a:pt x="750551" y="1068594"/>
                  <a:pt x="745839" y="1054884"/>
                  <a:pt x="736590" y="1044418"/>
                </a:cubicBezTo>
                <a:cubicBezTo>
                  <a:pt x="728261" y="1035711"/>
                  <a:pt x="716668" y="1030873"/>
                  <a:pt x="704615" y="1031086"/>
                </a:cubicBezTo>
                <a:close/>
                <a:moveTo>
                  <a:pt x="705088" y="992622"/>
                </a:moveTo>
                <a:cubicBezTo>
                  <a:pt x="720966" y="992386"/>
                  <a:pt x="736641" y="996197"/>
                  <a:pt x="750631" y="1003712"/>
                </a:cubicBezTo>
                <a:cubicBezTo>
                  <a:pt x="764139" y="1011040"/>
                  <a:pt x="775334" y="1021989"/>
                  <a:pt x="782959" y="1035333"/>
                </a:cubicBezTo>
                <a:cubicBezTo>
                  <a:pt x="791027" y="1049728"/>
                  <a:pt x="795100" y="1066022"/>
                  <a:pt x="794757" y="1082527"/>
                </a:cubicBezTo>
                <a:cubicBezTo>
                  <a:pt x="795211" y="1099046"/>
                  <a:pt x="791132" y="1115364"/>
                  <a:pt x="782959" y="1129723"/>
                </a:cubicBezTo>
                <a:cubicBezTo>
                  <a:pt x="775206" y="1143043"/>
                  <a:pt x="763941" y="1153980"/>
                  <a:pt x="750395" y="1161342"/>
                </a:cubicBezTo>
                <a:cubicBezTo>
                  <a:pt x="736258" y="1169095"/>
                  <a:pt x="720388" y="1173154"/>
                  <a:pt x="704262" y="1173142"/>
                </a:cubicBezTo>
                <a:cubicBezTo>
                  <a:pt x="688316" y="1173212"/>
                  <a:pt x="672624" y="1169153"/>
                  <a:pt x="658719" y="1161342"/>
                </a:cubicBezTo>
                <a:cubicBezTo>
                  <a:pt x="645412" y="1153992"/>
                  <a:pt x="634450" y="1143031"/>
                  <a:pt x="627099" y="1129723"/>
                </a:cubicBezTo>
                <a:cubicBezTo>
                  <a:pt x="619109" y="1115293"/>
                  <a:pt x="615042" y="1099022"/>
                  <a:pt x="615300" y="1082527"/>
                </a:cubicBezTo>
                <a:cubicBezTo>
                  <a:pt x="615042" y="1066033"/>
                  <a:pt x="619109" y="1049763"/>
                  <a:pt x="627099" y="1035333"/>
                </a:cubicBezTo>
                <a:cubicBezTo>
                  <a:pt x="634722" y="1021989"/>
                  <a:pt x="645919" y="1011040"/>
                  <a:pt x="659427" y="1003712"/>
                </a:cubicBezTo>
                <a:cubicBezTo>
                  <a:pt x="673454" y="996186"/>
                  <a:pt x="689171" y="992374"/>
                  <a:pt x="705088" y="992622"/>
                </a:cubicBezTo>
                <a:close/>
                <a:moveTo>
                  <a:pt x="278447" y="992505"/>
                </a:moveTo>
                <a:cubicBezTo>
                  <a:pt x="294359" y="992293"/>
                  <a:pt x="310067" y="996103"/>
                  <a:pt x="324108" y="1003595"/>
                </a:cubicBezTo>
                <a:cubicBezTo>
                  <a:pt x="337573" y="1010947"/>
                  <a:pt x="348726" y="1021895"/>
                  <a:pt x="356318" y="1035216"/>
                </a:cubicBezTo>
                <a:cubicBezTo>
                  <a:pt x="364386" y="1049610"/>
                  <a:pt x="368459" y="1065904"/>
                  <a:pt x="368117" y="1082410"/>
                </a:cubicBezTo>
                <a:cubicBezTo>
                  <a:pt x="368519" y="1098917"/>
                  <a:pt x="364441" y="1115223"/>
                  <a:pt x="356318" y="1129606"/>
                </a:cubicBezTo>
                <a:cubicBezTo>
                  <a:pt x="348488" y="1142950"/>
                  <a:pt x="337142" y="1153887"/>
                  <a:pt x="323519" y="1161225"/>
                </a:cubicBezTo>
                <a:cubicBezTo>
                  <a:pt x="309386" y="1169001"/>
                  <a:pt x="293513" y="1173059"/>
                  <a:pt x="277386" y="1173025"/>
                </a:cubicBezTo>
                <a:cubicBezTo>
                  <a:pt x="261451" y="1173131"/>
                  <a:pt x="245759" y="1169107"/>
                  <a:pt x="231843" y="1161344"/>
                </a:cubicBezTo>
                <a:cubicBezTo>
                  <a:pt x="218535" y="1153993"/>
                  <a:pt x="207574" y="1143032"/>
                  <a:pt x="200222" y="1129724"/>
                </a:cubicBezTo>
                <a:cubicBezTo>
                  <a:pt x="192233" y="1115293"/>
                  <a:pt x="188166" y="1099023"/>
                  <a:pt x="188424" y="1082529"/>
                </a:cubicBezTo>
                <a:cubicBezTo>
                  <a:pt x="188081" y="1066022"/>
                  <a:pt x="192154" y="1049728"/>
                  <a:pt x="200222" y="1035335"/>
                </a:cubicBezTo>
                <a:cubicBezTo>
                  <a:pt x="207764" y="1021967"/>
                  <a:pt x="218930" y="1011005"/>
                  <a:pt x="232433" y="1003714"/>
                </a:cubicBezTo>
                <a:cubicBezTo>
                  <a:pt x="246568" y="996127"/>
                  <a:pt x="262406" y="992269"/>
                  <a:pt x="278447" y="992505"/>
                </a:cubicBezTo>
                <a:close/>
                <a:moveTo>
                  <a:pt x="474777" y="990617"/>
                </a:moveTo>
                <a:cubicBezTo>
                  <a:pt x="486961" y="990829"/>
                  <a:pt x="498893" y="994108"/>
                  <a:pt x="509466" y="1000173"/>
                </a:cubicBezTo>
                <a:cubicBezTo>
                  <a:pt x="518847" y="1004787"/>
                  <a:pt x="526952" y="1011630"/>
                  <a:pt x="533062" y="1020113"/>
                </a:cubicBezTo>
                <a:lnTo>
                  <a:pt x="533062" y="995336"/>
                </a:lnTo>
                <a:lnTo>
                  <a:pt x="577426" y="995336"/>
                </a:lnTo>
                <a:lnTo>
                  <a:pt x="577426" y="1170900"/>
                </a:lnTo>
                <a:cubicBezTo>
                  <a:pt x="577650" y="1185908"/>
                  <a:pt x="574293" y="1200751"/>
                  <a:pt x="567633" y="1214201"/>
                </a:cubicBezTo>
                <a:cubicBezTo>
                  <a:pt x="561100" y="1227226"/>
                  <a:pt x="550775" y="1237963"/>
                  <a:pt x="538018" y="1244996"/>
                </a:cubicBezTo>
                <a:cubicBezTo>
                  <a:pt x="523587" y="1252983"/>
                  <a:pt x="507316" y="1257054"/>
                  <a:pt x="490823" y="1256794"/>
                </a:cubicBezTo>
                <a:cubicBezTo>
                  <a:pt x="469191" y="1257714"/>
                  <a:pt x="447839" y="1251638"/>
                  <a:pt x="429942" y="1239451"/>
                </a:cubicBezTo>
                <a:cubicBezTo>
                  <a:pt x="414375" y="1228513"/>
                  <a:pt x="404475" y="1211216"/>
                  <a:pt x="402924" y="1192256"/>
                </a:cubicBezTo>
                <a:lnTo>
                  <a:pt x="446696" y="1192256"/>
                </a:lnTo>
                <a:cubicBezTo>
                  <a:pt x="449453" y="1199677"/>
                  <a:pt x="454824" y="1205848"/>
                  <a:pt x="461799" y="1209600"/>
                </a:cubicBezTo>
                <a:cubicBezTo>
                  <a:pt x="470226" y="1214555"/>
                  <a:pt x="479872" y="1217045"/>
                  <a:pt x="489644" y="1216796"/>
                </a:cubicBezTo>
                <a:cubicBezTo>
                  <a:pt x="501193" y="1217233"/>
                  <a:pt x="512426" y="1212974"/>
                  <a:pt x="520792" y="1204998"/>
                </a:cubicBezTo>
                <a:cubicBezTo>
                  <a:pt x="529546" y="1195394"/>
                  <a:pt x="533832" y="1182533"/>
                  <a:pt x="532591" y="1169602"/>
                </a:cubicBezTo>
                <a:lnTo>
                  <a:pt x="532591" y="1142583"/>
                </a:lnTo>
                <a:cubicBezTo>
                  <a:pt x="526423" y="1151137"/>
                  <a:pt x="518342" y="1158122"/>
                  <a:pt x="508993" y="1162995"/>
                </a:cubicBezTo>
                <a:cubicBezTo>
                  <a:pt x="498465" y="1168588"/>
                  <a:pt x="486696" y="1171431"/>
                  <a:pt x="474777" y="1171254"/>
                </a:cubicBezTo>
                <a:cubicBezTo>
                  <a:pt x="460515" y="1171242"/>
                  <a:pt x="446556" y="1167148"/>
                  <a:pt x="434543" y="1159455"/>
                </a:cubicBezTo>
                <a:cubicBezTo>
                  <a:pt x="422172" y="1151668"/>
                  <a:pt x="412206" y="1140602"/>
                  <a:pt x="405755" y="1127481"/>
                </a:cubicBezTo>
                <a:cubicBezTo>
                  <a:pt x="398501" y="1112827"/>
                  <a:pt x="394861" y="1096639"/>
                  <a:pt x="395136" y="1080287"/>
                </a:cubicBezTo>
                <a:cubicBezTo>
                  <a:pt x="394762" y="1063921"/>
                  <a:pt x="398408" y="1047723"/>
                  <a:pt x="405755" y="1033092"/>
                </a:cubicBezTo>
                <a:cubicBezTo>
                  <a:pt x="412107" y="1020066"/>
                  <a:pt x="422056" y="1009141"/>
                  <a:pt x="434425" y="1001589"/>
                </a:cubicBezTo>
                <a:cubicBezTo>
                  <a:pt x="446588" y="994239"/>
                  <a:pt x="460565" y="990440"/>
                  <a:pt x="474777" y="990617"/>
                </a:cubicBezTo>
                <a:close/>
                <a:moveTo>
                  <a:pt x="48964" y="950030"/>
                </a:moveTo>
                <a:lnTo>
                  <a:pt x="93090" y="950030"/>
                </a:lnTo>
                <a:lnTo>
                  <a:pt x="93090" y="1134679"/>
                </a:lnTo>
                <a:lnTo>
                  <a:pt x="165417" y="1134679"/>
                </a:lnTo>
                <a:lnTo>
                  <a:pt x="165417" y="1170075"/>
                </a:lnTo>
                <a:lnTo>
                  <a:pt x="48964" y="1170075"/>
                </a:lnTo>
                <a:close/>
                <a:moveTo>
                  <a:pt x="1061" y="514187"/>
                </a:moveTo>
                <a:cubicBezTo>
                  <a:pt x="12963" y="530716"/>
                  <a:pt x="26182" y="546267"/>
                  <a:pt x="40588" y="560673"/>
                </a:cubicBezTo>
                <a:cubicBezTo>
                  <a:pt x="86233" y="606547"/>
                  <a:pt x="143233" y="639476"/>
                  <a:pt x="205768" y="656125"/>
                </a:cubicBezTo>
                <a:cubicBezTo>
                  <a:pt x="225124" y="661186"/>
                  <a:pt x="244850" y="664690"/>
                  <a:pt x="264762" y="666625"/>
                </a:cubicBezTo>
                <a:lnTo>
                  <a:pt x="276560" y="667569"/>
                </a:lnTo>
                <a:cubicBezTo>
                  <a:pt x="284112" y="667569"/>
                  <a:pt x="291662" y="668277"/>
                  <a:pt x="299331" y="668277"/>
                </a:cubicBezTo>
                <a:cubicBezTo>
                  <a:pt x="320211" y="668277"/>
                  <a:pt x="341052" y="666495"/>
                  <a:pt x="361629" y="662967"/>
                </a:cubicBezTo>
                <a:cubicBezTo>
                  <a:pt x="382294" y="659369"/>
                  <a:pt x="402620" y="654035"/>
                  <a:pt x="422392" y="647040"/>
                </a:cubicBezTo>
                <a:lnTo>
                  <a:pt x="429942" y="644325"/>
                </a:lnTo>
                <a:cubicBezTo>
                  <a:pt x="479302" y="626156"/>
                  <a:pt x="524197" y="597639"/>
                  <a:pt x="561616" y="560673"/>
                </a:cubicBezTo>
                <a:cubicBezTo>
                  <a:pt x="575885" y="546278"/>
                  <a:pt x="588984" y="530776"/>
                  <a:pt x="600788" y="514304"/>
                </a:cubicBezTo>
                <a:lnTo>
                  <a:pt x="601496" y="524569"/>
                </a:lnTo>
                <a:cubicBezTo>
                  <a:pt x="601023" y="528935"/>
                  <a:pt x="601141" y="533418"/>
                  <a:pt x="601141" y="538020"/>
                </a:cubicBezTo>
                <a:cubicBezTo>
                  <a:pt x="601109" y="561511"/>
                  <a:pt x="598337" y="584908"/>
                  <a:pt x="592883" y="607750"/>
                </a:cubicBezTo>
                <a:cubicBezTo>
                  <a:pt x="592293" y="609992"/>
                  <a:pt x="591820" y="612351"/>
                  <a:pt x="591230" y="614593"/>
                </a:cubicBezTo>
                <a:cubicBezTo>
                  <a:pt x="577727" y="665941"/>
                  <a:pt x="550811" y="712770"/>
                  <a:pt x="513242" y="750277"/>
                </a:cubicBezTo>
                <a:cubicBezTo>
                  <a:pt x="483085" y="780317"/>
                  <a:pt x="446889" y="803596"/>
                  <a:pt x="407054" y="818592"/>
                </a:cubicBezTo>
                <a:cubicBezTo>
                  <a:pt x="372931" y="831488"/>
                  <a:pt x="336752" y="838083"/>
                  <a:pt x="300276" y="838059"/>
                </a:cubicBezTo>
                <a:cubicBezTo>
                  <a:pt x="223649" y="838189"/>
                  <a:pt x="149903" y="808870"/>
                  <a:pt x="94271" y="756177"/>
                </a:cubicBezTo>
                <a:lnTo>
                  <a:pt x="88018" y="750159"/>
                </a:lnTo>
                <a:lnTo>
                  <a:pt x="81883" y="743788"/>
                </a:lnTo>
                <a:cubicBezTo>
                  <a:pt x="29188" y="688157"/>
                  <a:pt x="-124" y="614404"/>
                  <a:pt x="0" y="537783"/>
                </a:cubicBezTo>
                <a:cubicBezTo>
                  <a:pt x="0" y="529761"/>
                  <a:pt x="0" y="521856"/>
                  <a:pt x="1061" y="514187"/>
                </a:cubicBezTo>
                <a:close/>
                <a:moveTo>
                  <a:pt x="524567" y="237863"/>
                </a:moveTo>
                <a:lnTo>
                  <a:pt x="538136" y="237863"/>
                </a:lnTo>
                <a:cubicBezTo>
                  <a:pt x="544625" y="237863"/>
                  <a:pt x="550996" y="237863"/>
                  <a:pt x="557486" y="237863"/>
                </a:cubicBezTo>
                <a:cubicBezTo>
                  <a:pt x="576858" y="239089"/>
                  <a:pt x="596064" y="242205"/>
                  <a:pt x="614827" y="247183"/>
                </a:cubicBezTo>
                <a:cubicBezTo>
                  <a:pt x="666214" y="260752"/>
                  <a:pt x="713026" y="287853"/>
                  <a:pt x="750393" y="325645"/>
                </a:cubicBezTo>
                <a:cubicBezTo>
                  <a:pt x="780418" y="355566"/>
                  <a:pt x="803744" y="391517"/>
                  <a:pt x="818826" y="431124"/>
                </a:cubicBezTo>
                <a:cubicBezTo>
                  <a:pt x="831922" y="465294"/>
                  <a:pt x="838718" y="501551"/>
                  <a:pt x="838884" y="538139"/>
                </a:cubicBezTo>
                <a:cubicBezTo>
                  <a:pt x="838943" y="614747"/>
                  <a:pt x="809647" y="688477"/>
                  <a:pt x="757001" y="744144"/>
                </a:cubicBezTo>
                <a:lnTo>
                  <a:pt x="750866" y="750397"/>
                </a:lnTo>
                <a:lnTo>
                  <a:pt x="744612" y="756532"/>
                </a:lnTo>
                <a:cubicBezTo>
                  <a:pt x="688967" y="809201"/>
                  <a:pt x="615229" y="838509"/>
                  <a:pt x="538608" y="838415"/>
                </a:cubicBezTo>
                <a:cubicBezTo>
                  <a:pt x="530585" y="838415"/>
                  <a:pt x="522680" y="838415"/>
                  <a:pt x="515011" y="837352"/>
                </a:cubicBezTo>
                <a:cubicBezTo>
                  <a:pt x="531573" y="825566"/>
                  <a:pt x="547159" y="812469"/>
                  <a:pt x="561615" y="798182"/>
                </a:cubicBezTo>
                <a:cubicBezTo>
                  <a:pt x="607411" y="752497"/>
                  <a:pt x="640300" y="695509"/>
                  <a:pt x="656949" y="633000"/>
                </a:cubicBezTo>
                <a:cubicBezTo>
                  <a:pt x="660024" y="621331"/>
                  <a:pt x="662506" y="609520"/>
                  <a:pt x="664381" y="597604"/>
                </a:cubicBezTo>
                <a:cubicBezTo>
                  <a:pt x="665680" y="589817"/>
                  <a:pt x="666741" y="582030"/>
                  <a:pt x="667449" y="574006"/>
                </a:cubicBezTo>
                <a:cubicBezTo>
                  <a:pt x="668629" y="562208"/>
                  <a:pt x="669219" y="550410"/>
                  <a:pt x="669219" y="538610"/>
                </a:cubicBezTo>
                <a:cubicBezTo>
                  <a:pt x="669318" y="493929"/>
                  <a:pt x="661323" y="449602"/>
                  <a:pt x="645622" y="407763"/>
                </a:cubicBezTo>
                <a:cubicBezTo>
                  <a:pt x="636571" y="383882"/>
                  <a:pt x="625022" y="361017"/>
                  <a:pt x="611169" y="339567"/>
                </a:cubicBezTo>
                <a:cubicBezTo>
                  <a:pt x="596953" y="317138"/>
                  <a:pt x="580337" y="296337"/>
                  <a:pt x="561615" y="277506"/>
                </a:cubicBezTo>
                <a:cubicBezTo>
                  <a:pt x="546980" y="263254"/>
                  <a:pt x="531196" y="250227"/>
                  <a:pt x="514421" y="238570"/>
                </a:cubicBezTo>
                <a:close/>
                <a:moveTo>
                  <a:pt x="301220" y="119"/>
                </a:moveTo>
                <a:cubicBezTo>
                  <a:pt x="309242" y="119"/>
                  <a:pt x="317147" y="119"/>
                  <a:pt x="324817" y="1062"/>
                </a:cubicBezTo>
                <a:lnTo>
                  <a:pt x="323637" y="1888"/>
                </a:lnTo>
                <a:cubicBezTo>
                  <a:pt x="307581" y="13451"/>
                  <a:pt x="292471" y="26276"/>
                  <a:pt x="278448" y="40234"/>
                </a:cubicBezTo>
                <a:cubicBezTo>
                  <a:pt x="232533" y="86060"/>
                  <a:pt x="199630" y="143272"/>
                  <a:pt x="183115" y="206006"/>
                </a:cubicBezTo>
                <a:cubicBezTo>
                  <a:pt x="175124" y="236823"/>
                  <a:pt x="171158" y="268551"/>
                  <a:pt x="171317" y="300395"/>
                </a:cubicBezTo>
                <a:cubicBezTo>
                  <a:pt x="171217" y="345006"/>
                  <a:pt x="179212" y="389251"/>
                  <a:pt x="194913" y="431006"/>
                </a:cubicBezTo>
                <a:cubicBezTo>
                  <a:pt x="213224" y="479676"/>
                  <a:pt x="241703" y="523885"/>
                  <a:pt x="278448" y="560673"/>
                </a:cubicBezTo>
                <a:cubicBezTo>
                  <a:pt x="292793" y="574949"/>
                  <a:pt x="308259" y="588046"/>
                  <a:pt x="324699" y="599845"/>
                </a:cubicBezTo>
                <a:cubicBezTo>
                  <a:pt x="316912" y="600553"/>
                  <a:pt x="309007" y="600907"/>
                  <a:pt x="301102" y="600907"/>
                </a:cubicBezTo>
                <a:cubicBezTo>
                  <a:pt x="275209" y="600942"/>
                  <a:pt x="249425" y="597568"/>
                  <a:pt x="224410" y="590878"/>
                </a:cubicBezTo>
                <a:cubicBezTo>
                  <a:pt x="173113" y="577345"/>
                  <a:pt x="126330" y="550433"/>
                  <a:pt x="88844" y="512889"/>
                </a:cubicBezTo>
                <a:cubicBezTo>
                  <a:pt x="58820" y="482967"/>
                  <a:pt x="35494" y="447017"/>
                  <a:pt x="20411" y="407409"/>
                </a:cubicBezTo>
                <a:cubicBezTo>
                  <a:pt x="7489" y="373169"/>
                  <a:pt x="853" y="336876"/>
                  <a:pt x="826" y="300277"/>
                </a:cubicBezTo>
                <a:cubicBezTo>
                  <a:pt x="708" y="223692"/>
                  <a:pt x="30022" y="149974"/>
                  <a:pt x="82709" y="94390"/>
                </a:cubicBezTo>
                <a:lnTo>
                  <a:pt x="88844" y="88019"/>
                </a:lnTo>
                <a:cubicBezTo>
                  <a:pt x="90850" y="86013"/>
                  <a:pt x="93091" y="84008"/>
                  <a:pt x="95097" y="81884"/>
                </a:cubicBezTo>
                <a:cubicBezTo>
                  <a:pt x="150829" y="29285"/>
                  <a:pt x="224587" y="25"/>
                  <a:pt x="301220" y="119"/>
                </a:cubicBezTo>
                <a:close/>
                <a:moveTo>
                  <a:pt x="539670" y="1"/>
                </a:moveTo>
                <a:cubicBezTo>
                  <a:pt x="616027" y="1"/>
                  <a:pt x="689470" y="29309"/>
                  <a:pt x="744848" y="81883"/>
                </a:cubicBezTo>
                <a:lnTo>
                  <a:pt x="751101" y="87901"/>
                </a:lnTo>
                <a:lnTo>
                  <a:pt x="757237" y="94154"/>
                </a:lnTo>
                <a:cubicBezTo>
                  <a:pt x="809776" y="149868"/>
                  <a:pt x="838990" y="223586"/>
                  <a:pt x="838884" y="300159"/>
                </a:cubicBezTo>
                <a:cubicBezTo>
                  <a:pt x="838884" y="308064"/>
                  <a:pt x="838884" y="316087"/>
                  <a:pt x="837822" y="323756"/>
                </a:cubicBezTo>
                <a:cubicBezTo>
                  <a:pt x="826047" y="307296"/>
                  <a:pt x="812950" y="291828"/>
                  <a:pt x="798650" y="277505"/>
                </a:cubicBezTo>
                <a:cubicBezTo>
                  <a:pt x="753004" y="231632"/>
                  <a:pt x="696004" y="198702"/>
                  <a:pt x="633469" y="182054"/>
                </a:cubicBezTo>
                <a:cubicBezTo>
                  <a:pt x="610318" y="175801"/>
                  <a:pt x="586605" y="171848"/>
                  <a:pt x="562678" y="170256"/>
                </a:cubicBezTo>
                <a:cubicBezTo>
                  <a:pt x="554772" y="169666"/>
                  <a:pt x="546867" y="169429"/>
                  <a:pt x="539080" y="169429"/>
                </a:cubicBezTo>
                <a:lnTo>
                  <a:pt x="522443" y="169429"/>
                </a:lnTo>
                <a:cubicBezTo>
                  <a:pt x="515247" y="169429"/>
                  <a:pt x="507932" y="170374"/>
                  <a:pt x="500734" y="171082"/>
                </a:cubicBezTo>
                <a:lnTo>
                  <a:pt x="486221" y="172969"/>
                </a:lnTo>
                <a:lnTo>
                  <a:pt x="479025" y="174031"/>
                </a:lnTo>
                <a:lnTo>
                  <a:pt x="475839" y="174621"/>
                </a:lnTo>
                <a:lnTo>
                  <a:pt x="475131" y="174621"/>
                </a:lnTo>
                <a:lnTo>
                  <a:pt x="471828" y="174621"/>
                </a:lnTo>
                <a:lnTo>
                  <a:pt x="464631" y="175919"/>
                </a:lnTo>
                <a:lnTo>
                  <a:pt x="457551" y="177571"/>
                </a:lnTo>
                <a:lnTo>
                  <a:pt x="454012" y="178397"/>
                </a:lnTo>
                <a:lnTo>
                  <a:pt x="452241" y="178397"/>
                </a:lnTo>
                <a:lnTo>
                  <a:pt x="450354" y="178397"/>
                </a:lnTo>
                <a:lnTo>
                  <a:pt x="443275" y="180166"/>
                </a:lnTo>
                <a:lnTo>
                  <a:pt x="434425" y="182645"/>
                </a:lnTo>
                <a:lnTo>
                  <a:pt x="433482" y="182645"/>
                </a:lnTo>
                <a:lnTo>
                  <a:pt x="432774" y="182645"/>
                </a:lnTo>
                <a:lnTo>
                  <a:pt x="431122" y="182645"/>
                </a:lnTo>
                <a:lnTo>
                  <a:pt x="430296" y="182645"/>
                </a:lnTo>
                <a:lnTo>
                  <a:pt x="426167" y="184060"/>
                </a:lnTo>
                <a:lnTo>
                  <a:pt x="422509" y="185240"/>
                </a:lnTo>
                <a:lnTo>
                  <a:pt x="420621" y="185240"/>
                </a:lnTo>
                <a:lnTo>
                  <a:pt x="418733" y="185830"/>
                </a:lnTo>
                <a:lnTo>
                  <a:pt x="416964" y="186538"/>
                </a:lnTo>
                <a:lnTo>
                  <a:pt x="410121" y="189016"/>
                </a:lnTo>
                <a:cubicBezTo>
                  <a:pt x="360339" y="208625"/>
                  <a:pt x="315413" y="238817"/>
                  <a:pt x="278447" y="277505"/>
                </a:cubicBezTo>
                <a:cubicBezTo>
                  <a:pt x="263995" y="292089"/>
                  <a:pt x="250812" y="307875"/>
                  <a:pt x="239040" y="324700"/>
                </a:cubicBezTo>
                <a:lnTo>
                  <a:pt x="238332" y="314671"/>
                </a:lnTo>
                <a:cubicBezTo>
                  <a:pt x="238332" y="310069"/>
                  <a:pt x="238332" y="305587"/>
                  <a:pt x="238332" y="301103"/>
                </a:cubicBezTo>
                <a:cubicBezTo>
                  <a:pt x="238332" y="296619"/>
                  <a:pt x="238332" y="294614"/>
                  <a:pt x="238332" y="291310"/>
                </a:cubicBezTo>
                <a:cubicBezTo>
                  <a:pt x="239019" y="270709"/>
                  <a:pt x="241785" y="250238"/>
                  <a:pt x="246591" y="230193"/>
                </a:cubicBezTo>
                <a:cubicBezTo>
                  <a:pt x="246591" y="228188"/>
                  <a:pt x="247417" y="226299"/>
                  <a:pt x="248007" y="224293"/>
                </a:cubicBezTo>
                <a:cubicBezTo>
                  <a:pt x="261246" y="172710"/>
                  <a:pt x="288052" y="125621"/>
                  <a:pt x="325642" y="87901"/>
                </a:cubicBezTo>
                <a:cubicBezTo>
                  <a:pt x="355798" y="57862"/>
                  <a:pt x="391995" y="34583"/>
                  <a:pt x="431830" y="19586"/>
                </a:cubicBezTo>
                <a:cubicBezTo>
                  <a:pt x="466279" y="6525"/>
                  <a:pt x="502830" y="-105"/>
                  <a:pt x="539670" y="1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700">
                <a:noFill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206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ři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85C886-58F4-ECF1-B484-B25467B40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6E1D9-7DF5-CE4E-5DFE-53CFBBC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E93F-7581-4853-895D-9366BA8EDA75}" type="datetime1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B0AD5F-619E-961C-1B25-D51B1350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70FAC1-5F20-8BA7-DA80-42770C2A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obrázku 8">
            <a:extLst>
              <a:ext uri="{FF2B5EF4-FFF2-40B4-BE49-F238E27FC236}">
                <a16:creationId xmlns:a16="http://schemas.microsoft.com/office/drawing/2014/main" id="{6E3390F8-F9B4-6418-5000-AB3487045A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9788" y="1665288"/>
            <a:ext cx="3144141" cy="3505035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8" name="Zástupný symbol obrázku 8">
            <a:extLst>
              <a:ext uri="{FF2B5EF4-FFF2-40B4-BE49-F238E27FC236}">
                <a16:creationId xmlns:a16="http://schemas.microsoft.com/office/drawing/2014/main" id="{2C5CF8CD-B69B-0C4A-19C0-56D0826F7E3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23929" y="1665288"/>
            <a:ext cx="3144141" cy="3505035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9" name="Zástupný symbol obrázku 8">
            <a:extLst>
              <a:ext uri="{FF2B5EF4-FFF2-40B4-BE49-F238E27FC236}">
                <a16:creationId xmlns:a16="http://schemas.microsoft.com/office/drawing/2014/main" id="{D90B72A9-1EB5-5C0D-078F-0C06FE5429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207373" y="1665288"/>
            <a:ext cx="3984627" cy="3505035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21" name="Zástupný text 20">
            <a:extLst>
              <a:ext uri="{FF2B5EF4-FFF2-40B4-BE49-F238E27FC236}">
                <a16:creationId xmlns:a16="http://schemas.microsoft.com/office/drawing/2014/main" id="{0F495444-AD03-2655-52C1-D69B816D7AE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5267699"/>
            <a:ext cx="3144838" cy="301493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endParaRPr lang="cs-CZ"/>
          </a:p>
        </p:txBody>
      </p:sp>
      <p:sp>
        <p:nvSpPr>
          <p:cNvPr id="22" name="Zástupný text 20">
            <a:extLst>
              <a:ext uri="{FF2B5EF4-FFF2-40B4-BE49-F238E27FC236}">
                <a16:creationId xmlns:a16="http://schemas.microsoft.com/office/drawing/2014/main" id="{5C907CA8-1AB7-C276-4CCC-E4A2D0EF80F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523929" y="5267699"/>
            <a:ext cx="3144838" cy="301493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endParaRPr lang="cs-CZ"/>
          </a:p>
        </p:txBody>
      </p:sp>
      <p:sp>
        <p:nvSpPr>
          <p:cNvPr id="23" name="Zástupný text 20">
            <a:extLst>
              <a:ext uri="{FF2B5EF4-FFF2-40B4-BE49-F238E27FC236}">
                <a16:creationId xmlns:a16="http://schemas.microsoft.com/office/drawing/2014/main" id="{5DF99163-4735-6657-A88E-EE1AE079AA0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07373" y="5267699"/>
            <a:ext cx="3144838" cy="301493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endParaRPr lang="cs-CZ"/>
          </a:p>
        </p:txBody>
      </p:sp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90AF472F-341B-EF02-6F52-5540AF9A194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8871" y="1665288"/>
            <a:ext cx="3142800" cy="36000"/>
          </a:xfrm>
          <a:gradFill flip="none" rotWithShape="1">
            <a:gsLst>
              <a:gs pos="2000">
                <a:schemeClr val="bg2"/>
              </a:gs>
              <a:gs pos="100000">
                <a:schemeClr val="accent1"/>
              </a:gs>
            </a:gsLst>
            <a:lin ang="10800000" scaled="1"/>
            <a:tileRect/>
          </a:gradFill>
        </p:spPr>
        <p:txBody>
          <a:bodyPr anchor="ctr">
            <a:noAutofit/>
          </a:bodyPr>
          <a:lstStyle>
            <a:lvl1pPr marL="0" indent="0" algn="ctr">
              <a:buNone/>
              <a:defRPr sz="200">
                <a:noFill/>
              </a:defRPr>
            </a:lvl1pPr>
          </a:lstStyle>
          <a:p>
            <a:pPr lvl="0"/>
            <a:endParaRPr lang="cs-CZ"/>
          </a:p>
        </p:txBody>
      </p:sp>
      <p:sp>
        <p:nvSpPr>
          <p:cNvPr id="15" name="Zástupný text 10">
            <a:extLst>
              <a:ext uri="{FF2B5EF4-FFF2-40B4-BE49-F238E27FC236}">
                <a16:creationId xmlns:a16="http://schemas.microsoft.com/office/drawing/2014/main" id="{5F843850-B5C7-9E1B-5A1B-DC928E48C0F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23929" y="1665288"/>
            <a:ext cx="3142800" cy="36000"/>
          </a:xfrm>
          <a:gradFill flip="none" rotWithShape="1">
            <a:gsLst>
              <a:gs pos="2000">
                <a:schemeClr val="bg2"/>
              </a:gs>
              <a:gs pos="100000">
                <a:schemeClr val="accent1"/>
              </a:gs>
            </a:gsLst>
            <a:lin ang="10800000" scaled="1"/>
            <a:tileRect/>
          </a:gradFill>
        </p:spPr>
        <p:txBody>
          <a:bodyPr anchor="ctr">
            <a:noAutofit/>
          </a:bodyPr>
          <a:lstStyle>
            <a:lvl1pPr marL="0" indent="0" algn="ctr">
              <a:buNone/>
              <a:defRPr sz="200">
                <a:noFill/>
              </a:defRPr>
            </a:lvl1pPr>
          </a:lstStyle>
          <a:p>
            <a:pPr lvl="0"/>
            <a:endParaRPr lang="cs-CZ"/>
          </a:p>
        </p:txBody>
      </p:sp>
      <p:sp>
        <p:nvSpPr>
          <p:cNvPr id="16" name="Zástupný text 10">
            <a:extLst>
              <a:ext uri="{FF2B5EF4-FFF2-40B4-BE49-F238E27FC236}">
                <a16:creationId xmlns:a16="http://schemas.microsoft.com/office/drawing/2014/main" id="{2C66682B-356E-F1D1-DA31-A4CD5222F40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207373" y="1655569"/>
            <a:ext cx="3984627" cy="45719"/>
          </a:xfrm>
          <a:gradFill flip="none" rotWithShape="1">
            <a:gsLst>
              <a:gs pos="2000">
                <a:schemeClr val="bg2"/>
              </a:gs>
              <a:gs pos="100000">
                <a:schemeClr val="accent1"/>
              </a:gs>
            </a:gsLst>
            <a:lin ang="10800000" scaled="1"/>
            <a:tileRect/>
          </a:gradFill>
        </p:spPr>
        <p:txBody>
          <a:bodyPr anchor="ctr">
            <a:noAutofit/>
          </a:bodyPr>
          <a:lstStyle>
            <a:lvl1pPr marL="0" indent="0" algn="ctr">
              <a:buNone/>
              <a:defRPr sz="200">
                <a:noFill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44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hlaví oddílu –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text 4">
            <a:extLst>
              <a:ext uri="{FF2B5EF4-FFF2-40B4-BE49-F238E27FC236}">
                <a16:creationId xmlns:a16="http://schemas.microsoft.com/office/drawing/2014/main" id="{43C6D599-B786-6548-76FA-B707BC0C79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12192000" cy="6858000"/>
          </a:xfrm>
          <a:gradFill>
            <a:gsLst>
              <a:gs pos="2000">
                <a:schemeClr val="bg2"/>
              </a:gs>
              <a:gs pos="100000">
                <a:schemeClr val="accent1"/>
              </a:gs>
            </a:gsLst>
            <a:lin ang="18900000" scaled="1"/>
          </a:gra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4AFDEA-97D3-EE34-6E5A-44457E9BE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8128" y="3232880"/>
            <a:ext cx="6215744" cy="1329595"/>
          </a:xfrm>
        </p:spPr>
        <p:txBody>
          <a:bodyPr wrap="square" anchor="b">
            <a:sp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DC90E8-C5EB-B941-FD01-667E91648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88128" y="4855470"/>
            <a:ext cx="6215744" cy="276999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BB0CDC5A-25B0-56DC-7DDF-D708582B8D7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640654" y="1170215"/>
            <a:ext cx="908508" cy="1361200"/>
          </a:xfrm>
          <a:custGeom>
            <a:avLst/>
            <a:gdLst>
              <a:gd name="connsiteX0" fmla="*/ 485632 w 838884"/>
              <a:gd name="connsiteY0" fmla="*/ 1031204 h 1256884"/>
              <a:gd name="connsiteX1" fmla="*/ 462978 w 838884"/>
              <a:gd name="connsiteY1" fmla="*/ 1037103 h 1256884"/>
              <a:gd name="connsiteX2" fmla="*/ 446225 w 838884"/>
              <a:gd name="connsiteY2" fmla="*/ 1054565 h 1256884"/>
              <a:gd name="connsiteX3" fmla="*/ 439735 w 838884"/>
              <a:gd name="connsiteY3" fmla="*/ 1081821 h 1256884"/>
              <a:gd name="connsiteX4" fmla="*/ 446225 w 838884"/>
              <a:gd name="connsiteY4" fmla="*/ 1109429 h 1256884"/>
              <a:gd name="connsiteX5" fmla="*/ 464041 w 838884"/>
              <a:gd name="connsiteY5" fmla="*/ 1127009 h 1256884"/>
              <a:gd name="connsiteX6" fmla="*/ 486458 w 838884"/>
              <a:gd name="connsiteY6" fmla="*/ 1133262 h 1256884"/>
              <a:gd name="connsiteX7" fmla="*/ 510055 w 838884"/>
              <a:gd name="connsiteY7" fmla="*/ 1127127 h 1256884"/>
              <a:gd name="connsiteX8" fmla="*/ 526219 w 838884"/>
              <a:gd name="connsiteY8" fmla="*/ 1110019 h 1256884"/>
              <a:gd name="connsiteX9" fmla="*/ 532591 w 838884"/>
              <a:gd name="connsiteY9" fmla="*/ 1082529 h 1256884"/>
              <a:gd name="connsiteX10" fmla="*/ 526219 w 838884"/>
              <a:gd name="connsiteY10" fmla="*/ 1054919 h 1256884"/>
              <a:gd name="connsiteX11" fmla="*/ 509229 w 838884"/>
              <a:gd name="connsiteY11" fmla="*/ 1037339 h 1256884"/>
              <a:gd name="connsiteX12" fmla="*/ 485632 w 838884"/>
              <a:gd name="connsiteY12" fmla="*/ 1031204 h 1256884"/>
              <a:gd name="connsiteX13" fmla="*/ 277858 w 838884"/>
              <a:gd name="connsiteY13" fmla="*/ 1031087 h 1256884"/>
              <a:gd name="connsiteX14" fmla="*/ 246238 w 838884"/>
              <a:gd name="connsiteY14" fmla="*/ 1044419 h 1256884"/>
              <a:gd name="connsiteX15" fmla="*/ 233377 w 838884"/>
              <a:gd name="connsiteY15" fmla="*/ 1082765 h 1256884"/>
              <a:gd name="connsiteX16" fmla="*/ 245883 w 838884"/>
              <a:gd name="connsiteY16" fmla="*/ 1120992 h 1256884"/>
              <a:gd name="connsiteX17" fmla="*/ 277150 w 838884"/>
              <a:gd name="connsiteY17" fmla="*/ 1134325 h 1256884"/>
              <a:gd name="connsiteX18" fmla="*/ 299685 w 838884"/>
              <a:gd name="connsiteY18" fmla="*/ 1128308 h 1256884"/>
              <a:gd name="connsiteX19" fmla="*/ 316557 w 838884"/>
              <a:gd name="connsiteY19" fmla="*/ 1110845 h 1256884"/>
              <a:gd name="connsiteX20" fmla="*/ 322811 w 838884"/>
              <a:gd name="connsiteY20" fmla="*/ 1082529 h 1256884"/>
              <a:gd name="connsiteX21" fmla="*/ 309714 w 838884"/>
              <a:gd name="connsiteY21" fmla="*/ 1044419 h 1256884"/>
              <a:gd name="connsiteX22" fmla="*/ 277858 w 838884"/>
              <a:gd name="connsiteY22" fmla="*/ 1031087 h 1256884"/>
              <a:gd name="connsiteX23" fmla="*/ 704615 w 838884"/>
              <a:gd name="connsiteY23" fmla="*/ 1031086 h 1256884"/>
              <a:gd name="connsiteX24" fmla="*/ 672995 w 838884"/>
              <a:gd name="connsiteY24" fmla="*/ 1044418 h 1256884"/>
              <a:gd name="connsiteX25" fmla="*/ 660253 w 838884"/>
              <a:gd name="connsiteY25" fmla="*/ 1082764 h 1256884"/>
              <a:gd name="connsiteX26" fmla="*/ 672759 w 838884"/>
              <a:gd name="connsiteY26" fmla="*/ 1120991 h 1256884"/>
              <a:gd name="connsiteX27" fmla="*/ 704026 w 838884"/>
              <a:gd name="connsiteY27" fmla="*/ 1134324 h 1256884"/>
              <a:gd name="connsiteX28" fmla="*/ 726797 w 838884"/>
              <a:gd name="connsiteY28" fmla="*/ 1128307 h 1256884"/>
              <a:gd name="connsiteX29" fmla="*/ 726562 w 838884"/>
              <a:gd name="connsiteY29" fmla="*/ 1128307 h 1256884"/>
              <a:gd name="connsiteX30" fmla="*/ 743315 w 838884"/>
              <a:gd name="connsiteY30" fmla="*/ 1110844 h 1256884"/>
              <a:gd name="connsiteX31" fmla="*/ 749687 w 838884"/>
              <a:gd name="connsiteY31" fmla="*/ 1082527 h 1256884"/>
              <a:gd name="connsiteX32" fmla="*/ 736590 w 838884"/>
              <a:gd name="connsiteY32" fmla="*/ 1044418 h 1256884"/>
              <a:gd name="connsiteX33" fmla="*/ 704615 w 838884"/>
              <a:gd name="connsiteY33" fmla="*/ 1031086 h 1256884"/>
              <a:gd name="connsiteX34" fmla="*/ 705088 w 838884"/>
              <a:gd name="connsiteY34" fmla="*/ 992622 h 1256884"/>
              <a:gd name="connsiteX35" fmla="*/ 750631 w 838884"/>
              <a:gd name="connsiteY35" fmla="*/ 1003712 h 1256884"/>
              <a:gd name="connsiteX36" fmla="*/ 782959 w 838884"/>
              <a:gd name="connsiteY36" fmla="*/ 1035333 h 1256884"/>
              <a:gd name="connsiteX37" fmla="*/ 794757 w 838884"/>
              <a:gd name="connsiteY37" fmla="*/ 1082527 h 1256884"/>
              <a:gd name="connsiteX38" fmla="*/ 782959 w 838884"/>
              <a:gd name="connsiteY38" fmla="*/ 1129723 h 1256884"/>
              <a:gd name="connsiteX39" fmla="*/ 750395 w 838884"/>
              <a:gd name="connsiteY39" fmla="*/ 1161342 h 1256884"/>
              <a:gd name="connsiteX40" fmla="*/ 704262 w 838884"/>
              <a:gd name="connsiteY40" fmla="*/ 1173142 h 1256884"/>
              <a:gd name="connsiteX41" fmla="*/ 658719 w 838884"/>
              <a:gd name="connsiteY41" fmla="*/ 1161342 h 1256884"/>
              <a:gd name="connsiteX42" fmla="*/ 627099 w 838884"/>
              <a:gd name="connsiteY42" fmla="*/ 1129723 h 1256884"/>
              <a:gd name="connsiteX43" fmla="*/ 615300 w 838884"/>
              <a:gd name="connsiteY43" fmla="*/ 1082527 h 1256884"/>
              <a:gd name="connsiteX44" fmla="*/ 627099 w 838884"/>
              <a:gd name="connsiteY44" fmla="*/ 1035333 h 1256884"/>
              <a:gd name="connsiteX45" fmla="*/ 659427 w 838884"/>
              <a:gd name="connsiteY45" fmla="*/ 1003712 h 1256884"/>
              <a:gd name="connsiteX46" fmla="*/ 705088 w 838884"/>
              <a:gd name="connsiteY46" fmla="*/ 992622 h 1256884"/>
              <a:gd name="connsiteX47" fmla="*/ 278447 w 838884"/>
              <a:gd name="connsiteY47" fmla="*/ 992505 h 1256884"/>
              <a:gd name="connsiteX48" fmla="*/ 324108 w 838884"/>
              <a:gd name="connsiteY48" fmla="*/ 1003595 h 1256884"/>
              <a:gd name="connsiteX49" fmla="*/ 356318 w 838884"/>
              <a:gd name="connsiteY49" fmla="*/ 1035216 h 1256884"/>
              <a:gd name="connsiteX50" fmla="*/ 368117 w 838884"/>
              <a:gd name="connsiteY50" fmla="*/ 1082410 h 1256884"/>
              <a:gd name="connsiteX51" fmla="*/ 356318 w 838884"/>
              <a:gd name="connsiteY51" fmla="*/ 1129606 h 1256884"/>
              <a:gd name="connsiteX52" fmla="*/ 323519 w 838884"/>
              <a:gd name="connsiteY52" fmla="*/ 1161225 h 1256884"/>
              <a:gd name="connsiteX53" fmla="*/ 277386 w 838884"/>
              <a:gd name="connsiteY53" fmla="*/ 1173025 h 1256884"/>
              <a:gd name="connsiteX54" fmla="*/ 231843 w 838884"/>
              <a:gd name="connsiteY54" fmla="*/ 1161344 h 1256884"/>
              <a:gd name="connsiteX55" fmla="*/ 200222 w 838884"/>
              <a:gd name="connsiteY55" fmla="*/ 1129724 h 1256884"/>
              <a:gd name="connsiteX56" fmla="*/ 188424 w 838884"/>
              <a:gd name="connsiteY56" fmla="*/ 1082529 h 1256884"/>
              <a:gd name="connsiteX57" fmla="*/ 200222 w 838884"/>
              <a:gd name="connsiteY57" fmla="*/ 1035335 h 1256884"/>
              <a:gd name="connsiteX58" fmla="*/ 232433 w 838884"/>
              <a:gd name="connsiteY58" fmla="*/ 1003714 h 1256884"/>
              <a:gd name="connsiteX59" fmla="*/ 278447 w 838884"/>
              <a:gd name="connsiteY59" fmla="*/ 992505 h 1256884"/>
              <a:gd name="connsiteX60" fmla="*/ 474777 w 838884"/>
              <a:gd name="connsiteY60" fmla="*/ 990617 h 1256884"/>
              <a:gd name="connsiteX61" fmla="*/ 509466 w 838884"/>
              <a:gd name="connsiteY61" fmla="*/ 1000173 h 1256884"/>
              <a:gd name="connsiteX62" fmla="*/ 533062 w 838884"/>
              <a:gd name="connsiteY62" fmla="*/ 1020113 h 1256884"/>
              <a:gd name="connsiteX63" fmla="*/ 533062 w 838884"/>
              <a:gd name="connsiteY63" fmla="*/ 995336 h 1256884"/>
              <a:gd name="connsiteX64" fmla="*/ 577426 w 838884"/>
              <a:gd name="connsiteY64" fmla="*/ 995336 h 1256884"/>
              <a:gd name="connsiteX65" fmla="*/ 577426 w 838884"/>
              <a:gd name="connsiteY65" fmla="*/ 1170900 h 1256884"/>
              <a:gd name="connsiteX66" fmla="*/ 567633 w 838884"/>
              <a:gd name="connsiteY66" fmla="*/ 1214201 h 1256884"/>
              <a:gd name="connsiteX67" fmla="*/ 538018 w 838884"/>
              <a:gd name="connsiteY67" fmla="*/ 1244996 h 1256884"/>
              <a:gd name="connsiteX68" fmla="*/ 490823 w 838884"/>
              <a:gd name="connsiteY68" fmla="*/ 1256794 h 1256884"/>
              <a:gd name="connsiteX69" fmla="*/ 429942 w 838884"/>
              <a:gd name="connsiteY69" fmla="*/ 1239451 h 1256884"/>
              <a:gd name="connsiteX70" fmla="*/ 402924 w 838884"/>
              <a:gd name="connsiteY70" fmla="*/ 1192256 h 1256884"/>
              <a:gd name="connsiteX71" fmla="*/ 446696 w 838884"/>
              <a:gd name="connsiteY71" fmla="*/ 1192256 h 1256884"/>
              <a:gd name="connsiteX72" fmla="*/ 461799 w 838884"/>
              <a:gd name="connsiteY72" fmla="*/ 1209600 h 1256884"/>
              <a:gd name="connsiteX73" fmla="*/ 489644 w 838884"/>
              <a:gd name="connsiteY73" fmla="*/ 1216796 h 1256884"/>
              <a:gd name="connsiteX74" fmla="*/ 520792 w 838884"/>
              <a:gd name="connsiteY74" fmla="*/ 1204998 h 1256884"/>
              <a:gd name="connsiteX75" fmla="*/ 532591 w 838884"/>
              <a:gd name="connsiteY75" fmla="*/ 1169602 h 1256884"/>
              <a:gd name="connsiteX76" fmla="*/ 532591 w 838884"/>
              <a:gd name="connsiteY76" fmla="*/ 1142583 h 1256884"/>
              <a:gd name="connsiteX77" fmla="*/ 508993 w 838884"/>
              <a:gd name="connsiteY77" fmla="*/ 1162995 h 1256884"/>
              <a:gd name="connsiteX78" fmla="*/ 474777 w 838884"/>
              <a:gd name="connsiteY78" fmla="*/ 1171254 h 1256884"/>
              <a:gd name="connsiteX79" fmla="*/ 434543 w 838884"/>
              <a:gd name="connsiteY79" fmla="*/ 1159455 h 1256884"/>
              <a:gd name="connsiteX80" fmla="*/ 405755 w 838884"/>
              <a:gd name="connsiteY80" fmla="*/ 1127481 h 1256884"/>
              <a:gd name="connsiteX81" fmla="*/ 395136 w 838884"/>
              <a:gd name="connsiteY81" fmla="*/ 1080287 h 1256884"/>
              <a:gd name="connsiteX82" fmla="*/ 405755 w 838884"/>
              <a:gd name="connsiteY82" fmla="*/ 1033092 h 1256884"/>
              <a:gd name="connsiteX83" fmla="*/ 434425 w 838884"/>
              <a:gd name="connsiteY83" fmla="*/ 1001589 h 1256884"/>
              <a:gd name="connsiteX84" fmla="*/ 474777 w 838884"/>
              <a:gd name="connsiteY84" fmla="*/ 990617 h 1256884"/>
              <a:gd name="connsiteX85" fmla="*/ 48964 w 838884"/>
              <a:gd name="connsiteY85" fmla="*/ 950030 h 1256884"/>
              <a:gd name="connsiteX86" fmla="*/ 93090 w 838884"/>
              <a:gd name="connsiteY86" fmla="*/ 950030 h 1256884"/>
              <a:gd name="connsiteX87" fmla="*/ 93090 w 838884"/>
              <a:gd name="connsiteY87" fmla="*/ 1134679 h 1256884"/>
              <a:gd name="connsiteX88" fmla="*/ 165417 w 838884"/>
              <a:gd name="connsiteY88" fmla="*/ 1134679 h 1256884"/>
              <a:gd name="connsiteX89" fmla="*/ 165417 w 838884"/>
              <a:gd name="connsiteY89" fmla="*/ 1170075 h 1256884"/>
              <a:gd name="connsiteX90" fmla="*/ 48964 w 838884"/>
              <a:gd name="connsiteY90" fmla="*/ 1170075 h 1256884"/>
              <a:gd name="connsiteX91" fmla="*/ 1061 w 838884"/>
              <a:gd name="connsiteY91" fmla="*/ 514187 h 1256884"/>
              <a:gd name="connsiteX92" fmla="*/ 40588 w 838884"/>
              <a:gd name="connsiteY92" fmla="*/ 560673 h 1256884"/>
              <a:gd name="connsiteX93" fmla="*/ 205768 w 838884"/>
              <a:gd name="connsiteY93" fmla="*/ 656125 h 1256884"/>
              <a:gd name="connsiteX94" fmla="*/ 264762 w 838884"/>
              <a:gd name="connsiteY94" fmla="*/ 666625 h 1256884"/>
              <a:gd name="connsiteX95" fmla="*/ 276560 w 838884"/>
              <a:gd name="connsiteY95" fmla="*/ 667569 h 1256884"/>
              <a:gd name="connsiteX96" fmla="*/ 299331 w 838884"/>
              <a:gd name="connsiteY96" fmla="*/ 668277 h 1256884"/>
              <a:gd name="connsiteX97" fmla="*/ 361629 w 838884"/>
              <a:gd name="connsiteY97" fmla="*/ 662967 h 1256884"/>
              <a:gd name="connsiteX98" fmla="*/ 422392 w 838884"/>
              <a:gd name="connsiteY98" fmla="*/ 647040 h 1256884"/>
              <a:gd name="connsiteX99" fmla="*/ 429942 w 838884"/>
              <a:gd name="connsiteY99" fmla="*/ 644325 h 1256884"/>
              <a:gd name="connsiteX100" fmla="*/ 561616 w 838884"/>
              <a:gd name="connsiteY100" fmla="*/ 560673 h 1256884"/>
              <a:gd name="connsiteX101" fmla="*/ 600788 w 838884"/>
              <a:gd name="connsiteY101" fmla="*/ 514304 h 1256884"/>
              <a:gd name="connsiteX102" fmla="*/ 601496 w 838884"/>
              <a:gd name="connsiteY102" fmla="*/ 524569 h 1256884"/>
              <a:gd name="connsiteX103" fmla="*/ 601141 w 838884"/>
              <a:gd name="connsiteY103" fmla="*/ 538020 h 1256884"/>
              <a:gd name="connsiteX104" fmla="*/ 592883 w 838884"/>
              <a:gd name="connsiteY104" fmla="*/ 607750 h 1256884"/>
              <a:gd name="connsiteX105" fmla="*/ 591230 w 838884"/>
              <a:gd name="connsiteY105" fmla="*/ 614593 h 1256884"/>
              <a:gd name="connsiteX106" fmla="*/ 513242 w 838884"/>
              <a:gd name="connsiteY106" fmla="*/ 750277 h 1256884"/>
              <a:gd name="connsiteX107" fmla="*/ 407054 w 838884"/>
              <a:gd name="connsiteY107" fmla="*/ 818592 h 1256884"/>
              <a:gd name="connsiteX108" fmla="*/ 300276 w 838884"/>
              <a:gd name="connsiteY108" fmla="*/ 838059 h 1256884"/>
              <a:gd name="connsiteX109" fmla="*/ 94271 w 838884"/>
              <a:gd name="connsiteY109" fmla="*/ 756177 h 1256884"/>
              <a:gd name="connsiteX110" fmla="*/ 88018 w 838884"/>
              <a:gd name="connsiteY110" fmla="*/ 750159 h 1256884"/>
              <a:gd name="connsiteX111" fmla="*/ 81883 w 838884"/>
              <a:gd name="connsiteY111" fmla="*/ 743788 h 1256884"/>
              <a:gd name="connsiteX112" fmla="*/ 0 w 838884"/>
              <a:gd name="connsiteY112" fmla="*/ 537783 h 1256884"/>
              <a:gd name="connsiteX113" fmla="*/ 1061 w 838884"/>
              <a:gd name="connsiteY113" fmla="*/ 514187 h 1256884"/>
              <a:gd name="connsiteX114" fmla="*/ 524567 w 838884"/>
              <a:gd name="connsiteY114" fmla="*/ 237863 h 1256884"/>
              <a:gd name="connsiteX115" fmla="*/ 538136 w 838884"/>
              <a:gd name="connsiteY115" fmla="*/ 237863 h 1256884"/>
              <a:gd name="connsiteX116" fmla="*/ 557486 w 838884"/>
              <a:gd name="connsiteY116" fmla="*/ 237863 h 1256884"/>
              <a:gd name="connsiteX117" fmla="*/ 614827 w 838884"/>
              <a:gd name="connsiteY117" fmla="*/ 247183 h 1256884"/>
              <a:gd name="connsiteX118" fmla="*/ 750393 w 838884"/>
              <a:gd name="connsiteY118" fmla="*/ 325645 h 1256884"/>
              <a:gd name="connsiteX119" fmla="*/ 818826 w 838884"/>
              <a:gd name="connsiteY119" fmla="*/ 431124 h 1256884"/>
              <a:gd name="connsiteX120" fmla="*/ 838884 w 838884"/>
              <a:gd name="connsiteY120" fmla="*/ 538139 h 1256884"/>
              <a:gd name="connsiteX121" fmla="*/ 757001 w 838884"/>
              <a:gd name="connsiteY121" fmla="*/ 744144 h 1256884"/>
              <a:gd name="connsiteX122" fmla="*/ 750866 w 838884"/>
              <a:gd name="connsiteY122" fmla="*/ 750397 h 1256884"/>
              <a:gd name="connsiteX123" fmla="*/ 744612 w 838884"/>
              <a:gd name="connsiteY123" fmla="*/ 756532 h 1256884"/>
              <a:gd name="connsiteX124" fmla="*/ 538608 w 838884"/>
              <a:gd name="connsiteY124" fmla="*/ 838415 h 1256884"/>
              <a:gd name="connsiteX125" fmla="*/ 515011 w 838884"/>
              <a:gd name="connsiteY125" fmla="*/ 837352 h 1256884"/>
              <a:gd name="connsiteX126" fmla="*/ 561615 w 838884"/>
              <a:gd name="connsiteY126" fmla="*/ 798182 h 1256884"/>
              <a:gd name="connsiteX127" fmla="*/ 656949 w 838884"/>
              <a:gd name="connsiteY127" fmla="*/ 633000 h 1256884"/>
              <a:gd name="connsiteX128" fmla="*/ 664381 w 838884"/>
              <a:gd name="connsiteY128" fmla="*/ 597604 h 1256884"/>
              <a:gd name="connsiteX129" fmla="*/ 667449 w 838884"/>
              <a:gd name="connsiteY129" fmla="*/ 574006 h 1256884"/>
              <a:gd name="connsiteX130" fmla="*/ 669219 w 838884"/>
              <a:gd name="connsiteY130" fmla="*/ 538610 h 1256884"/>
              <a:gd name="connsiteX131" fmla="*/ 645622 w 838884"/>
              <a:gd name="connsiteY131" fmla="*/ 407763 h 1256884"/>
              <a:gd name="connsiteX132" fmla="*/ 611169 w 838884"/>
              <a:gd name="connsiteY132" fmla="*/ 339567 h 1256884"/>
              <a:gd name="connsiteX133" fmla="*/ 561615 w 838884"/>
              <a:gd name="connsiteY133" fmla="*/ 277506 h 1256884"/>
              <a:gd name="connsiteX134" fmla="*/ 514421 w 838884"/>
              <a:gd name="connsiteY134" fmla="*/ 238570 h 1256884"/>
              <a:gd name="connsiteX135" fmla="*/ 301220 w 838884"/>
              <a:gd name="connsiteY135" fmla="*/ 119 h 1256884"/>
              <a:gd name="connsiteX136" fmla="*/ 324817 w 838884"/>
              <a:gd name="connsiteY136" fmla="*/ 1062 h 1256884"/>
              <a:gd name="connsiteX137" fmla="*/ 323637 w 838884"/>
              <a:gd name="connsiteY137" fmla="*/ 1888 h 1256884"/>
              <a:gd name="connsiteX138" fmla="*/ 278448 w 838884"/>
              <a:gd name="connsiteY138" fmla="*/ 40234 h 1256884"/>
              <a:gd name="connsiteX139" fmla="*/ 183115 w 838884"/>
              <a:gd name="connsiteY139" fmla="*/ 206006 h 1256884"/>
              <a:gd name="connsiteX140" fmla="*/ 171317 w 838884"/>
              <a:gd name="connsiteY140" fmla="*/ 300395 h 1256884"/>
              <a:gd name="connsiteX141" fmla="*/ 194913 w 838884"/>
              <a:gd name="connsiteY141" fmla="*/ 431006 h 1256884"/>
              <a:gd name="connsiteX142" fmla="*/ 278448 w 838884"/>
              <a:gd name="connsiteY142" fmla="*/ 560673 h 1256884"/>
              <a:gd name="connsiteX143" fmla="*/ 324699 w 838884"/>
              <a:gd name="connsiteY143" fmla="*/ 599845 h 1256884"/>
              <a:gd name="connsiteX144" fmla="*/ 301102 w 838884"/>
              <a:gd name="connsiteY144" fmla="*/ 600907 h 1256884"/>
              <a:gd name="connsiteX145" fmla="*/ 224410 w 838884"/>
              <a:gd name="connsiteY145" fmla="*/ 590878 h 1256884"/>
              <a:gd name="connsiteX146" fmla="*/ 88844 w 838884"/>
              <a:gd name="connsiteY146" fmla="*/ 512889 h 1256884"/>
              <a:gd name="connsiteX147" fmla="*/ 20411 w 838884"/>
              <a:gd name="connsiteY147" fmla="*/ 407409 h 1256884"/>
              <a:gd name="connsiteX148" fmla="*/ 826 w 838884"/>
              <a:gd name="connsiteY148" fmla="*/ 300277 h 1256884"/>
              <a:gd name="connsiteX149" fmla="*/ 82709 w 838884"/>
              <a:gd name="connsiteY149" fmla="*/ 94390 h 1256884"/>
              <a:gd name="connsiteX150" fmla="*/ 88844 w 838884"/>
              <a:gd name="connsiteY150" fmla="*/ 88019 h 1256884"/>
              <a:gd name="connsiteX151" fmla="*/ 95097 w 838884"/>
              <a:gd name="connsiteY151" fmla="*/ 81884 h 1256884"/>
              <a:gd name="connsiteX152" fmla="*/ 301220 w 838884"/>
              <a:gd name="connsiteY152" fmla="*/ 119 h 1256884"/>
              <a:gd name="connsiteX153" fmla="*/ 539670 w 838884"/>
              <a:gd name="connsiteY153" fmla="*/ 1 h 1256884"/>
              <a:gd name="connsiteX154" fmla="*/ 744848 w 838884"/>
              <a:gd name="connsiteY154" fmla="*/ 81883 h 1256884"/>
              <a:gd name="connsiteX155" fmla="*/ 751101 w 838884"/>
              <a:gd name="connsiteY155" fmla="*/ 87901 h 1256884"/>
              <a:gd name="connsiteX156" fmla="*/ 757237 w 838884"/>
              <a:gd name="connsiteY156" fmla="*/ 94154 h 1256884"/>
              <a:gd name="connsiteX157" fmla="*/ 838884 w 838884"/>
              <a:gd name="connsiteY157" fmla="*/ 300159 h 1256884"/>
              <a:gd name="connsiteX158" fmla="*/ 837822 w 838884"/>
              <a:gd name="connsiteY158" fmla="*/ 323756 h 1256884"/>
              <a:gd name="connsiteX159" fmla="*/ 798650 w 838884"/>
              <a:gd name="connsiteY159" fmla="*/ 277505 h 1256884"/>
              <a:gd name="connsiteX160" fmla="*/ 633469 w 838884"/>
              <a:gd name="connsiteY160" fmla="*/ 182054 h 1256884"/>
              <a:gd name="connsiteX161" fmla="*/ 562678 w 838884"/>
              <a:gd name="connsiteY161" fmla="*/ 170256 h 1256884"/>
              <a:gd name="connsiteX162" fmla="*/ 539080 w 838884"/>
              <a:gd name="connsiteY162" fmla="*/ 169429 h 1256884"/>
              <a:gd name="connsiteX163" fmla="*/ 522443 w 838884"/>
              <a:gd name="connsiteY163" fmla="*/ 169429 h 1256884"/>
              <a:gd name="connsiteX164" fmla="*/ 500734 w 838884"/>
              <a:gd name="connsiteY164" fmla="*/ 171082 h 1256884"/>
              <a:gd name="connsiteX165" fmla="*/ 486221 w 838884"/>
              <a:gd name="connsiteY165" fmla="*/ 172969 h 1256884"/>
              <a:gd name="connsiteX166" fmla="*/ 479025 w 838884"/>
              <a:gd name="connsiteY166" fmla="*/ 174031 h 1256884"/>
              <a:gd name="connsiteX167" fmla="*/ 475839 w 838884"/>
              <a:gd name="connsiteY167" fmla="*/ 174621 h 1256884"/>
              <a:gd name="connsiteX168" fmla="*/ 475131 w 838884"/>
              <a:gd name="connsiteY168" fmla="*/ 174621 h 1256884"/>
              <a:gd name="connsiteX169" fmla="*/ 471828 w 838884"/>
              <a:gd name="connsiteY169" fmla="*/ 174621 h 1256884"/>
              <a:gd name="connsiteX170" fmla="*/ 464631 w 838884"/>
              <a:gd name="connsiteY170" fmla="*/ 175919 h 1256884"/>
              <a:gd name="connsiteX171" fmla="*/ 457551 w 838884"/>
              <a:gd name="connsiteY171" fmla="*/ 177571 h 1256884"/>
              <a:gd name="connsiteX172" fmla="*/ 454012 w 838884"/>
              <a:gd name="connsiteY172" fmla="*/ 178397 h 1256884"/>
              <a:gd name="connsiteX173" fmla="*/ 452241 w 838884"/>
              <a:gd name="connsiteY173" fmla="*/ 178397 h 1256884"/>
              <a:gd name="connsiteX174" fmla="*/ 450354 w 838884"/>
              <a:gd name="connsiteY174" fmla="*/ 178397 h 1256884"/>
              <a:gd name="connsiteX175" fmla="*/ 443275 w 838884"/>
              <a:gd name="connsiteY175" fmla="*/ 180166 h 1256884"/>
              <a:gd name="connsiteX176" fmla="*/ 434425 w 838884"/>
              <a:gd name="connsiteY176" fmla="*/ 182645 h 1256884"/>
              <a:gd name="connsiteX177" fmla="*/ 433482 w 838884"/>
              <a:gd name="connsiteY177" fmla="*/ 182645 h 1256884"/>
              <a:gd name="connsiteX178" fmla="*/ 432774 w 838884"/>
              <a:gd name="connsiteY178" fmla="*/ 182645 h 1256884"/>
              <a:gd name="connsiteX179" fmla="*/ 431122 w 838884"/>
              <a:gd name="connsiteY179" fmla="*/ 182645 h 1256884"/>
              <a:gd name="connsiteX180" fmla="*/ 430296 w 838884"/>
              <a:gd name="connsiteY180" fmla="*/ 182645 h 1256884"/>
              <a:gd name="connsiteX181" fmla="*/ 426167 w 838884"/>
              <a:gd name="connsiteY181" fmla="*/ 184060 h 1256884"/>
              <a:gd name="connsiteX182" fmla="*/ 422509 w 838884"/>
              <a:gd name="connsiteY182" fmla="*/ 185240 h 1256884"/>
              <a:gd name="connsiteX183" fmla="*/ 420621 w 838884"/>
              <a:gd name="connsiteY183" fmla="*/ 185240 h 1256884"/>
              <a:gd name="connsiteX184" fmla="*/ 418733 w 838884"/>
              <a:gd name="connsiteY184" fmla="*/ 185830 h 1256884"/>
              <a:gd name="connsiteX185" fmla="*/ 416964 w 838884"/>
              <a:gd name="connsiteY185" fmla="*/ 186538 h 1256884"/>
              <a:gd name="connsiteX186" fmla="*/ 410121 w 838884"/>
              <a:gd name="connsiteY186" fmla="*/ 189016 h 1256884"/>
              <a:gd name="connsiteX187" fmla="*/ 278447 w 838884"/>
              <a:gd name="connsiteY187" fmla="*/ 277505 h 1256884"/>
              <a:gd name="connsiteX188" fmla="*/ 239040 w 838884"/>
              <a:gd name="connsiteY188" fmla="*/ 324700 h 1256884"/>
              <a:gd name="connsiteX189" fmla="*/ 238332 w 838884"/>
              <a:gd name="connsiteY189" fmla="*/ 314671 h 1256884"/>
              <a:gd name="connsiteX190" fmla="*/ 238332 w 838884"/>
              <a:gd name="connsiteY190" fmla="*/ 301103 h 1256884"/>
              <a:gd name="connsiteX191" fmla="*/ 238332 w 838884"/>
              <a:gd name="connsiteY191" fmla="*/ 291310 h 1256884"/>
              <a:gd name="connsiteX192" fmla="*/ 246591 w 838884"/>
              <a:gd name="connsiteY192" fmla="*/ 230193 h 1256884"/>
              <a:gd name="connsiteX193" fmla="*/ 248007 w 838884"/>
              <a:gd name="connsiteY193" fmla="*/ 224293 h 1256884"/>
              <a:gd name="connsiteX194" fmla="*/ 325642 w 838884"/>
              <a:gd name="connsiteY194" fmla="*/ 87901 h 1256884"/>
              <a:gd name="connsiteX195" fmla="*/ 431830 w 838884"/>
              <a:gd name="connsiteY195" fmla="*/ 19586 h 1256884"/>
              <a:gd name="connsiteX196" fmla="*/ 539670 w 838884"/>
              <a:gd name="connsiteY196" fmla="*/ 1 h 125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</a:cxnLst>
            <a:rect l="l" t="t" r="r" b="b"/>
            <a:pathLst>
              <a:path w="838884" h="1256884">
                <a:moveTo>
                  <a:pt x="485632" y="1031204"/>
                </a:moveTo>
                <a:cubicBezTo>
                  <a:pt x="477696" y="1031168"/>
                  <a:pt x="469890" y="1033198"/>
                  <a:pt x="462978" y="1037103"/>
                </a:cubicBezTo>
                <a:cubicBezTo>
                  <a:pt x="455933" y="1041315"/>
                  <a:pt x="450146" y="1047356"/>
                  <a:pt x="446225" y="1054565"/>
                </a:cubicBezTo>
                <a:cubicBezTo>
                  <a:pt x="441708" y="1062918"/>
                  <a:pt x="439470" y="1072322"/>
                  <a:pt x="439735" y="1081821"/>
                </a:cubicBezTo>
                <a:cubicBezTo>
                  <a:pt x="439500" y="1091425"/>
                  <a:pt x="441735" y="1100934"/>
                  <a:pt x="446225" y="1109429"/>
                </a:cubicBezTo>
                <a:cubicBezTo>
                  <a:pt x="450409" y="1116838"/>
                  <a:pt x="456580" y="1122926"/>
                  <a:pt x="464041" y="1127009"/>
                </a:cubicBezTo>
                <a:cubicBezTo>
                  <a:pt x="470782" y="1131150"/>
                  <a:pt x="478548" y="1133310"/>
                  <a:pt x="486458" y="1133262"/>
                </a:cubicBezTo>
                <a:cubicBezTo>
                  <a:pt x="494739" y="1133439"/>
                  <a:pt x="502908" y="1131315"/>
                  <a:pt x="510055" y="1127127"/>
                </a:cubicBezTo>
                <a:cubicBezTo>
                  <a:pt x="516935" y="1123045"/>
                  <a:pt x="522534" y="1117122"/>
                  <a:pt x="526219" y="1110019"/>
                </a:cubicBezTo>
                <a:cubicBezTo>
                  <a:pt x="530653" y="1101548"/>
                  <a:pt x="532846" y="1092085"/>
                  <a:pt x="532591" y="1082529"/>
                </a:cubicBezTo>
                <a:cubicBezTo>
                  <a:pt x="532862" y="1072935"/>
                  <a:pt x="530667" y="1063426"/>
                  <a:pt x="526219" y="1054919"/>
                </a:cubicBezTo>
                <a:cubicBezTo>
                  <a:pt x="522385" y="1047533"/>
                  <a:pt x="516481" y="1041422"/>
                  <a:pt x="509229" y="1037339"/>
                </a:cubicBezTo>
                <a:cubicBezTo>
                  <a:pt x="502082" y="1033151"/>
                  <a:pt x="493913" y="1031027"/>
                  <a:pt x="485632" y="1031204"/>
                </a:cubicBezTo>
                <a:close/>
                <a:moveTo>
                  <a:pt x="277858" y="1031087"/>
                </a:moveTo>
                <a:cubicBezTo>
                  <a:pt x="265900" y="1030827"/>
                  <a:pt x="254399" y="1035676"/>
                  <a:pt x="246238" y="1044419"/>
                </a:cubicBezTo>
                <a:cubicBezTo>
                  <a:pt x="237059" y="1055002"/>
                  <a:pt x="232436" y="1068783"/>
                  <a:pt x="233377" y="1082765"/>
                </a:cubicBezTo>
                <a:cubicBezTo>
                  <a:pt x="232509" y="1096640"/>
                  <a:pt x="236984" y="1110314"/>
                  <a:pt x="245883" y="1120992"/>
                </a:cubicBezTo>
                <a:cubicBezTo>
                  <a:pt x="253889" y="1129746"/>
                  <a:pt x="265291" y="1134608"/>
                  <a:pt x="277150" y="1134325"/>
                </a:cubicBezTo>
                <a:cubicBezTo>
                  <a:pt x="285055" y="1134301"/>
                  <a:pt x="292818" y="1132225"/>
                  <a:pt x="299685" y="1128308"/>
                </a:cubicBezTo>
                <a:cubicBezTo>
                  <a:pt x="306893" y="1124261"/>
                  <a:pt x="312758" y="1118185"/>
                  <a:pt x="316557" y="1110845"/>
                </a:cubicBezTo>
                <a:cubicBezTo>
                  <a:pt x="320936" y="1102067"/>
                  <a:pt x="323085" y="1092333"/>
                  <a:pt x="322811" y="1082529"/>
                </a:cubicBezTo>
                <a:cubicBezTo>
                  <a:pt x="323674" y="1068595"/>
                  <a:pt x="318963" y="1054884"/>
                  <a:pt x="309714" y="1044419"/>
                </a:cubicBezTo>
                <a:cubicBezTo>
                  <a:pt x="301429" y="1035712"/>
                  <a:pt x="289875" y="1030875"/>
                  <a:pt x="277858" y="1031087"/>
                </a:cubicBezTo>
                <a:close/>
                <a:moveTo>
                  <a:pt x="704615" y="1031086"/>
                </a:moveTo>
                <a:cubicBezTo>
                  <a:pt x="692664" y="1030850"/>
                  <a:pt x="681174" y="1035699"/>
                  <a:pt x="672995" y="1044418"/>
                </a:cubicBezTo>
                <a:cubicBezTo>
                  <a:pt x="663904" y="1055049"/>
                  <a:pt x="659331" y="1068806"/>
                  <a:pt x="660253" y="1082764"/>
                </a:cubicBezTo>
                <a:cubicBezTo>
                  <a:pt x="659335" y="1096639"/>
                  <a:pt x="663816" y="1110338"/>
                  <a:pt x="672759" y="1120991"/>
                </a:cubicBezTo>
                <a:cubicBezTo>
                  <a:pt x="680758" y="1129758"/>
                  <a:pt x="692164" y="1134619"/>
                  <a:pt x="704026" y="1134324"/>
                </a:cubicBezTo>
                <a:cubicBezTo>
                  <a:pt x="712011" y="1134335"/>
                  <a:pt x="719862" y="1132259"/>
                  <a:pt x="726797" y="1128307"/>
                </a:cubicBezTo>
                <a:lnTo>
                  <a:pt x="726562" y="1128307"/>
                </a:lnTo>
                <a:cubicBezTo>
                  <a:pt x="733738" y="1124260"/>
                  <a:pt x="739564" y="1118183"/>
                  <a:pt x="743315" y="1110844"/>
                </a:cubicBezTo>
                <a:cubicBezTo>
                  <a:pt x="747765" y="1102078"/>
                  <a:pt x="749954" y="1092344"/>
                  <a:pt x="749687" y="1082527"/>
                </a:cubicBezTo>
                <a:cubicBezTo>
                  <a:pt x="750551" y="1068594"/>
                  <a:pt x="745839" y="1054884"/>
                  <a:pt x="736590" y="1044418"/>
                </a:cubicBezTo>
                <a:cubicBezTo>
                  <a:pt x="728261" y="1035711"/>
                  <a:pt x="716668" y="1030873"/>
                  <a:pt x="704615" y="1031086"/>
                </a:cubicBezTo>
                <a:close/>
                <a:moveTo>
                  <a:pt x="705088" y="992622"/>
                </a:moveTo>
                <a:cubicBezTo>
                  <a:pt x="720966" y="992386"/>
                  <a:pt x="736641" y="996197"/>
                  <a:pt x="750631" y="1003712"/>
                </a:cubicBezTo>
                <a:cubicBezTo>
                  <a:pt x="764139" y="1011040"/>
                  <a:pt x="775334" y="1021989"/>
                  <a:pt x="782959" y="1035333"/>
                </a:cubicBezTo>
                <a:cubicBezTo>
                  <a:pt x="791027" y="1049728"/>
                  <a:pt x="795100" y="1066022"/>
                  <a:pt x="794757" y="1082527"/>
                </a:cubicBezTo>
                <a:cubicBezTo>
                  <a:pt x="795211" y="1099046"/>
                  <a:pt x="791132" y="1115364"/>
                  <a:pt x="782959" y="1129723"/>
                </a:cubicBezTo>
                <a:cubicBezTo>
                  <a:pt x="775206" y="1143043"/>
                  <a:pt x="763941" y="1153980"/>
                  <a:pt x="750395" y="1161342"/>
                </a:cubicBezTo>
                <a:cubicBezTo>
                  <a:pt x="736258" y="1169095"/>
                  <a:pt x="720388" y="1173154"/>
                  <a:pt x="704262" y="1173142"/>
                </a:cubicBezTo>
                <a:cubicBezTo>
                  <a:pt x="688316" y="1173212"/>
                  <a:pt x="672624" y="1169153"/>
                  <a:pt x="658719" y="1161342"/>
                </a:cubicBezTo>
                <a:cubicBezTo>
                  <a:pt x="645412" y="1153992"/>
                  <a:pt x="634450" y="1143031"/>
                  <a:pt x="627099" y="1129723"/>
                </a:cubicBezTo>
                <a:cubicBezTo>
                  <a:pt x="619109" y="1115293"/>
                  <a:pt x="615042" y="1099022"/>
                  <a:pt x="615300" y="1082527"/>
                </a:cubicBezTo>
                <a:cubicBezTo>
                  <a:pt x="615042" y="1066033"/>
                  <a:pt x="619109" y="1049763"/>
                  <a:pt x="627099" y="1035333"/>
                </a:cubicBezTo>
                <a:cubicBezTo>
                  <a:pt x="634722" y="1021989"/>
                  <a:pt x="645919" y="1011040"/>
                  <a:pt x="659427" y="1003712"/>
                </a:cubicBezTo>
                <a:cubicBezTo>
                  <a:pt x="673454" y="996186"/>
                  <a:pt x="689171" y="992374"/>
                  <a:pt x="705088" y="992622"/>
                </a:cubicBezTo>
                <a:close/>
                <a:moveTo>
                  <a:pt x="278447" y="992505"/>
                </a:moveTo>
                <a:cubicBezTo>
                  <a:pt x="294359" y="992293"/>
                  <a:pt x="310067" y="996103"/>
                  <a:pt x="324108" y="1003595"/>
                </a:cubicBezTo>
                <a:cubicBezTo>
                  <a:pt x="337573" y="1010947"/>
                  <a:pt x="348726" y="1021895"/>
                  <a:pt x="356318" y="1035216"/>
                </a:cubicBezTo>
                <a:cubicBezTo>
                  <a:pt x="364386" y="1049610"/>
                  <a:pt x="368459" y="1065904"/>
                  <a:pt x="368117" y="1082410"/>
                </a:cubicBezTo>
                <a:cubicBezTo>
                  <a:pt x="368519" y="1098917"/>
                  <a:pt x="364441" y="1115223"/>
                  <a:pt x="356318" y="1129606"/>
                </a:cubicBezTo>
                <a:cubicBezTo>
                  <a:pt x="348488" y="1142950"/>
                  <a:pt x="337142" y="1153887"/>
                  <a:pt x="323519" y="1161225"/>
                </a:cubicBezTo>
                <a:cubicBezTo>
                  <a:pt x="309386" y="1169001"/>
                  <a:pt x="293513" y="1173059"/>
                  <a:pt x="277386" y="1173025"/>
                </a:cubicBezTo>
                <a:cubicBezTo>
                  <a:pt x="261451" y="1173131"/>
                  <a:pt x="245759" y="1169107"/>
                  <a:pt x="231843" y="1161344"/>
                </a:cubicBezTo>
                <a:cubicBezTo>
                  <a:pt x="218535" y="1153993"/>
                  <a:pt x="207574" y="1143032"/>
                  <a:pt x="200222" y="1129724"/>
                </a:cubicBezTo>
                <a:cubicBezTo>
                  <a:pt x="192233" y="1115293"/>
                  <a:pt x="188166" y="1099023"/>
                  <a:pt x="188424" y="1082529"/>
                </a:cubicBezTo>
                <a:cubicBezTo>
                  <a:pt x="188081" y="1066022"/>
                  <a:pt x="192154" y="1049728"/>
                  <a:pt x="200222" y="1035335"/>
                </a:cubicBezTo>
                <a:cubicBezTo>
                  <a:pt x="207764" y="1021967"/>
                  <a:pt x="218930" y="1011005"/>
                  <a:pt x="232433" y="1003714"/>
                </a:cubicBezTo>
                <a:cubicBezTo>
                  <a:pt x="246568" y="996127"/>
                  <a:pt x="262406" y="992269"/>
                  <a:pt x="278447" y="992505"/>
                </a:cubicBezTo>
                <a:close/>
                <a:moveTo>
                  <a:pt x="474777" y="990617"/>
                </a:moveTo>
                <a:cubicBezTo>
                  <a:pt x="486961" y="990829"/>
                  <a:pt x="498893" y="994108"/>
                  <a:pt x="509466" y="1000173"/>
                </a:cubicBezTo>
                <a:cubicBezTo>
                  <a:pt x="518847" y="1004787"/>
                  <a:pt x="526952" y="1011630"/>
                  <a:pt x="533062" y="1020113"/>
                </a:cubicBezTo>
                <a:lnTo>
                  <a:pt x="533062" y="995336"/>
                </a:lnTo>
                <a:lnTo>
                  <a:pt x="577426" y="995336"/>
                </a:lnTo>
                <a:lnTo>
                  <a:pt x="577426" y="1170900"/>
                </a:lnTo>
                <a:cubicBezTo>
                  <a:pt x="577650" y="1185908"/>
                  <a:pt x="574293" y="1200751"/>
                  <a:pt x="567633" y="1214201"/>
                </a:cubicBezTo>
                <a:cubicBezTo>
                  <a:pt x="561100" y="1227226"/>
                  <a:pt x="550775" y="1237963"/>
                  <a:pt x="538018" y="1244996"/>
                </a:cubicBezTo>
                <a:cubicBezTo>
                  <a:pt x="523587" y="1252983"/>
                  <a:pt x="507316" y="1257054"/>
                  <a:pt x="490823" y="1256794"/>
                </a:cubicBezTo>
                <a:cubicBezTo>
                  <a:pt x="469191" y="1257714"/>
                  <a:pt x="447839" y="1251638"/>
                  <a:pt x="429942" y="1239451"/>
                </a:cubicBezTo>
                <a:cubicBezTo>
                  <a:pt x="414375" y="1228513"/>
                  <a:pt x="404475" y="1211216"/>
                  <a:pt x="402924" y="1192256"/>
                </a:cubicBezTo>
                <a:lnTo>
                  <a:pt x="446696" y="1192256"/>
                </a:lnTo>
                <a:cubicBezTo>
                  <a:pt x="449453" y="1199677"/>
                  <a:pt x="454824" y="1205848"/>
                  <a:pt x="461799" y="1209600"/>
                </a:cubicBezTo>
                <a:cubicBezTo>
                  <a:pt x="470226" y="1214555"/>
                  <a:pt x="479872" y="1217045"/>
                  <a:pt x="489644" y="1216796"/>
                </a:cubicBezTo>
                <a:cubicBezTo>
                  <a:pt x="501193" y="1217233"/>
                  <a:pt x="512426" y="1212974"/>
                  <a:pt x="520792" y="1204998"/>
                </a:cubicBezTo>
                <a:cubicBezTo>
                  <a:pt x="529546" y="1195394"/>
                  <a:pt x="533832" y="1182533"/>
                  <a:pt x="532591" y="1169602"/>
                </a:cubicBezTo>
                <a:lnTo>
                  <a:pt x="532591" y="1142583"/>
                </a:lnTo>
                <a:cubicBezTo>
                  <a:pt x="526423" y="1151137"/>
                  <a:pt x="518342" y="1158122"/>
                  <a:pt x="508993" y="1162995"/>
                </a:cubicBezTo>
                <a:cubicBezTo>
                  <a:pt x="498465" y="1168588"/>
                  <a:pt x="486696" y="1171431"/>
                  <a:pt x="474777" y="1171254"/>
                </a:cubicBezTo>
                <a:cubicBezTo>
                  <a:pt x="460515" y="1171242"/>
                  <a:pt x="446556" y="1167148"/>
                  <a:pt x="434543" y="1159455"/>
                </a:cubicBezTo>
                <a:cubicBezTo>
                  <a:pt x="422172" y="1151668"/>
                  <a:pt x="412206" y="1140602"/>
                  <a:pt x="405755" y="1127481"/>
                </a:cubicBezTo>
                <a:cubicBezTo>
                  <a:pt x="398501" y="1112827"/>
                  <a:pt x="394861" y="1096639"/>
                  <a:pt x="395136" y="1080287"/>
                </a:cubicBezTo>
                <a:cubicBezTo>
                  <a:pt x="394762" y="1063921"/>
                  <a:pt x="398408" y="1047723"/>
                  <a:pt x="405755" y="1033092"/>
                </a:cubicBezTo>
                <a:cubicBezTo>
                  <a:pt x="412107" y="1020066"/>
                  <a:pt x="422056" y="1009141"/>
                  <a:pt x="434425" y="1001589"/>
                </a:cubicBezTo>
                <a:cubicBezTo>
                  <a:pt x="446588" y="994239"/>
                  <a:pt x="460565" y="990440"/>
                  <a:pt x="474777" y="990617"/>
                </a:cubicBezTo>
                <a:close/>
                <a:moveTo>
                  <a:pt x="48964" y="950030"/>
                </a:moveTo>
                <a:lnTo>
                  <a:pt x="93090" y="950030"/>
                </a:lnTo>
                <a:lnTo>
                  <a:pt x="93090" y="1134679"/>
                </a:lnTo>
                <a:lnTo>
                  <a:pt x="165417" y="1134679"/>
                </a:lnTo>
                <a:lnTo>
                  <a:pt x="165417" y="1170075"/>
                </a:lnTo>
                <a:lnTo>
                  <a:pt x="48964" y="1170075"/>
                </a:lnTo>
                <a:close/>
                <a:moveTo>
                  <a:pt x="1061" y="514187"/>
                </a:moveTo>
                <a:cubicBezTo>
                  <a:pt x="12963" y="530716"/>
                  <a:pt x="26182" y="546267"/>
                  <a:pt x="40588" y="560673"/>
                </a:cubicBezTo>
                <a:cubicBezTo>
                  <a:pt x="86233" y="606547"/>
                  <a:pt x="143233" y="639476"/>
                  <a:pt x="205768" y="656125"/>
                </a:cubicBezTo>
                <a:cubicBezTo>
                  <a:pt x="225124" y="661186"/>
                  <a:pt x="244850" y="664690"/>
                  <a:pt x="264762" y="666625"/>
                </a:cubicBezTo>
                <a:lnTo>
                  <a:pt x="276560" y="667569"/>
                </a:lnTo>
                <a:cubicBezTo>
                  <a:pt x="284112" y="667569"/>
                  <a:pt x="291662" y="668277"/>
                  <a:pt x="299331" y="668277"/>
                </a:cubicBezTo>
                <a:cubicBezTo>
                  <a:pt x="320211" y="668277"/>
                  <a:pt x="341052" y="666495"/>
                  <a:pt x="361629" y="662967"/>
                </a:cubicBezTo>
                <a:cubicBezTo>
                  <a:pt x="382294" y="659369"/>
                  <a:pt x="402620" y="654035"/>
                  <a:pt x="422392" y="647040"/>
                </a:cubicBezTo>
                <a:lnTo>
                  <a:pt x="429942" y="644325"/>
                </a:lnTo>
                <a:cubicBezTo>
                  <a:pt x="479302" y="626156"/>
                  <a:pt x="524197" y="597639"/>
                  <a:pt x="561616" y="560673"/>
                </a:cubicBezTo>
                <a:cubicBezTo>
                  <a:pt x="575885" y="546278"/>
                  <a:pt x="588984" y="530776"/>
                  <a:pt x="600788" y="514304"/>
                </a:cubicBezTo>
                <a:lnTo>
                  <a:pt x="601496" y="524569"/>
                </a:lnTo>
                <a:cubicBezTo>
                  <a:pt x="601023" y="528935"/>
                  <a:pt x="601141" y="533418"/>
                  <a:pt x="601141" y="538020"/>
                </a:cubicBezTo>
                <a:cubicBezTo>
                  <a:pt x="601109" y="561511"/>
                  <a:pt x="598337" y="584908"/>
                  <a:pt x="592883" y="607750"/>
                </a:cubicBezTo>
                <a:cubicBezTo>
                  <a:pt x="592293" y="609992"/>
                  <a:pt x="591820" y="612351"/>
                  <a:pt x="591230" y="614593"/>
                </a:cubicBezTo>
                <a:cubicBezTo>
                  <a:pt x="577727" y="665941"/>
                  <a:pt x="550811" y="712770"/>
                  <a:pt x="513242" y="750277"/>
                </a:cubicBezTo>
                <a:cubicBezTo>
                  <a:pt x="483085" y="780317"/>
                  <a:pt x="446889" y="803596"/>
                  <a:pt x="407054" y="818592"/>
                </a:cubicBezTo>
                <a:cubicBezTo>
                  <a:pt x="372931" y="831488"/>
                  <a:pt x="336752" y="838083"/>
                  <a:pt x="300276" y="838059"/>
                </a:cubicBezTo>
                <a:cubicBezTo>
                  <a:pt x="223649" y="838189"/>
                  <a:pt x="149903" y="808870"/>
                  <a:pt x="94271" y="756177"/>
                </a:cubicBezTo>
                <a:lnTo>
                  <a:pt x="88018" y="750159"/>
                </a:lnTo>
                <a:lnTo>
                  <a:pt x="81883" y="743788"/>
                </a:lnTo>
                <a:cubicBezTo>
                  <a:pt x="29188" y="688157"/>
                  <a:pt x="-124" y="614404"/>
                  <a:pt x="0" y="537783"/>
                </a:cubicBezTo>
                <a:cubicBezTo>
                  <a:pt x="0" y="529761"/>
                  <a:pt x="0" y="521856"/>
                  <a:pt x="1061" y="514187"/>
                </a:cubicBezTo>
                <a:close/>
                <a:moveTo>
                  <a:pt x="524567" y="237863"/>
                </a:moveTo>
                <a:lnTo>
                  <a:pt x="538136" y="237863"/>
                </a:lnTo>
                <a:cubicBezTo>
                  <a:pt x="544625" y="237863"/>
                  <a:pt x="550996" y="237863"/>
                  <a:pt x="557486" y="237863"/>
                </a:cubicBezTo>
                <a:cubicBezTo>
                  <a:pt x="576858" y="239089"/>
                  <a:pt x="596064" y="242205"/>
                  <a:pt x="614827" y="247183"/>
                </a:cubicBezTo>
                <a:cubicBezTo>
                  <a:pt x="666214" y="260752"/>
                  <a:pt x="713026" y="287853"/>
                  <a:pt x="750393" y="325645"/>
                </a:cubicBezTo>
                <a:cubicBezTo>
                  <a:pt x="780418" y="355566"/>
                  <a:pt x="803744" y="391517"/>
                  <a:pt x="818826" y="431124"/>
                </a:cubicBezTo>
                <a:cubicBezTo>
                  <a:pt x="831922" y="465294"/>
                  <a:pt x="838718" y="501551"/>
                  <a:pt x="838884" y="538139"/>
                </a:cubicBezTo>
                <a:cubicBezTo>
                  <a:pt x="838943" y="614747"/>
                  <a:pt x="809647" y="688477"/>
                  <a:pt x="757001" y="744144"/>
                </a:cubicBezTo>
                <a:lnTo>
                  <a:pt x="750866" y="750397"/>
                </a:lnTo>
                <a:lnTo>
                  <a:pt x="744612" y="756532"/>
                </a:lnTo>
                <a:cubicBezTo>
                  <a:pt x="688967" y="809201"/>
                  <a:pt x="615229" y="838509"/>
                  <a:pt x="538608" y="838415"/>
                </a:cubicBezTo>
                <a:cubicBezTo>
                  <a:pt x="530585" y="838415"/>
                  <a:pt x="522680" y="838415"/>
                  <a:pt x="515011" y="837352"/>
                </a:cubicBezTo>
                <a:cubicBezTo>
                  <a:pt x="531573" y="825566"/>
                  <a:pt x="547159" y="812469"/>
                  <a:pt x="561615" y="798182"/>
                </a:cubicBezTo>
                <a:cubicBezTo>
                  <a:pt x="607411" y="752497"/>
                  <a:pt x="640300" y="695509"/>
                  <a:pt x="656949" y="633000"/>
                </a:cubicBezTo>
                <a:cubicBezTo>
                  <a:pt x="660024" y="621331"/>
                  <a:pt x="662506" y="609520"/>
                  <a:pt x="664381" y="597604"/>
                </a:cubicBezTo>
                <a:cubicBezTo>
                  <a:pt x="665680" y="589817"/>
                  <a:pt x="666741" y="582030"/>
                  <a:pt x="667449" y="574006"/>
                </a:cubicBezTo>
                <a:cubicBezTo>
                  <a:pt x="668629" y="562208"/>
                  <a:pt x="669219" y="550410"/>
                  <a:pt x="669219" y="538610"/>
                </a:cubicBezTo>
                <a:cubicBezTo>
                  <a:pt x="669318" y="493929"/>
                  <a:pt x="661323" y="449602"/>
                  <a:pt x="645622" y="407763"/>
                </a:cubicBezTo>
                <a:cubicBezTo>
                  <a:pt x="636571" y="383882"/>
                  <a:pt x="625022" y="361017"/>
                  <a:pt x="611169" y="339567"/>
                </a:cubicBezTo>
                <a:cubicBezTo>
                  <a:pt x="596953" y="317138"/>
                  <a:pt x="580337" y="296337"/>
                  <a:pt x="561615" y="277506"/>
                </a:cubicBezTo>
                <a:cubicBezTo>
                  <a:pt x="546980" y="263254"/>
                  <a:pt x="531196" y="250227"/>
                  <a:pt x="514421" y="238570"/>
                </a:cubicBezTo>
                <a:close/>
                <a:moveTo>
                  <a:pt x="301220" y="119"/>
                </a:moveTo>
                <a:cubicBezTo>
                  <a:pt x="309242" y="119"/>
                  <a:pt x="317147" y="119"/>
                  <a:pt x="324817" y="1062"/>
                </a:cubicBezTo>
                <a:lnTo>
                  <a:pt x="323637" y="1888"/>
                </a:lnTo>
                <a:cubicBezTo>
                  <a:pt x="307581" y="13451"/>
                  <a:pt x="292471" y="26276"/>
                  <a:pt x="278448" y="40234"/>
                </a:cubicBezTo>
                <a:cubicBezTo>
                  <a:pt x="232533" y="86060"/>
                  <a:pt x="199630" y="143272"/>
                  <a:pt x="183115" y="206006"/>
                </a:cubicBezTo>
                <a:cubicBezTo>
                  <a:pt x="175124" y="236823"/>
                  <a:pt x="171158" y="268551"/>
                  <a:pt x="171317" y="300395"/>
                </a:cubicBezTo>
                <a:cubicBezTo>
                  <a:pt x="171217" y="345006"/>
                  <a:pt x="179212" y="389251"/>
                  <a:pt x="194913" y="431006"/>
                </a:cubicBezTo>
                <a:cubicBezTo>
                  <a:pt x="213224" y="479676"/>
                  <a:pt x="241703" y="523885"/>
                  <a:pt x="278448" y="560673"/>
                </a:cubicBezTo>
                <a:cubicBezTo>
                  <a:pt x="292793" y="574949"/>
                  <a:pt x="308259" y="588046"/>
                  <a:pt x="324699" y="599845"/>
                </a:cubicBezTo>
                <a:cubicBezTo>
                  <a:pt x="316912" y="600553"/>
                  <a:pt x="309007" y="600907"/>
                  <a:pt x="301102" y="600907"/>
                </a:cubicBezTo>
                <a:cubicBezTo>
                  <a:pt x="275209" y="600942"/>
                  <a:pt x="249425" y="597568"/>
                  <a:pt x="224410" y="590878"/>
                </a:cubicBezTo>
                <a:cubicBezTo>
                  <a:pt x="173113" y="577345"/>
                  <a:pt x="126330" y="550433"/>
                  <a:pt x="88844" y="512889"/>
                </a:cubicBezTo>
                <a:cubicBezTo>
                  <a:pt x="58820" y="482967"/>
                  <a:pt x="35494" y="447017"/>
                  <a:pt x="20411" y="407409"/>
                </a:cubicBezTo>
                <a:cubicBezTo>
                  <a:pt x="7489" y="373169"/>
                  <a:pt x="853" y="336876"/>
                  <a:pt x="826" y="300277"/>
                </a:cubicBezTo>
                <a:cubicBezTo>
                  <a:pt x="708" y="223692"/>
                  <a:pt x="30022" y="149974"/>
                  <a:pt x="82709" y="94390"/>
                </a:cubicBezTo>
                <a:lnTo>
                  <a:pt x="88844" y="88019"/>
                </a:lnTo>
                <a:cubicBezTo>
                  <a:pt x="90850" y="86013"/>
                  <a:pt x="93091" y="84008"/>
                  <a:pt x="95097" y="81884"/>
                </a:cubicBezTo>
                <a:cubicBezTo>
                  <a:pt x="150829" y="29285"/>
                  <a:pt x="224587" y="25"/>
                  <a:pt x="301220" y="119"/>
                </a:cubicBezTo>
                <a:close/>
                <a:moveTo>
                  <a:pt x="539670" y="1"/>
                </a:moveTo>
                <a:cubicBezTo>
                  <a:pt x="616027" y="1"/>
                  <a:pt x="689470" y="29309"/>
                  <a:pt x="744848" y="81883"/>
                </a:cubicBezTo>
                <a:lnTo>
                  <a:pt x="751101" y="87901"/>
                </a:lnTo>
                <a:lnTo>
                  <a:pt x="757237" y="94154"/>
                </a:lnTo>
                <a:cubicBezTo>
                  <a:pt x="809776" y="149868"/>
                  <a:pt x="838990" y="223586"/>
                  <a:pt x="838884" y="300159"/>
                </a:cubicBezTo>
                <a:cubicBezTo>
                  <a:pt x="838884" y="308064"/>
                  <a:pt x="838884" y="316087"/>
                  <a:pt x="837822" y="323756"/>
                </a:cubicBezTo>
                <a:cubicBezTo>
                  <a:pt x="826047" y="307296"/>
                  <a:pt x="812950" y="291828"/>
                  <a:pt x="798650" y="277505"/>
                </a:cubicBezTo>
                <a:cubicBezTo>
                  <a:pt x="753004" y="231632"/>
                  <a:pt x="696004" y="198702"/>
                  <a:pt x="633469" y="182054"/>
                </a:cubicBezTo>
                <a:cubicBezTo>
                  <a:pt x="610318" y="175801"/>
                  <a:pt x="586605" y="171848"/>
                  <a:pt x="562678" y="170256"/>
                </a:cubicBezTo>
                <a:cubicBezTo>
                  <a:pt x="554772" y="169666"/>
                  <a:pt x="546867" y="169429"/>
                  <a:pt x="539080" y="169429"/>
                </a:cubicBezTo>
                <a:lnTo>
                  <a:pt x="522443" y="169429"/>
                </a:lnTo>
                <a:cubicBezTo>
                  <a:pt x="515247" y="169429"/>
                  <a:pt x="507932" y="170374"/>
                  <a:pt x="500734" y="171082"/>
                </a:cubicBezTo>
                <a:lnTo>
                  <a:pt x="486221" y="172969"/>
                </a:lnTo>
                <a:lnTo>
                  <a:pt x="479025" y="174031"/>
                </a:lnTo>
                <a:lnTo>
                  <a:pt x="475839" y="174621"/>
                </a:lnTo>
                <a:lnTo>
                  <a:pt x="475131" y="174621"/>
                </a:lnTo>
                <a:lnTo>
                  <a:pt x="471828" y="174621"/>
                </a:lnTo>
                <a:lnTo>
                  <a:pt x="464631" y="175919"/>
                </a:lnTo>
                <a:lnTo>
                  <a:pt x="457551" y="177571"/>
                </a:lnTo>
                <a:lnTo>
                  <a:pt x="454012" y="178397"/>
                </a:lnTo>
                <a:lnTo>
                  <a:pt x="452241" y="178397"/>
                </a:lnTo>
                <a:lnTo>
                  <a:pt x="450354" y="178397"/>
                </a:lnTo>
                <a:lnTo>
                  <a:pt x="443275" y="180166"/>
                </a:lnTo>
                <a:lnTo>
                  <a:pt x="434425" y="182645"/>
                </a:lnTo>
                <a:lnTo>
                  <a:pt x="433482" y="182645"/>
                </a:lnTo>
                <a:lnTo>
                  <a:pt x="432774" y="182645"/>
                </a:lnTo>
                <a:lnTo>
                  <a:pt x="431122" y="182645"/>
                </a:lnTo>
                <a:lnTo>
                  <a:pt x="430296" y="182645"/>
                </a:lnTo>
                <a:lnTo>
                  <a:pt x="426167" y="184060"/>
                </a:lnTo>
                <a:lnTo>
                  <a:pt x="422509" y="185240"/>
                </a:lnTo>
                <a:lnTo>
                  <a:pt x="420621" y="185240"/>
                </a:lnTo>
                <a:lnTo>
                  <a:pt x="418733" y="185830"/>
                </a:lnTo>
                <a:lnTo>
                  <a:pt x="416964" y="186538"/>
                </a:lnTo>
                <a:lnTo>
                  <a:pt x="410121" y="189016"/>
                </a:lnTo>
                <a:cubicBezTo>
                  <a:pt x="360339" y="208625"/>
                  <a:pt x="315413" y="238817"/>
                  <a:pt x="278447" y="277505"/>
                </a:cubicBezTo>
                <a:cubicBezTo>
                  <a:pt x="263995" y="292089"/>
                  <a:pt x="250812" y="307875"/>
                  <a:pt x="239040" y="324700"/>
                </a:cubicBezTo>
                <a:lnTo>
                  <a:pt x="238332" y="314671"/>
                </a:lnTo>
                <a:cubicBezTo>
                  <a:pt x="238332" y="310069"/>
                  <a:pt x="238332" y="305587"/>
                  <a:pt x="238332" y="301103"/>
                </a:cubicBezTo>
                <a:cubicBezTo>
                  <a:pt x="238332" y="296619"/>
                  <a:pt x="238332" y="294614"/>
                  <a:pt x="238332" y="291310"/>
                </a:cubicBezTo>
                <a:cubicBezTo>
                  <a:pt x="239019" y="270709"/>
                  <a:pt x="241785" y="250238"/>
                  <a:pt x="246591" y="230193"/>
                </a:cubicBezTo>
                <a:cubicBezTo>
                  <a:pt x="246591" y="228188"/>
                  <a:pt x="247417" y="226299"/>
                  <a:pt x="248007" y="224293"/>
                </a:cubicBezTo>
                <a:cubicBezTo>
                  <a:pt x="261246" y="172710"/>
                  <a:pt x="288052" y="125621"/>
                  <a:pt x="325642" y="87901"/>
                </a:cubicBezTo>
                <a:cubicBezTo>
                  <a:pt x="355798" y="57862"/>
                  <a:pt x="391995" y="34583"/>
                  <a:pt x="431830" y="19586"/>
                </a:cubicBezTo>
                <a:cubicBezTo>
                  <a:pt x="466279" y="6525"/>
                  <a:pt x="502830" y="-105"/>
                  <a:pt x="539670" y="1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700">
                <a:noFill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61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hlaví oddílu –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text 4">
            <a:extLst>
              <a:ext uri="{FF2B5EF4-FFF2-40B4-BE49-F238E27FC236}">
                <a16:creationId xmlns:a16="http://schemas.microsoft.com/office/drawing/2014/main" id="{43C6D599-B786-6548-76FA-B707BC0C79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12192000" cy="6858000"/>
          </a:xfrm>
          <a:gradFill>
            <a:gsLst>
              <a:gs pos="2000">
                <a:schemeClr val="accent2"/>
              </a:gs>
              <a:gs pos="100000">
                <a:schemeClr val="accent3"/>
              </a:gs>
            </a:gsLst>
            <a:lin ang="18900000" scaled="1"/>
          </a:gra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4AFDEA-97D3-EE34-6E5A-44457E9BE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8128" y="3232880"/>
            <a:ext cx="6215744" cy="1329595"/>
          </a:xfrm>
        </p:spPr>
        <p:txBody>
          <a:bodyPr wrap="square" anchor="b">
            <a:sp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DC90E8-C5EB-B941-FD01-667E91648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88128" y="4855470"/>
            <a:ext cx="6215744" cy="276999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BB0CDC5A-25B0-56DC-7DDF-D708582B8D7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640654" y="1170215"/>
            <a:ext cx="908508" cy="1361200"/>
          </a:xfrm>
          <a:custGeom>
            <a:avLst/>
            <a:gdLst>
              <a:gd name="connsiteX0" fmla="*/ 485632 w 838884"/>
              <a:gd name="connsiteY0" fmla="*/ 1031204 h 1256884"/>
              <a:gd name="connsiteX1" fmla="*/ 462978 w 838884"/>
              <a:gd name="connsiteY1" fmla="*/ 1037103 h 1256884"/>
              <a:gd name="connsiteX2" fmla="*/ 446225 w 838884"/>
              <a:gd name="connsiteY2" fmla="*/ 1054565 h 1256884"/>
              <a:gd name="connsiteX3" fmla="*/ 439735 w 838884"/>
              <a:gd name="connsiteY3" fmla="*/ 1081821 h 1256884"/>
              <a:gd name="connsiteX4" fmla="*/ 446225 w 838884"/>
              <a:gd name="connsiteY4" fmla="*/ 1109429 h 1256884"/>
              <a:gd name="connsiteX5" fmla="*/ 464041 w 838884"/>
              <a:gd name="connsiteY5" fmla="*/ 1127009 h 1256884"/>
              <a:gd name="connsiteX6" fmla="*/ 486458 w 838884"/>
              <a:gd name="connsiteY6" fmla="*/ 1133262 h 1256884"/>
              <a:gd name="connsiteX7" fmla="*/ 510055 w 838884"/>
              <a:gd name="connsiteY7" fmla="*/ 1127127 h 1256884"/>
              <a:gd name="connsiteX8" fmla="*/ 526219 w 838884"/>
              <a:gd name="connsiteY8" fmla="*/ 1110019 h 1256884"/>
              <a:gd name="connsiteX9" fmla="*/ 532591 w 838884"/>
              <a:gd name="connsiteY9" fmla="*/ 1082529 h 1256884"/>
              <a:gd name="connsiteX10" fmla="*/ 526219 w 838884"/>
              <a:gd name="connsiteY10" fmla="*/ 1054919 h 1256884"/>
              <a:gd name="connsiteX11" fmla="*/ 509229 w 838884"/>
              <a:gd name="connsiteY11" fmla="*/ 1037339 h 1256884"/>
              <a:gd name="connsiteX12" fmla="*/ 485632 w 838884"/>
              <a:gd name="connsiteY12" fmla="*/ 1031204 h 1256884"/>
              <a:gd name="connsiteX13" fmla="*/ 277858 w 838884"/>
              <a:gd name="connsiteY13" fmla="*/ 1031087 h 1256884"/>
              <a:gd name="connsiteX14" fmla="*/ 246238 w 838884"/>
              <a:gd name="connsiteY14" fmla="*/ 1044419 h 1256884"/>
              <a:gd name="connsiteX15" fmla="*/ 233377 w 838884"/>
              <a:gd name="connsiteY15" fmla="*/ 1082765 h 1256884"/>
              <a:gd name="connsiteX16" fmla="*/ 245883 w 838884"/>
              <a:gd name="connsiteY16" fmla="*/ 1120992 h 1256884"/>
              <a:gd name="connsiteX17" fmla="*/ 277150 w 838884"/>
              <a:gd name="connsiteY17" fmla="*/ 1134325 h 1256884"/>
              <a:gd name="connsiteX18" fmla="*/ 299685 w 838884"/>
              <a:gd name="connsiteY18" fmla="*/ 1128308 h 1256884"/>
              <a:gd name="connsiteX19" fmla="*/ 316557 w 838884"/>
              <a:gd name="connsiteY19" fmla="*/ 1110845 h 1256884"/>
              <a:gd name="connsiteX20" fmla="*/ 322811 w 838884"/>
              <a:gd name="connsiteY20" fmla="*/ 1082529 h 1256884"/>
              <a:gd name="connsiteX21" fmla="*/ 309714 w 838884"/>
              <a:gd name="connsiteY21" fmla="*/ 1044419 h 1256884"/>
              <a:gd name="connsiteX22" fmla="*/ 277858 w 838884"/>
              <a:gd name="connsiteY22" fmla="*/ 1031087 h 1256884"/>
              <a:gd name="connsiteX23" fmla="*/ 704615 w 838884"/>
              <a:gd name="connsiteY23" fmla="*/ 1031086 h 1256884"/>
              <a:gd name="connsiteX24" fmla="*/ 672995 w 838884"/>
              <a:gd name="connsiteY24" fmla="*/ 1044418 h 1256884"/>
              <a:gd name="connsiteX25" fmla="*/ 660253 w 838884"/>
              <a:gd name="connsiteY25" fmla="*/ 1082764 h 1256884"/>
              <a:gd name="connsiteX26" fmla="*/ 672759 w 838884"/>
              <a:gd name="connsiteY26" fmla="*/ 1120991 h 1256884"/>
              <a:gd name="connsiteX27" fmla="*/ 704026 w 838884"/>
              <a:gd name="connsiteY27" fmla="*/ 1134324 h 1256884"/>
              <a:gd name="connsiteX28" fmla="*/ 726797 w 838884"/>
              <a:gd name="connsiteY28" fmla="*/ 1128307 h 1256884"/>
              <a:gd name="connsiteX29" fmla="*/ 726562 w 838884"/>
              <a:gd name="connsiteY29" fmla="*/ 1128307 h 1256884"/>
              <a:gd name="connsiteX30" fmla="*/ 743315 w 838884"/>
              <a:gd name="connsiteY30" fmla="*/ 1110844 h 1256884"/>
              <a:gd name="connsiteX31" fmla="*/ 749687 w 838884"/>
              <a:gd name="connsiteY31" fmla="*/ 1082527 h 1256884"/>
              <a:gd name="connsiteX32" fmla="*/ 736590 w 838884"/>
              <a:gd name="connsiteY32" fmla="*/ 1044418 h 1256884"/>
              <a:gd name="connsiteX33" fmla="*/ 704615 w 838884"/>
              <a:gd name="connsiteY33" fmla="*/ 1031086 h 1256884"/>
              <a:gd name="connsiteX34" fmla="*/ 705088 w 838884"/>
              <a:gd name="connsiteY34" fmla="*/ 992622 h 1256884"/>
              <a:gd name="connsiteX35" fmla="*/ 750631 w 838884"/>
              <a:gd name="connsiteY35" fmla="*/ 1003712 h 1256884"/>
              <a:gd name="connsiteX36" fmla="*/ 782959 w 838884"/>
              <a:gd name="connsiteY36" fmla="*/ 1035333 h 1256884"/>
              <a:gd name="connsiteX37" fmla="*/ 794757 w 838884"/>
              <a:gd name="connsiteY37" fmla="*/ 1082527 h 1256884"/>
              <a:gd name="connsiteX38" fmla="*/ 782959 w 838884"/>
              <a:gd name="connsiteY38" fmla="*/ 1129723 h 1256884"/>
              <a:gd name="connsiteX39" fmla="*/ 750395 w 838884"/>
              <a:gd name="connsiteY39" fmla="*/ 1161342 h 1256884"/>
              <a:gd name="connsiteX40" fmla="*/ 704262 w 838884"/>
              <a:gd name="connsiteY40" fmla="*/ 1173142 h 1256884"/>
              <a:gd name="connsiteX41" fmla="*/ 658719 w 838884"/>
              <a:gd name="connsiteY41" fmla="*/ 1161342 h 1256884"/>
              <a:gd name="connsiteX42" fmla="*/ 627099 w 838884"/>
              <a:gd name="connsiteY42" fmla="*/ 1129723 h 1256884"/>
              <a:gd name="connsiteX43" fmla="*/ 615300 w 838884"/>
              <a:gd name="connsiteY43" fmla="*/ 1082527 h 1256884"/>
              <a:gd name="connsiteX44" fmla="*/ 627099 w 838884"/>
              <a:gd name="connsiteY44" fmla="*/ 1035333 h 1256884"/>
              <a:gd name="connsiteX45" fmla="*/ 659427 w 838884"/>
              <a:gd name="connsiteY45" fmla="*/ 1003712 h 1256884"/>
              <a:gd name="connsiteX46" fmla="*/ 705088 w 838884"/>
              <a:gd name="connsiteY46" fmla="*/ 992622 h 1256884"/>
              <a:gd name="connsiteX47" fmla="*/ 278447 w 838884"/>
              <a:gd name="connsiteY47" fmla="*/ 992505 h 1256884"/>
              <a:gd name="connsiteX48" fmla="*/ 324108 w 838884"/>
              <a:gd name="connsiteY48" fmla="*/ 1003595 h 1256884"/>
              <a:gd name="connsiteX49" fmla="*/ 356318 w 838884"/>
              <a:gd name="connsiteY49" fmla="*/ 1035216 h 1256884"/>
              <a:gd name="connsiteX50" fmla="*/ 368117 w 838884"/>
              <a:gd name="connsiteY50" fmla="*/ 1082410 h 1256884"/>
              <a:gd name="connsiteX51" fmla="*/ 356318 w 838884"/>
              <a:gd name="connsiteY51" fmla="*/ 1129606 h 1256884"/>
              <a:gd name="connsiteX52" fmla="*/ 323519 w 838884"/>
              <a:gd name="connsiteY52" fmla="*/ 1161225 h 1256884"/>
              <a:gd name="connsiteX53" fmla="*/ 277386 w 838884"/>
              <a:gd name="connsiteY53" fmla="*/ 1173025 h 1256884"/>
              <a:gd name="connsiteX54" fmla="*/ 231843 w 838884"/>
              <a:gd name="connsiteY54" fmla="*/ 1161344 h 1256884"/>
              <a:gd name="connsiteX55" fmla="*/ 200222 w 838884"/>
              <a:gd name="connsiteY55" fmla="*/ 1129724 h 1256884"/>
              <a:gd name="connsiteX56" fmla="*/ 188424 w 838884"/>
              <a:gd name="connsiteY56" fmla="*/ 1082529 h 1256884"/>
              <a:gd name="connsiteX57" fmla="*/ 200222 w 838884"/>
              <a:gd name="connsiteY57" fmla="*/ 1035335 h 1256884"/>
              <a:gd name="connsiteX58" fmla="*/ 232433 w 838884"/>
              <a:gd name="connsiteY58" fmla="*/ 1003714 h 1256884"/>
              <a:gd name="connsiteX59" fmla="*/ 278447 w 838884"/>
              <a:gd name="connsiteY59" fmla="*/ 992505 h 1256884"/>
              <a:gd name="connsiteX60" fmla="*/ 474777 w 838884"/>
              <a:gd name="connsiteY60" fmla="*/ 990617 h 1256884"/>
              <a:gd name="connsiteX61" fmla="*/ 509466 w 838884"/>
              <a:gd name="connsiteY61" fmla="*/ 1000173 h 1256884"/>
              <a:gd name="connsiteX62" fmla="*/ 533062 w 838884"/>
              <a:gd name="connsiteY62" fmla="*/ 1020113 h 1256884"/>
              <a:gd name="connsiteX63" fmla="*/ 533062 w 838884"/>
              <a:gd name="connsiteY63" fmla="*/ 995336 h 1256884"/>
              <a:gd name="connsiteX64" fmla="*/ 577426 w 838884"/>
              <a:gd name="connsiteY64" fmla="*/ 995336 h 1256884"/>
              <a:gd name="connsiteX65" fmla="*/ 577426 w 838884"/>
              <a:gd name="connsiteY65" fmla="*/ 1170900 h 1256884"/>
              <a:gd name="connsiteX66" fmla="*/ 567633 w 838884"/>
              <a:gd name="connsiteY66" fmla="*/ 1214201 h 1256884"/>
              <a:gd name="connsiteX67" fmla="*/ 538018 w 838884"/>
              <a:gd name="connsiteY67" fmla="*/ 1244996 h 1256884"/>
              <a:gd name="connsiteX68" fmla="*/ 490823 w 838884"/>
              <a:gd name="connsiteY68" fmla="*/ 1256794 h 1256884"/>
              <a:gd name="connsiteX69" fmla="*/ 429942 w 838884"/>
              <a:gd name="connsiteY69" fmla="*/ 1239451 h 1256884"/>
              <a:gd name="connsiteX70" fmla="*/ 402924 w 838884"/>
              <a:gd name="connsiteY70" fmla="*/ 1192256 h 1256884"/>
              <a:gd name="connsiteX71" fmla="*/ 446696 w 838884"/>
              <a:gd name="connsiteY71" fmla="*/ 1192256 h 1256884"/>
              <a:gd name="connsiteX72" fmla="*/ 461799 w 838884"/>
              <a:gd name="connsiteY72" fmla="*/ 1209600 h 1256884"/>
              <a:gd name="connsiteX73" fmla="*/ 489644 w 838884"/>
              <a:gd name="connsiteY73" fmla="*/ 1216796 h 1256884"/>
              <a:gd name="connsiteX74" fmla="*/ 520792 w 838884"/>
              <a:gd name="connsiteY74" fmla="*/ 1204998 h 1256884"/>
              <a:gd name="connsiteX75" fmla="*/ 532591 w 838884"/>
              <a:gd name="connsiteY75" fmla="*/ 1169602 h 1256884"/>
              <a:gd name="connsiteX76" fmla="*/ 532591 w 838884"/>
              <a:gd name="connsiteY76" fmla="*/ 1142583 h 1256884"/>
              <a:gd name="connsiteX77" fmla="*/ 508993 w 838884"/>
              <a:gd name="connsiteY77" fmla="*/ 1162995 h 1256884"/>
              <a:gd name="connsiteX78" fmla="*/ 474777 w 838884"/>
              <a:gd name="connsiteY78" fmla="*/ 1171254 h 1256884"/>
              <a:gd name="connsiteX79" fmla="*/ 434543 w 838884"/>
              <a:gd name="connsiteY79" fmla="*/ 1159455 h 1256884"/>
              <a:gd name="connsiteX80" fmla="*/ 405755 w 838884"/>
              <a:gd name="connsiteY80" fmla="*/ 1127481 h 1256884"/>
              <a:gd name="connsiteX81" fmla="*/ 395136 w 838884"/>
              <a:gd name="connsiteY81" fmla="*/ 1080287 h 1256884"/>
              <a:gd name="connsiteX82" fmla="*/ 405755 w 838884"/>
              <a:gd name="connsiteY82" fmla="*/ 1033092 h 1256884"/>
              <a:gd name="connsiteX83" fmla="*/ 434425 w 838884"/>
              <a:gd name="connsiteY83" fmla="*/ 1001589 h 1256884"/>
              <a:gd name="connsiteX84" fmla="*/ 474777 w 838884"/>
              <a:gd name="connsiteY84" fmla="*/ 990617 h 1256884"/>
              <a:gd name="connsiteX85" fmla="*/ 48964 w 838884"/>
              <a:gd name="connsiteY85" fmla="*/ 950030 h 1256884"/>
              <a:gd name="connsiteX86" fmla="*/ 93090 w 838884"/>
              <a:gd name="connsiteY86" fmla="*/ 950030 h 1256884"/>
              <a:gd name="connsiteX87" fmla="*/ 93090 w 838884"/>
              <a:gd name="connsiteY87" fmla="*/ 1134679 h 1256884"/>
              <a:gd name="connsiteX88" fmla="*/ 165417 w 838884"/>
              <a:gd name="connsiteY88" fmla="*/ 1134679 h 1256884"/>
              <a:gd name="connsiteX89" fmla="*/ 165417 w 838884"/>
              <a:gd name="connsiteY89" fmla="*/ 1170075 h 1256884"/>
              <a:gd name="connsiteX90" fmla="*/ 48964 w 838884"/>
              <a:gd name="connsiteY90" fmla="*/ 1170075 h 1256884"/>
              <a:gd name="connsiteX91" fmla="*/ 1061 w 838884"/>
              <a:gd name="connsiteY91" fmla="*/ 514187 h 1256884"/>
              <a:gd name="connsiteX92" fmla="*/ 40588 w 838884"/>
              <a:gd name="connsiteY92" fmla="*/ 560673 h 1256884"/>
              <a:gd name="connsiteX93" fmla="*/ 205768 w 838884"/>
              <a:gd name="connsiteY93" fmla="*/ 656125 h 1256884"/>
              <a:gd name="connsiteX94" fmla="*/ 264762 w 838884"/>
              <a:gd name="connsiteY94" fmla="*/ 666625 h 1256884"/>
              <a:gd name="connsiteX95" fmla="*/ 276560 w 838884"/>
              <a:gd name="connsiteY95" fmla="*/ 667569 h 1256884"/>
              <a:gd name="connsiteX96" fmla="*/ 299331 w 838884"/>
              <a:gd name="connsiteY96" fmla="*/ 668277 h 1256884"/>
              <a:gd name="connsiteX97" fmla="*/ 361629 w 838884"/>
              <a:gd name="connsiteY97" fmla="*/ 662967 h 1256884"/>
              <a:gd name="connsiteX98" fmla="*/ 422392 w 838884"/>
              <a:gd name="connsiteY98" fmla="*/ 647040 h 1256884"/>
              <a:gd name="connsiteX99" fmla="*/ 429942 w 838884"/>
              <a:gd name="connsiteY99" fmla="*/ 644325 h 1256884"/>
              <a:gd name="connsiteX100" fmla="*/ 561616 w 838884"/>
              <a:gd name="connsiteY100" fmla="*/ 560673 h 1256884"/>
              <a:gd name="connsiteX101" fmla="*/ 600788 w 838884"/>
              <a:gd name="connsiteY101" fmla="*/ 514304 h 1256884"/>
              <a:gd name="connsiteX102" fmla="*/ 601496 w 838884"/>
              <a:gd name="connsiteY102" fmla="*/ 524569 h 1256884"/>
              <a:gd name="connsiteX103" fmla="*/ 601141 w 838884"/>
              <a:gd name="connsiteY103" fmla="*/ 538020 h 1256884"/>
              <a:gd name="connsiteX104" fmla="*/ 592883 w 838884"/>
              <a:gd name="connsiteY104" fmla="*/ 607750 h 1256884"/>
              <a:gd name="connsiteX105" fmla="*/ 591230 w 838884"/>
              <a:gd name="connsiteY105" fmla="*/ 614593 h 1256884"/>
              <a:gd name="connsiteX106" fmla="*/ 513242 w 838884"/>
              <a:gd name="connsiteY106" fmla="*/ 750277 h 1256884"/>
              <a:gd name="connsiteX107" fmla="*/ 407054 w 838884"/>
              <a:gd name="connsiteY107" fmla="*/ 818592 h 1256884"/>
              <a:gd name="connsiteX108" fmla="*/ 300276 w 838884"/>
              <a:gd name="connsiteY108" fmla="*/ 838059 h 1256884"/>
              <a:gd name="connsiteX109" fmla="*/ 94271 w 838884"/>
              <a:gd name="connsiteY109" fmla="*/ 756177 h 1256884"/>
              <a:gd name="connsiteX110" fmla="*/ 88018 w 838884"/>
              <a:gd name="connsiteY110" fmla="*/ 750159 h 1256884"/>
              <a:gd name="connsiteX111" fmla="*/ 81883 w 838884"/>
              <a:gd name="connsiteY111" fmla="*/ 743788 h 1256884"/>
              <a:gd name="connsiteX112" fmla="*/ 0 w 838884"/>
              <a:gd name="connsiteY112" fmla="*/ 537783 h 1256884"/>
              <a:gd name="connsiteX113" fmla="*/ 1061 w 838884"/>
              <a:gd name="connsiteY113" fmla="*/ 514187 h 1256884"/>
              <a:gd name="connsiteX114" fmla="*/ 524567 w 838884"/>
              <a:gd name="connsiteY114" fmla="*/ 237863 h 1256884"/>
              <a:gd name="connsiteX115" fmla="*/ 538136 w 838884"/>
              <a:gd name="connsiteY115" fmla="*/ 237863 h 1256884"/>
              <a:gd name="connsiteX116" fmla="*/ 557486 w 838884"/>
              <a:gd name="connsiteY116" fmla="*/ 237863 h 1256884"/>
              <a:gd name="connsiteX117" fmla="*/ 614827 w 838884"/>
              <a:gd name="connsiteY117" fmla="*/ 247183 h 1256884"/>
              <a:gd name="connsiteX118" fmla="*/ 750393 w 838884"/>
              <a:gd name="connsiteY118" fmla="*/ 325645 h 1256884"/>
              <a:gd name="connsiteX119" fmla="*/ 818826 w 838884"/>
              <a:gd name="connsiteY119" fmla="*/ 431124 h 1256884"/>
              <a:gd name="connsiteX120" fmla="*/ 838884 w 838884"/>
              <a:gd name="connsiteY120" fmla="*/ 538139 h 1256884"/>
              <a:gd name="connsiteX121" fmla="*/ 757001 w 838884"/>
              <a:gd name="connsiteY121" fmla="*/ 744144 h 1256884"/>
              <a:gd name="connsiteX122" fmla="*/ 750866 w 838884"/>
              <a:gd name="connsiteY122" fmla="*/ 750397 h 1256884"/>
              <a:gd name="connsiteX123" fmla="*/ 744612 w 838884"/>
              <a:gd name="connsiteY123" fmla="*/ 756532 h 1256884"/>
              <a:gd name="connsiteX124" fmla="*/ 538608 w 838884"/>
              <a:gd name="connsiteY124" fmla="*/ 838415 h 1256884"/>
              <a:gd name="connsiteX125" fmla="*/ 515011 w 838884"/>
              <a:gd name="connsiteY125" fmla="*/ 837352 h 1256884"/>
              <a:gd name="connsiteX126" fmla="*/ 561615 w 838884"/>
              <a:gd name="connsiteY126" fmla="*/ 798182 h 1256884"/>
              <a:gd name="connsiteX127" fmla="*/ 656949 w 838884"/>
              <a:gd name="connsiteY127" fmla="*/ 633000 h 1256884"/>
              <a:gd name="connsiteX128" fmla="*/ 664381 w 838884"/>
              <a:gd name="connsiteY128" fmla="*/ 597604 h 1256884"/>
              <a:gd name="connsiteX129" fmla="*/ 667449 w 838884"/>
              <a:gd name="connsiteY129" fmla="*/ 574006 h 1256884"/>
              <a:gd name="connsiteX130" fmla="*/ 669219 w 838884"/>
              <a:gd name="connsiteY130" fmla="*/ 538610 h 1256884"/>
              <a:gd name="connsiteX131" fmla="*/ 645622 w 838884"/>
              <a:gd name="connsiteY131" fmla="*/ 407763 h 1256884"/>
              <a:gd name="connsiteX132" fmla="*/ 611169 w 838884"/>
              <a:gd name="connsiteY132" fmla="*/ 339567 h 1256884"/>
              <a:gd name="connsiteX133" fmla="*/ 561615 w 838884"/>
              <a:gd name="connsiteY133" fmla="*/ 277506 h 1256884"/>
              <a:gd name="connsiteX134" fmla="*/ 514421 w 838884"/>
              <a:gd name="connsiteY134" fmla="*/ 238570 h 1256884"/>
              <a:gd name="connsiteX135" fmla="*/ 301220 w 838884"/>
              <a:gd name="connsiteY135" fmla="*/ 119 h 1256884"/>
              <a:gd name="connsiteX136" fmla="*/ 324817 w 838884"/>
              <a:gd name="connsiteY136" fmla="*/ 1062 h 1256884"/>
              <a:gd name="connsiteX137" fmla="*/ 323637 w 838884"/>
              <a:gd name="connsiteY137" fmla="*/ 1888 h 1256884"/>
              <a:gd name="connsiteX138" fmla="*/ 278448 w 838884"/>
              <a:gd name="connsiteY138" fmla="*/ 40234 h 1256884"/>
              <a:gd name="connsiteX139" fmla="*/ 183115 w 838884"/>
              <a:gd name="connsiteY139" fmla="*/ 206006 h 1256884"/>
              <a:gd name="connsiteX140" fmla="*/ 171317 w 838884"/>
              <a:gd name="connsiteY140" fmla="*/ 300395 h 1256884"/>
              <a:gd name="connsiteX141" fmla="*/ 194913 w 838884"/>
              <a:gd name="connsiteY141" fmla="*/ 431006 h 1256884"/>
              <a:gd name="connsiteX142" fmla="*/ 278448 w 838884"/>
              <a:gd name="connsiteY142" fmla="*/ 560673 h 1256884"/>
              <a:gd name="connsiteX143" fmla="*/ 324699 w 838884"/>
              <a:gd name="connsiteY143" fmla="*/ 599845 h 1256884"/>
              <a:gd name="connsiteX144" fmla="*/ 301102 w 838884"/>
              <a:gd name="connsiteY144" fmla="*/ 600907 h 1256884"/>
              <a:gd name="connsiteX145" fmla="*/ 224410 w 838884"/>
              <a:gd name="connsiteY145" fmla="*/ 590878 h 1256884"/>
              <a:gd name="connsiteX146" fmla="*/ 88844 w 838884"/>
              <a:gd name="connsiteY146" fmla="*/ 512889 h 1256884"/>
              <a:gd name="connsiteX147" fmla="*/ 20411 w 838884"/>
              <a:gd name="connsiteY147" fmla="*/ 407409 h 1256884"/>
              <a:gd name="connsiteX148" fmla="*/ 826 w 838884"/>
              <a:gd name="connsiteY148" fmla="*/ 300277 h 1256884"/>
              <a:gd name="connsiteX149" fmla="*/ 82709 w 838884"/>
              <a:gd name="connsiteY149" fmla="*/ 94390 h 1256884"/>
              <a:gd name="connsiteX150" fmla="*/ 88844 w 838884"/>
              <a:gd name="connsiteY150" fmla="*/ 88019 h 1256884"/>
              <a:gd name="connsiteX151" fmla="*/ 95097 w 838884"/>
              <a:gd name="connsiteY151" fmla="*/ 81884 h 1256884"/>
              <a:gd name="connsiteX152" fmla="*/ 301220 w 838884"/>
              <a:gd name="connsiteY152" fmla="*/ 119 h 1256884"/>
              <a:gd name="connsiteX153" fmla="*/ 539670 w 838884"/>
              <a:gd name="connsiteY153" fmla="*/ 1 h 1256884"/>
              <a:gd name="connsiteX154" fmla="*/ 744848 w 838884"/>
              <a:gd name="connsiteY154" fmla="*/ 81883 h 1256884"/>
              <a:gd name="connsiteX155" fmla="*/ 751101 w 838884"/>
              <a:gd name="connsiteY155" fmla="*/ 87901 h 1256884"/>
              <a:gd name="connsiteX156" fmla="*/ 757237 w 838884"/>
              <a:gd name="connsiteY156" fmla="*/ 94154 h 1256884"/>
              <a:gd name="connsiteX157" fmla="*/ 838884 w 838884"/>
              <a:gd name="connsiteY157" fmla="*/ 300159 h 1256884"/>
              <a:gd name="connsiteX158" fmla="*/ 837822 w 838884"/>
              <a:gd name="connsiteY158" fmla="*/ 323756 h 1256884"/>
              <a:gd name="connsiteX159" fmla="*/ 798650 w 838884"/>
              <a:gd name="connsiteY159" fmla="*/ 277505 h 1256884"/>
              <a:gd name="connsiteX160" fmla="*/ 633469 w 838884"/>
              <a:gd name="connsiteY160" fmla="*/ 182054 h 1256884"/>
              <a:gd name="connsiteX161" fmla="*/ 562678 w 838884"/>
              <a:gd name="connsiteY161" fmla="*/ 170256 h 1256884"/>
              <a:gd name="connsiteX162" fmla="*/ 539080 w 838884"/>
              <a:gd name="connsiteY162" fmla="*/ 169429 h 1256884"/>
              <a:gd name="connsiteX163" fmla="*/ 522443 w 838884"/>
              <a:gd name="connsiteY163" fmla="*/ 169429 h 1256884"/>
              <a:gd name="connsiteX164" fmla="*/ 500734 w 838884"/>
              <a:gd name="connsiteY164" fmla="*/ 171082 h 1256884"/>
              <a:gd name="connsiteX165" fmla="*/ 486221 w 838884"/>
              <a:gd name="connsiteY165" fmla="*/ 172969 h 1256884"/>
              <a:gd name="connsiteX166" fmla="*/ 479025 w 838884"/>
              <a:gd name="connsiteY166" fmla="*/ 174031 h 1256884"/>
              <a:gd name="connsiteX167" fmla="*/ 475839 w 838884"/>
              <a:gd name="connsiteY167" fmla="*/ 174621 h 1256884"/>
              <a:gd name="connsiteX168" fmla="*/ 475131 w 838884"/>
              <a:gd name="connsiteY168" fmla="*/ 174621 h 1256884"/>
              <a:gd name="connsiteX169" fmla="*/ 471828 w 838884"/>
              <a:gd name="connsiteY169" fmla="*/ 174621 h 1256884"/>
              <a:gd name="connsiteX170" fmla="*/ 464631 w 838884"/>
              <a:gd name="connsiteY170" fmla="*/ 175919 h 1256884"/>
              <a:gd name="connsiteX171" fmla="*/ 457551 w 838884"/>
              <a:gd name="connsiteY171" fmla="*/ 177571 h 1256884"/>
              <a:gd name="connsiteX172" fmla="*/ 454012 w 838884"/>
              <a:gd name="connsiteY172" fmla="*/ 178397 h 1256884"/>
              <a:gd name="connsiteX173" fmla="*/ 452241 w 838884"/>
              <a:gd name="connsiteY173" fmla="*/ 178397 h 1256884"/>
              <a:gd name="connsiteX174" fmla="*/ 450354 w 838884"/>
              <a:gd name="connsiteY174" fmla="*/ 178397 h 1256884"/>
              <a:gd name="connsiteX175" fmla="*/ 443275 w 838884"/>
              <a:gd name="connsiteY175" fmla="*/ 180166 h 1256884"/>
              <a:gd name="connsiteX176" fmla="*/ 434425 w 838884"/>
              <a:gd name="connsiteY176" fmla="*/ 182645 h 1256884"/>
              <a:gd name="connsiteX177" fmla="*/ 433482 w 838884"/>
              <a:gd name="connsiteY177" fmla="*/ 182645 h 1256884"/>
              <a:gd name="connsiteX178" fmla="*/ 432774 w 838884"/>
              <a:gd name="connsiteY178" fmla="*/ 182645 h 1256884"/>
              <a:gd name="connsiteX179" fmla="*/ 431122 w 838884"/>
              <a:gd name="connsiteY179" fmla="*/ 182645 h 1256884"/>
              <a:gd name="connsiteX180" fmla="*/ 430296 w 838884"/>
              <a:gd name="connsiteY180" fmla="*/ 182645 h 1256884"/>
              <a:gd name="connsiteX181" fmla="*/ 426167 w 838884"/>
              <a:gd name="connsiteY181" fmla="*/ 184060 h 1256884"/>
              <a:gd name="connsiteX182" fmla="*/ 422509 w 838884"/>
              <a:gd name="connsiteY182" fmla="*/ 185240 h 1256884"/>
              <a:gd name="connsiteX183" fmla="*/ 420621 w 838884"/>
              <a:gd name="connsiteY183" fmla="*/ 185240 h 1256884"/>
              <a:gd name="connsiteX184" fmla="*/ 418733 w 838884"/>
              <a:gd name="connsiteY184" fmla="*/ 185830 h 1256884"/>
              <a:gd name="connsiteX185" fmla="*/ 416964 w 838884"/>
              <a:gd name="connsiteY185" fmla="*/ 186538 h 1256884"/>
              <a:gd name="connsiteX186" fmla="*/ 410121 w 838884"/>
              <a:gd name="connsiteY186" fmla="*/ 189016 h 1256884"/>
              <a:gd name="connsiteX187" fmla="*/ 278447 w 838884"/>
              <a:gd name="connsiteY187" fmla="*/ 277505 h 1256884"/>
              <a:gd name="connsiteX188" fmla="*/ 239040 w 838884"/>
              <a:gd name="connsiteY188" fmla="*/ 324700 h 1256884"/>
              <a:gd name="connsiteX189" fmla="*/ 238332 w 838884"/>
              <a:gd name="connsiteY189" fmla="*/ 314671 h 1256884"/>
              <a:gd name="connsiteX190" fmla="*/ 238332 w 838884"/>
              <a:gd name="connsiteY190" fmla="*/ 301103 h 1256884"/>
              <a:gd name="connsiteX191" fmla="*/ 238332 w 838884"/>
              <a:gd name="connsiteY191" fmla="*/ 291310 h 1256884"/>
              <a:gd name="connsiteX192" fmla="*/ 246591 w 838884"/>
              <a:gd name="connsiteY192" fmla="*/ 230193 h 1256884"/>
              <a:gd name="connsiteX193" fmla="*/ 248007 w 838884"/>
              <a:gd name="connsiteY193" fmla="*/ 224293 h 1256884"/>
              <a:gd name="connsiteX194" fmla="*/ 325642 w 838884"/>
              <a:gd name="connsiteY194" fmla="*/ 87901 h 1256884"/>
              <a:gd name="connsiteX195" fmla="*/ 431830 w 838884"/>
              <a:gd name="connsiteY195" fmla="*/ 19586 h 1256884"/>
              <a:gd name="connsiteX196" fmla="*/ 539670 w 838884"/>
              <a:gd name="connsiteY196" fmla="*/ 1 h 125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</a:cxnLst>
            <a:rect l="l" t="t" r="r" b="b"/>
            <a:pathLst>
              <a:path w="838884" h="1256884">
                <a:moveTo>
                  <a:pt x="485632" y="1031204"/>
                </a:moveTo>
                <a:cubicBezTo>
                  <a:pt x="477696" y="1031168"/>
                  <a:pt x="469890" y="1033198"/>
                  <a:pt x="462978" y="1037103"/>
                </a:cubicBezTo>
                <a:cubicBezTo>
                  <a:pt x="455933" y="1041315"/>
                  <a:pt x="450146" y="1047356"/>
                  <a:pt x="446225" y="1054565"/>
                </a:cubicBezTo>
                <a:cubicBezTo>
                  <a:pt x="441708" y="1062918"/>
                  <a:pt x="439470" y="1072322"/>
                  <a:pt x="439735" y="1081821"/>
                </a:cubicBezTo>
                <a:cubicBezTo>
                  <a:pt x="439500" y="1091425"/>
                  <a:pt x="441735" y="1100934"/>
                  <a:pt x="446225" y="1109429"/>
                </a:cubicBezTo>
                <a:cubicBezTo>
                  <a:pt x="450409" y="1116838"/>
                  <a:pt x="456580" y="1122926"/>
                  <a:pt x="464041" y="1127009"/>
                </a:cubicBezTo>
                <a:cubicBezTo>
                  <a:pt x="470782" y="1131150"/>
                  <a:pt x="478548" y="1133310"/>
                  <a:pt x="486458" y="1133262"/>
                </a:cubicBezTo>
                <a:cubicBezTo>
                  <a:pt x="494739" y="1133439"/>
                  <a:pt x="502908" y="1131315"/>
                  <a:pt x="510055" y="1127127"/>
                </a:cubicBezTo>
                <a:cubicBezTo>
                  <a:pt x="516935" y="1123045"/>
                  <a:pt x="522534" y="1117122"/>
                  <a:pt x="526219" y="1110019"/>
                </a:cubicBezTo>
                <a:cubicBezTo>
                  <a:pt x="530653" y="1101548"/>
                  <a:pt x="532846" y="1092085"/>
                  <a:pt x="532591" y="1082529"/>
                </a:cubicBezTo>
                <a:cubicBezTo>
                  <a:pt x="532862" y="1072935"/>
                  <a:pt x="530667" y="1063426"/>
                  <a:pt x="526219" y="1054919"/>
                </a:cubicBezTo>
                <a:cubicBezTo>
                  <a:pt x="522385" y="1047533"/>
                  <a:pt x="516481" y="1041422"/>
                  <a:pt x="509229" y="1037339"/>
                </a:cubicBezTo>
                <a:cubicBezTo>
                  <a:pt x="502082" y="1033151"/>
                  <a:pt x="493913" y="1031027"/>
                  <a:pt x="485632" y="1031204"/>
                </a:cubicBezTo>
                <a:close/>
                <a:moveTo>
                  <a:pt x="277858" y="1031087"/>
                </a:moveTo>
                <a:cubicBezTo>
                  <a:pt x="265900" y="1030827"/>
                  <a:pt x="254399" y="1035676"/>
                  <a:pt x="246238" y="1044419"/>
                </a:cubicBezTo>
                <a:cubicBezTo>
                  <a:pt x="237059" y="1055002"/>
                  <a:pt x="232436" y="1068783"/>
                  <a:pt x="233377" y="1082765"/>
                </a:cubicBezTo>
                <a:cubicBezTo>
                  <a:pt x="232509" y="1096640"/>
                  <a:pt x="236984" y="1110314"/>
                  <a:pt x="245883" y="1120992"/>
                </a:cubicBezTo>
                <a:cubicBezTo>
                  <a:pt x="253889" y="1129746"/>
                  <a:pt x="265291" y="1134608"/>
                  <a:pt x="277150" y="1134325"/>
                </a:cubicBezTo>
                <a:cubicBezTo>
                  <a:pt x="285055" y="1134301"/>
                  <a:pt x="292818" y="1132225"/>
                  <a:pt x="299685" y="1128308"/>
                </a:cubicBezTo>
                <a:cubicBezTo>
                  <a:pt x="306893" y="1124261"/>
                  <a:pt x="312758" y="1118185"/>
                  <a:pt x="316557" y="1110845"/>
                </a:cubicBezTo>
                <a:cubicBezTo>
                  <a:pt x="320936" y="1102067"/>
                  <a:pt x="323085" y="1092333"/>
                  <a:pt x="322811" y="1082529"/>
                </a:cubicBezTo>
                <a:cubicBezTo>
                  <a:pt x="323674" y="1068595"/>
                  <a:pt x="318963" y="1054884"/>
                  <a:pt x="309714" y="1044419"/>
                </a:cubicBezTo>
                <a:cubicBezTo>
                  <a:pt x="301429" y="1035712"/>
                  <a:pt x="289875" y="1030875"/>
                  <a:pt x="277858" y="1031087"/>
                </a:cubicBezTo>
                <a:close/>
                <a:moveTo>
                  <a:pt x="704615" y="1031086"/>
                </a:moveTo>
                <a:cubicBezTo>
                  <a:pt x="692664" y="1030850"/>
                  <a:pt x="681174" y="1035699"/>
                  <a:pt x="672995" y="1044418"/>
                </a:cubicBezTo>
                <a:cubicBezTo>
                  <a:pt x="663904" y="1055049"/>
                  <a:pt x="659331" y="1068806"/>
                  <a:pt x="660253" y="1082764"/>
                </a:cubicBezTo>
                <a:cubicBezTo>
                  <a:pt x="659335" y="1096639"/>
                  <a:pt x="663816" y="1110338"/>
                  <a:pt x="672759" y="1120991"/>
                </a:cubicBezTo>
                <a:cubicBezTo>
                  <a:pt x="680758" y="1129758"/>
                  <a:pt x="692164" y="1134619"/>
                  <a:pt x="704026" y="1134324"/>
                </a:cubicBezTo>
                <a:cubicBezTo>
                  <a:pt x="712011" y="1134335"/>
                  <a:pt x="719862" y="1132259"/>
                  <a:pt x="726797" y="1128307"/>
                </a:cubicBezTo>
                <a:lnTo>
                  <a:pt x="726562" y="1128307"/>
                </a:lnTo>
                <a:cubicBezTo>
                  <a:pt x="733738" y="1124260"/>
                  <a:pt x="739564" y="1118183"/>
                  <a:pt x="743315" y="1110844"/>
                </a:cubicBezTo>
                <a:cubicBezTo>
                  <a:pt x="747765" y="1102078"/>
                  <a:pt x="749954" y="1092344"/>
                  <a:pt x="749687" y="1082527"/>
                </a:cubicBezTo>
                <a:cubicBezTo>
                  <a:pt x="750551" y="1068594"/>
                  <a:pt x="745839" y="1054884"/>
                  <a:pt x="736590" y="1044418"/>
                </a:cubicBezTo>
                <a:cubicBezTo>
                  <a:pt x="728261" y="1035711"/>
                  <a:pt x="716668" y="1030873"/>
                  <a:pt x="704615" y="1031086"/>
                </a:cubicBezTo>
                <a:close/>
                <a:moveTo>
                  <a:pt x="705088" y="992622"/>
                </a:moveTo>
                <a:cubicBezTo>
                  <a:pt x="720966" y="992386"/>
                  <a:pt x="736641" y="996197"/>
                  <a:pt x="750631" y="1003712"/>
                </a:cubicBezTo>
                <a:cubicBezTo>
                  <a:pt x="764139" y="1011040"/>
                  <a:pt x="775334" y="1021989"/>
                  <a:pt x="782959" y="1035333"/>
                </a:cubicBezTo>
                <a:cubicBezTo>
                  <a:pt x="791027" y="1049728"/>
                  <a:pt x="795100" y="1066022"/>
                  <a:pt x="794757" y="1082527"/>
                </a:cubicBezTo>
                <a:cubicBezTo>
                  <a:pt x="795211" y="1099046"/>
                  <a:pt x="791132" y="1115364"/>
                  <a:pt x="782959" y="1129723"/>
                </a:cubicBezTo>
                <a:cubicBezTo>
                  <a:pt x="775206" y="1143043"/>
                  <a:pt x="763941" y="1153980"/>
                  <a:pt x="750395" y="1161342"/>
                </a:cubicBezTo>
                <a:cubicBezTo>
                  <a:pt x="736258" y="1169095"/>
                  <a:pt x="720388" y="1173154"/>
                  <a:pt x="704262" y="1173142"/>
                </a:cubicBezTo>
                <a:cubicBezTo>
                  <a:pt x="688316" y="1173212"/>
                  <a:pt x="672624" y="1169153"/>
                  <a:pt x="658719" y="1161342"/>
                </a:cubicBezTo>
                <a:cubicBezTo>
                  <a:pt x="645412" y="1153992"/>
                  <a:pt x="634450" y="1143031"/>
                  <a:pt x="627099" y="1129723"/>
                </a:cubicBezTo>
                <a:cubicBezTo>
                  <a:pt x="619109" y="1115293"/>
                  <a:pt x="615042" y="1099022"/>
                  <a:pt x="615300" y="1082527"/>
                </a:cubicBezTo>
                <a:cubicBezTo>
                  <a:pt x="615042" y="1066033"/>
                  <a:pt x="619109" y="1049763"/>
                  <a:pt x="627099" y="1035333"/>
                </a:cubicBezTo>
                <a:cubicBezTo>
                  <a:pt x="634722" y="1021989"/>
                  <a:pt x="645919" y="1011040"/>
                  <a:pt x="659427" y="1003712"/>
                </a:cubicBezTo>
                <a:cubicBezTo>
                  <a:pt x="673454" y="996186"/>
                  <a:pt x="689171" y="992374"/>
                  <a:pt x="705088" y="992622"/>
                </a:cubicBezTo>
                <a:close/>
                <a:moveTo>
                  <a:pt x="278447" y="992505"/>
                </a:moveTo>
                <a:cubicBezTo>
                  <a:pt x="294359" y="992293"/>
                  <a:pt x="310067" y="996103"/>
                  <a:pt x="324108" y="1003595"/>
                </a:cubicBezTo>
                <a:cubicBezTo>
                  <a:pt x="337573" y="1010947"/>
                  <a:pt x="348726" y="1021895"/>
                  <a:pt x="356318" y="1035216"/>
                </a:cubicBezTo>
                <a:cubicBezTo>
                  <a:pt x="364386" y="1049610"/>
                  <a:pt x="368459" y="1065904"/>
                  <a:pt x="368117" y="1082410"/>
                </a:cubicBezTo>
                <a:cubicBezTo>
                  <a:pt x="368519" y="1098917"/>
                  <a:pt x="364441" y="1115223"/>
                  <a:pt x="356318" y="1129606"/>
                </a:cubicBezTo>
                <a:cubicBezTo>
                  <a:pt x="348488" y="1142950"/>
                  <a:pt x="337142" y="1153887"/>
                  <a:pt x="323519" y="1161225"/>
                </a:cubicBezTo>
                <a:cubicBezTo>
                  <a:pt x="309386" y="1169001"/>
                  <a:pt x="293513" y="1173059"/>
                  <a:pt x="277386" y="1173025"/>
                </a:cubicBezTo>
                <a:cubicBezTo>
                  <a:pt x="261451" y="1173131"/>
                  <a:pt x="245759" y="1169107"/>
                  <a:pt x="231843" y="1161344"/>
                </a:cubicBezTo>
                <a:cubicBezTo>
                  <a:pt x="218535" y="1153993"/>
                  <a:pt x="207574" y="1143032"/>
                  <a:pt x="200222" y="1129724"/>
                </a:cubicBezTo>
                <a:cubicBezTo>
                  <a:pt x="192233" y="1115293"/>
                  <a:pt x="188166" y="1099023"/>
                  <a:pt x="188424" y="1082529"/>
                </a:cubicBezTo>
                <a:cubicBezTo>
                  <a:pt x="188081" y="1066022"/>
                  <a:pt x="192154" y="1049728"/>
                  <a:pt x="200222" y="1035335"/>
                </a:cubicBezTo>
                <a:cubicBezTo>
                  <a:pt x="207764" y="1021967"/>
                  <a:pt x="218930" y="1011005"/>
                  <a:pt x="232433" y="1003714"/>
                </a:cubicBezTo>
                <a:cubicBezTo>
                  <a:pt x="246568" y="996127"/>
                  <a:pt x="262406" y="992269"/>
                  <a:pt x="278447" y="992505"/>
                </a:cubicBezTo>
                <a:close/>
                <a:moveTo>
                  <a:pt x="474777" y="990617"/>
                </a:moveTo>
                <a:cubicBezTo>
                  <a:pt x="486961" y="990829"/>
                  <a:pt x="498893" y="994108"/>
                  <a:pt x="509466" y="1000173"/>
                </a:cubicBezTo>
                <a:cubicBezTo>
                  <a:pt x="518847" y="1004787"/>
                  <a:pt x="526952" y="1011630"/>
                  <a:pt x="533062" y="1020113"/>
                </a:cubicBezTo>
                <a:lnTo>
                  <a:pt x="533062" y="995336"/>
                </a:lnTo>
                <a:lnTo>
                  <a:pt x="577426" y="995336"/>
                </a:lnTo>
                <a:lnTo>
                  <a:pt x="577426" y="1170900"/>
                </a:lnTo>
                <a:cubicBezTo>
                  <a:pt x="577650" y="1185908"/>
                  <a:pt x="574293" y="1200751"/>
                  <a:pt x="567633" y="1214201"/>
                </a:cubicBezTo>
                <a:cubicBezTo>
                  <a:pt x="561100" y="1227226"/>
                  <a:pt x="550775" y="1237963"/>
                  <a:pt x="538018" y="1244996"/>
                </a:cubicBezTo>
                <a:cubicBezTo>
                  <a:pt x="523587" y="1252983"/>
                  <a:pt x="507316" y="1257054"/>
                  <a:pt x="490823" y="1256794"/>
                </a:cubicBezTo>
                <a:cubicBezTo>
                  <a:pt x="469191" y="1257714"/>
                  <a:pt x="447839" y="1251638"/>
                  <a:pt x="429942" y="1239451"/>
                </a:cubicBezTo>
                <a:cubicBezTo>
                  <a:pt x="414375" y="1228513"/>
                  <a:pt x="404475" y="1211216"/>
                  <a:pt x="402924" y="1192256"/>
                </a:cubicBezTo>
                <a:lnTo>
                  <a:pt x="446696" y="1192256"/>
                </a:lnTo>
                <a:cubicBezTo>
                  <a:pt x="449453" y="1199677"/>
                  <a:pt x="454824" y="1205848"/>
                  <a:pt x="461799" y="1209600"/>
                </a:cubicBezTo>
                <a:cubicBezTo>
                  <a:pt x="470226" y="1214555"/>
                  <a:pt x="479872" y="1217045"/>
                  <a:pt x="489644" y="1216796"/>
                </a:cubicBezTo>
                <a:cubicBezTo>
                  <a:pt x="501193" y="1217233"/>
                  <a:pt x="512426" y="1212974"/>
                  <a:pt x="520792" y="1204998"/>
                </a:cubicBezTo>
                <a:cubicBezTo>
                  <a:pt x="529546" y="1195394"/>
                  <a:pt x="533832" y="1182533"/>
                  <a:pt x="532591" y="1169602"/>
                </a:cubicBezTo>
                <a:lnTo>
                  <a:pt x="532591" y="1142583"/>
                </a:lnTo>
                <a:cubicBezTo>
                  <a:pt x="526423" y="1151137"/>
                  <a:pt x="518342" y="1158122"/>
                  <a:pt x="508993" y="1162995"/>
                </a:cubicBezTo>
                <a:cubicBezTo>
                  <a:pt x="498465" y="1168588"/>
                  <a:pt x="486696" y="1171431"/>
                  <a:pt x="474777" y="1171254"/>
                </a:cubicBezTo>
                <a:cubicBezTo>
                  <a:pt x="460515" y="1171242"/>
                  <a:pt x="446556" y="1167148"/>
                  <a:pt x="434543" y="1159455"/>
                </a:cubicBezTo>
                <a:cubicBezTo>
                  <a:pt x="422172" y="1151668"/>
                  <a:pt x="412206" y="1140602"/>
                  <a:pt x="405755" y="1127481"/>
                </a:cubicBezTo>
                <a:cubicBezTo>
                  <a:pt x="398501" y="1112827"/>
                  <a:pt x="394861" y="1096639"/>
                  <a:pt x="395136" y="1080287"/>
                </a:cubicBezTo>
                <a:cubicBezTo>
                  <a:pt x="394762" y="1063921"/>
                  <a:pt x="398408" y="1047723"/>
                  <a:pt x="405755" y="1033092"/>
                </a:cubicBezTo>
                <a:cubicBezTo>
                  <a:pt x="412107" y="1020066"/>
                  <a:pt x="422056" y="1009141"/>
                  <a:pt x="434425" y="1001589"/>
                </a:cubicBezTo>
                <a:cubicBezTo>
                  <a:pt x="446588" y="994239"/>
                  <a:pt x="460565" y="990440"/>
                  <a:pt x="474777" y="990617"/>
                </a:cubicBezTo>
                <a:close/>
                <a:moveTo>
                  <a:pt x="48964" y="950030"/>
                </a:moveTo>
                <a:lnTo>
                  <a:pt x="93090" y="950030"/>
                </a:lnTo>
                <a:lnTo>
                  <a:pt x="93090" y="1134679"/>
                </a:lnTo>
                <a:lnTo>
                  <a:pt x="165417" y="1134679"/>
                </a:lnTo>
                <a:lnTo>
                  <a:pt x="165417" y="1170075"/>
                </a:lnTo>
                <a:lnTo>
                  <a:pt x="48964" y="1170075"/>
                </a:lnTo>
                <a:close/>
                <a:moveTo>
                  <a:pt x="1061" y="514187"/>
                </a:moveTo>
                <a:cubicBezTo>
                  <a:pt x="12963" y="530716"/>
                  <a:pt x="26182" y="546267"/>
                  <a:pt x="40588" y="560673"/>
                </a:cubicBezTo>
                <a:cubicBezTo>
                  <a:pt x="86233" y="606547"/>
                  <a:pt x="143233" y="639476"/>
                  <a:pt x="205768" y="656125"/>
                </a:cubicBezTo>
                <a:cubicBezTo>
                  <a:pt x="225124" y="661186"/>
                  <a:pt x="244850" y="664690"/>
                  <a:pt x="264762" y="666625"/>
                </a:cubicBezTo>
                <a:lnTo>
                  <a:pt x="276560" y="667569"/>
                </a:lnTo>
                <a:cubicBezTo>
                  <a:pt x="284112" y="667569"/>
                  <a:pt x="291662" y="668277"/>
                  <a:pt x="299331" y="668277"/>
                </a:cubicBezTo>
                <a:cubicBezTo>
                  <a:pt x="320211" y="668277"/>
                  <a:pt x="341052" y="666495"/>
                  <a:pt x="361629" y="662967"/>
                </a:cubicBezTo>
                <a:cubicBezTo>
                  <a:pt x="382294" y="659369"/>
                  <a:pt x="402620" y="654035"/>
                  <a:pt x="422392" y="647040"/>
                </a:cubicBezTo>
                <a:lnTo>
                  <a:pt x="429942" y="644325"/>
                </a:lnTo>
                <a:cubicBezTo>
                  <a:pt x="479302" y="626156"/>
                  <a:pt x="524197" y="597639"/>
                  <a:pt x="561616" y="560673"/>
                </a:cubicBezTo>
                <a:cubicBezTo>
                  <a:pt x="575885" y="546278"/>
                  <a:pt x="588984" y="530776"/>
                  <a:pt x="600788" y="514304"/>
                </a:cubicBezTo>
                <a:lnTo>
                  <a:pt x="601496" y="524569"/>
                </a:lnTo>
                <a:cubicBezTo>
                  <a:pt x="601023" y="528935"/>
                  <a:pt x="601141" y="533418"/>
                  <a:pt x="601141" y="538020"/>
                </a:cubicBezTo>
                <a:cubicBezTo>
                  <a:pt x="601109" y="561511"/>
                  <a:pt x="598337" y="584908"/>
                  <a:pt x="592883" y="607750"/>
                </a:cubicBezTo>
                <a:cubicBezTo>
                  <a:pt x="592293" y="609992"/>
                  <a:pt x="591820" y="612351"/>
                  <a:pt x="591230" y="614593"/>
                </a:cubicBezTo>
                <a:cubicBezTo>
                  <a:pt x="577727" y="665941"/>
                  <a:pt x="550811" y="712770"/>
                  <a:pt x="513242" y="750277"/>
                </a:cubicBezTo>
                <a:cubicBezTo>
                  <a:pt x="483085" y="780317"/>
                  <a:pt x="446889" y="803596"/>
                  <a:pt x="407054" y="818592"/>
                </a:cubicBezTo>
                <a:cubicBezTo>
                  <a:pt x="372931" y="831488"/>
                  <a:pt x="336752" y="838083"/>
                  <a:pt x="300276" y="838059"/>
                </a:cubicBezTo>
                <a:cubicBezTo>
                  <a:pt x="223649" y="838189"/>
                  <a:pt x="149903" y="808870"/>
                  <a:pt x="94271" y="756177"/>
                </a:cubicBezTo>
                <a:lnTo>
                  <a:pt x="88018" y="750159"/>
                </a:lnTo>
                <a:lnTo>
                  <a:pt x="81883" y="743788"/>
                </a:lnTo>
                <a:cubicBezTo>
                  <a:pt x="29188" y="688157"/>
                  <a:pt x="-124" y="614404"/>
                  <a:pt x="0" y="537783"/>
                </a:cubicBezTo>
                <a:cubicBezTo>
                  <a:pt x="0" y="529761"/>
                  <a:pt x="0" y="521856"/>
                  <a:pt x="1061" y="514187"/>
                </a:cubicBezTo>
                <a:close/>
                <a:moveTo>
                  <a:pt x="524567" y="237863"/>
                </a:moveTo>
                <a:lnTo>
                  <a:pt x="538136" y="237863"/>
                </a:lnTo>
                <a:cubicBezTo>
                  <a:pt x="544625" y="237863"/>
                  <a:pt x="550996" y="237863"/>
                  <a:pt x="557486" y="237863"/>
                </a:cubicBezTo>
                <a:cubicBezTo>
                  <a:pt x="576858" y="239089"/>
                  <a:pt x="596064" y="242205"/>
                  <a:pt x="614827" y="247183"/>
                </a:cubicBezTo>
                <a:cubicBezTo>
                  <a:pt x="666214" y="260752"/>
                  <a:pt x="713026" y="287853"/>
                  <a:pt x="750393" y="325645"/>
                </a:cubicBezTo>
                <a:cubicBezTo>
                  <a:pt x="780418" y="355566"/>
                  <a:pt x="803744" y="391517"/>
                  <a:pt x="818826" y="431124"/>
                </a:cubicBezTo>
                <a:cubicBezTo>
                  <a:pt x="831922" y="465294"/>
                  <a:pt x="838718" y="501551"/>
                  <a:pt x="838884" y="538139"/>
                </a:cubicBezTo>
                <a:cubicBezTo>
                  <a:pt x="838943" y="614747"/>
                  <a:pt x="809647" y="688477"/>
                  <a:pt x="757001" y="744144"/>
                </a:cubicBezTo>
                <a:lnTo>
                  <a:pt x="750866" y="750397"/>
                </a:lnTo>
                <a:lnTo>
                  <a:pt x="744612" y="756532"/>
                </a:lnTo>
                <a:cubicBezTo>
                  <a:pt x="688967" y="809201"/>
                  <a:pt x="615229" y="838509"/>
                  <a:pt x="538608" y="838415"/>
                </a:cubicBezTo>
                <a:cubicBezTo>
                  <a:pt x="530585" y="838415"/>
                  <a:pt x="522680" y="838415"/>
                  <a:pt x="515011" y="837352"/>
                </a:cubicBezTo>
                <a:cubicBezTo>
                  <a:pt x="531573" y="825566"/>
                  <a:pt x="547159" y="812469"/>
                  <a:pt x="561615" y="798182"/>
                </a:cubicBezTo>
                <a:cubicBezTo>
                  <a:pt x="607411" y="752497"/>
                  <a:pt x="640300" y="695509"/>
                  <a:pt x="656949" y="633000"/>
                </a:cubicBezTo>
                <a:cubicBezTo>
                  <a:pt x="660024" y="621331"/>
                  <a:pt x="662506" y="609520"/>
                  <a:pt x="664381" y="597604"/>
                </a:cubicBezTo>
                <a:cubicBezTo>
                  <a:pt x="665680" y="589817"/>
                  <a:pt x="666741" y="582030"/>
                  <a:pt x="667449" y="574006"/>
                </a:cubicBezTo>
                <a:cubicBezTo>
                  <a:pt x="668629" y="562208"/>
                  <a:pt x="669219" y="550410"/>
                  <a:pt x="669219" y="538610"/>
                </a:cubicBezTo>
                <a:cubicBezTo>
                  <a:pt x="669318" y="493929"/>
                  <a:pt x="661323" y="449602"/>
                  <a:pt x="645622" y="407763"/>
                </a:cubicBezTo>
                <a:cubicBezTo>
                  <a:pt x="636571" y="383882"/>
                  <a:pt x="625022" y="361017"/>
                  <a:pt x="611169" y="339567"/>
                </a:cubicBezTo>
                <a:cubicBezTo>
                  <a:pt x="596953" y="317138"/>
                  <a:pt x="580337" y="296337"/>
                  <a:pt x="561615" y="277506"/>
                </a:cubicBezTo>
                <a:cubicBezTo>
                  <a:pt x="546980" y="263254"/>
                  <a:pt x="531196" y="250227"/>
                  <a:pt x="514421" y="238570"/>
                </a:cubicBezTo>
                <a:close/>
                <a:moveTo>
                  <a:pt x="301220" y="119"/>
                </a:moveTo>
                <a:cubicBezTo>
                  <a:pt x="309242" y="119"/>
                  <a:pt x="317147" y="119"/>
                  <a:pt x="324817" y="1062"/>
                </a:cubicBezTo>
                <a:lnTo>
                  <a:pt x="323637" y="1888"/>
                </a:lnTo>
                <a:cubicBezTo>
                  <a:pt x="307581" y="13451"/>
                  <a:pt x="292471" y="26276"/>
                  <a:pt x="278448" y="40234"/>
                </a:cubicBezTo>
                <a:cubicBezTo>
                  <a:pt x="232533" y="86060"/>
                  <a:pt x="199630" y="143272"/>
                  <a:pt x="183115" y="206006"/>
                </a:cubicBezTo>
                <a:cubicBezTo>
                  <a:pt x="175124" y="236823"/>
                  <a:pt x="171158" y="268551"/>
                  <a:pt x="171317" y="300395"/>
                </a:cubicBezTo>
                <a:cubicBezTo>
                  <a:pt x="171217" y="345006"/>
                  <a:pt x="179212" y="389251"/>
                  <a:pt x="194913" y="431006"/>
                </a:cubicBezTo>
                <a:cubicBezTo>
                  <a:pt x="213224" y="479676"/>
                  <a:pt x="241703" y="523885"/>
                  <a:pt x="278448" y="560673"/>
                </a:cubicBezTo>
                <a:cubicBezTo>
                  <a:pt x="292793" y="574949"/>
                  <a:pt x="308259" y="588046"/>
                  <a:pt x="324699" y="599845"/>
                </a:cubicBezTo>
                <a:cubicBezTo>
                  <a:pt x="316912" y="600553"/>
                  <a:pt x="309007" y="600907"/>
                  <a:pt x="301102" y="600907"/>
                </a:cubicBezTo>
                <a:cubicBezTo>
                  <a:pt x="275209" y="600942"/>
                  <a:pt x="249425" y="597568"/>
                  <a:pt x="224410" y="590878"/>
                </a:cubicBezTo>
                <a:cubicBezTo>
                  <a:pt x="173113" y="577345"/>
                  <a:pt x="126330" y="550433"/>
                  <a:pt x="88844" y="512889"/>
                </a:cubicBezTo>
                <a:cubicBezTo>
                  <a:pt x="58820" y="482967"/>
                  <a:pt x="35494" y="447017"/>
                  <a:pt x="20411" y="407409"/>
                </a:cubicBezTo>
                <a:cubicBezTo>
                  <a:pt x="7489" y="373169"/>
                  <a:pt x="853" y="336876"/>
                  <a:pt x="826" y="300277"/>
                </a:cubicBezTo>
                <a:cubicBezTo>
                  <a:pt x="708" y="223692"/>
                  <a:pt x="30022" y="149974"/>
                  <a:pt x="82709" y="94390"/>
                </a:cubicBezTo>
                <a:lnTo>
                  <a:pt x="88844" y="88019"/>
                </a:lnTo>
                <a:cubicBezTo>
                  <a:pt x="90850" y="86013"/>
                  <a:pt x="93091" y="84008"/>
                  <a:pt x="95097" y="81884"/>
                </a:cubicBezTo>
                <a:cubicBezTo>
                  <a:pt x="150829" y="29285"/>
                  <a:pt x="224587" y="25"/>
                  <a:pt x="301220" y="119"/>
                </a:cubicBezTo>
                <a:close/>
                <a:moveTo>
                  <a:pt x="539670" y="1"/>
                </a:moveTo>
                <a:cubicBezTo>
                  <a:pt x="616027" y="1"/>
                  <a:pt x="689470" y="29309"/>
                  <a:pt x="744848" y="81883"/>
                </a:cubicBezTo>
                <a:lnTo>
                  <a:pt x="751101" y="87901"/>
                </a:lnTo>
                <a:lnTo>
                  <a:pt x="757237" y="94154"/>
                </a:lnTo>
                <a:cubicBezTo>
                  <a:pt x="809776" y="149868"/>
                  <a:pt x="838990" y="223586"/>
                  <a:pt x="838884" y="300159"/>
                </a:cubicBezTo>
                <a:cubicBezTo>
                  <a:pt x="838884" y="308064"/>
                  <a:pt x="838884" y="316087"/>
                  <a:pt x="837822" y="323756"/>
                </a:cubicBezTo>
                <a:cubicBezTo>
                  <a:pt x="826047" y="307296"/>
                  <a:pt x="812950" y="291828"/>
                  <a:pt x="798650" y="277505"/>
                </a:cubicBezTo>
                <a:cubicBezTo>
                  <a:pt x="753004" y="231632"/>
                  <a:pt x="696004" y="198702"/>
                  <a:pt x="633469" y="182054"/>
                </a:cubicBezTo>
                <a:cubicBezTo>
                  <a:pt x="610318" y="175801"/>
                  <a:pt x="586605" y="171848"/>
                  <a:pt x="562678" y="170256"/>
                </a:cubicBezTo>
                <a:cubicBezTo>
                  <a:pt x="554772" y="169666"/>
                  <a:pt x="546867" y="169429"/>
                  <a:pt x="539080" y="169429"/>
                </a:cubicBezTo>
                <a:lnTo>
                  <a:pt x="522443" y="169429"/>
                </a:lnTo>
                <a:cubicBezTo>
                  <a:pt x="515247" y="169429"/>
                  <a:pt x="507932" y="170374"/>
                  <a:pt x="500734" y="171082"/>
                </a:cubicBezTo>
                <a:lnTo>
                  <a:pt x="486221" y="172969"/>
                </a:lnTo>
                <a:lnTo>
                  <a:pt x="479025" y="174031"/>
                </a:lnTo>
                <a:lnTo>
                  <a:pt x="475839" y="174621"/>
                </a:lnTo>
                <a:lnTo>
                  <a:pt x="475131" y="174621"/>
                </a:lnTo>
                <a:lnTo>
                  <a:pt x="471828" y="174621"/>
                </a:lnTo>
                <a:lnTo>
                  <a:pt x="464631" y="175919"/>
                </a:lnTo>
                <a:lnTo>
                  <a:pt x="457551" y="177571"/>
                </a:lnTo>
                <a:lnTo>
                  <a:pt x="454012" y="178397"/>
                </a:lnTo>
                <a:lnTo>
                  <a:pt x="452241" y="178397"/>
                </a:lnTo>
                <a:lnTo>
                  <a:pt x="450354" y="178397"/>
                </a:lnTo>
                <a:lnTo>
                  <a:pt x="443275" y="180166"/>
                </a:lnTo>
                <a:lnTo>
                  <a:pt x="434425" y="182645"/>
                </a:lnTo>
                <a:lnTo>
                  <a:pt x="433482" y="182645"/>
                </a:lnTo>
                <a:lnTo>
                  <a:pt x="432774" y="182645"/>
                </a:lnTo>
                <a:lnTo>
                  <a:pt x="431122" y="182645"/>
                </a:lnTo>
                <a:lnTo>
                  <a:pt x="430296" y="182645"/>
                </a:lnTo>
                <a:lnTo>
                  <a:pt x="426167" y="184060"/>
                </a:lnTo>
                <a:lnTo>
                  <a:pt x="422509" y="185240"/>
                </a:lnTo>
                <a:lnTo>
                  <a:pt x="420621" y="185240"/>
                </a:lnTo>
                <a:lnTo>
                  <a:pt x="418733" y="185830"/>
                </a:lnTo>
                <a:lnTo>
                  <a:pt x="416964" y="186538"/>
                </a:lnTo>
                <a:lnTo>
                  <a:pt x="410121" y="189016"/>
                </a:lnTo>
                <a:cubicBezTo>
                  <a:pt x="360339" y="208625"/>
                  <a:pt x="315413" y="238817"/>
                  <a:pt x="278447" y="277505"/>
                </a:cubicBezTo>
                <a:cubicBezTo>
                  <a:pt x="263995" y="292089"/>
                  <a:pt x="250812" y="307875"/>
                  <a:pt x="239040" y="324700"/>
                </a:cubicBezTo>
                <a:lnTo>
                  <a:pt x="238332" y="314671"/>
                </a:lnTo>
                <a:cubicBezTo>
                  <a:pt x="238332" y="310069"/>
                  <a:pt x="238332" y="305587"/>
                  <a:pt x="238332" y="301103"/>
                </a:cubicBezTo>
                <a:cubicBezTo>
                  <a:pt x="238332" y="296619"/>
                  <a:pt x="238332" y="294614"/>
                  <a:pt x="238332" y="291310"/>
                </a:cubicBezTo>
                <a:cubicBezTo>
                  <a:pt x="239019" y="270709"/>
                  <a:pt x="241785" y="250238"/>
                  <a:pt x="246591" y="230193"/>
                </a:cubicBezTo>
                <a:cubicBezTo>
                  <a:pt x="246591" y="228188"/>
                  <a:pt x="247417" y="226299"/>
                  <a:pt x="248007" y="224293"/>
                </a:cubicBezTo>
                <a:cubicBezTo>
                  <a:pt x="261246" y="172710"/>
                  <a:pt x="288052" y="125621"/>
                  <a:pt x="325642" y="87901"/>
                </a:cubicBezTo>
                <a:cubicBezTo>
                  <a:pt x="355798" y="57862"/>
                  <a:pt x="391995" y="34583"/>
                  <a:pt x="431830" y="19586"/>
                </a:cubicBezTo>
                <a:cubicBezTo>
                  <a:pt x="466279" y="6525"/>
                  <a:pt x="502830" y="-105"/>
                  <a:pt x="539670" y="1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700">
                <a:noFill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98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hlaví oddílu – B s fotk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8">
            <a:extLst>
              <a:ext uri="{FF2B5EF4-FFF2-40B4-BE49-F238E27FC236}">
                <a16:creationId xmlns:a16="http://schemas.microsoft.com/office/drawing/2014/main" id="{7888FA25-F0D1-B87C-86F0-53E0B0EF45A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6">
              <a:lumMod val="20000"/>
              <a:lumOff val="80000"/>
              <a:alpha val="78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9" name="Zástupný text 4">
            <a:extLst>
              <a:ext uri="{FF2B5EF4-FFF2-40B4-BE49-F238E27FC236}">
                <a16:creationId xmlns:a16="http://schemas.microsoft.com/office/drawing/2014/main" id="{43C6D599-B786-6548-76FA-B707BC0C79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12192000" cy="6858000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18900000" scaled="1"/>
          </a:gra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4AFDEA-97D3-EE34-6E5A-44457E9BE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8128" y="3232880"/>
            <a:ext cx="6215744" cy="1329595"/>
          </a:xfrm>
        </p:spPr>
        <p:txBody>
          <a:bodyPr wrap="square" anchor="b">
            <a:sp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DC90E8-C5EB-B941-FD01-667E91648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88128" y="4855470"/>
            <a:ext cx="6215744" cy="276999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BB0CDC5A-25B0-56DC-7DDF-D708582B8D7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640654" y="1170215"/>
            <a:ext cx="908508" cy="1361200"/>
          </a:xfrm>
          <a:custGeom>
            <a:avLst/>
            <a:gdLst>
              <a:gd name="connsiteX0" fmla="*/ 485632 w 838884"/>
              <a:gd name="connsiteY0" fmla="*/ 1031204 h 1256884"/>
              <a:gd name="connsiteX1" fmla="*/ 462978 w 838884"/>
              <a:gd name="connsiteY1" fmla="*/ 1037103 h 1256884"/>
              <a:gd name="connsiteX2" fmla="*/ 446225 w 838884"/>
              <a:gd name="connsiteY2" fmla="*/ 1054565 h 1256884"/>
              <a:gd name="connsiteX3" fmla="*/ 439735 w 838884"/>
              <a:gd name="connsiteY3" fmla="*/ 1081821 h 1256884"/>
              <a:gd name="connsiteX4" fmla="*/ 446225 w 838884"/>
              <a:gd name="connsiteY4" fmla="*/ 1109429 h 1256884"/>
              <a:gd name="connsiteX5" fmla="*/ 464041 w 838884"/>
              <a:gd name="connsiteY5" fmla="*/ 1127009 h 1256884"/>
              <a:gd name="connsiteX6" fmla="*/ 486458 w 838884"/>
              <a:gd name="connsiteY6" fmla="*/ 1133262 h 1256884"/>
              <a:gd name="connsiteX7" fmla="*/ 510055 w 838884"/>
              <a:gd name="connsiteY7" fmla="*/ 1127127 h 1256884"/>
              <a:gd name="connsiteX8" fmla="*/ 526219 w 838884"/>
              <a:gd name="connsiteY8" fmla="*/ 1110019 h 1256884"/>
              <a:gd name="connsiteX9" fmla="*/ 532591 w 838884"/>
              <a:gd name="connsiteY9" fmla="*/ 1082529 h 1256884"/>
              <a:gd name="connsiteX10" fmla="*/ 526219 w 838884"/>
              <a:gd name="connsiteY10" fmla="*/ 1054919 h 1256884"/>
              <a:gd name="connsiteX11" fmla="*/ 509229 w 838884"/>
              <a:gd name="connsiteY11" fmla="*/ 1037339 h 1256884"/>
              <a:gd name="connsiteX12" fmla="*/ 485632 w 838884"/>
              <a:gd name="connsiteY12" fmla="*/ 1031204 h 1256884"/>
              <a:gd name="connsiteX13" fmla="*/ 277858 w 838884"/>
              <a:gd name="connsiteY13" fmla="*/ 1031087 h 1256884"/>
              <a:gd name="connsiteX14" fmla="*/ 246238 w 838884"/>
              <a:gd name="connsiteY14" fmla="*/ 1044419 h 1256884"/>
              <a:gd name="connsiteX15" fmla="*/ 233377 w 838884"/>
              <a:gd name="connsiteY15" fmla="*/ 1082765 h 1256884"/>
              <a:gd name="connsiteX16" fmla="*/ 245883 w 838884"/>
              <a:gd name="connsiteY16" fmla="*/ 1120992 h 1256884"/>
              <a:gd name="connsiteX17" fmla="*/ 277150 w 838884"/>
              <a:gd name="connsiteY17" fmla="*/ 1134325 h 1256884"/>
              <a:gd name="connsiteX18" fmla="*/ 299685 w 838884"/>
              <a:gd name="connsiteY18" fmla="*/ 1128308 h 1256884"/>
              <a:gd name="connsiteX19" fmla="*/ 316557 w 838884"/>
              <a:gd name="connsiteY19" fmla="*/ 1110845 h 1256884"/>
              <a:gd name="connsiteX20" fmla="*/ 322811 w 838884"/>
              <a:gd name="connsiteY20" fmla="*/ 1082529 h 1256884"/>
              <a:gd name="connsiteX21" fmla="*/ 309714 w 838884"/>
              <a:gd name="connsiteY21" fmla="*/ 1044419 h 1256884"/>
              <a:gd name="connsiteX22" fmla="*/ 277858 w 838884"/>
              <a:gd name="connsiteY22" fmla="*/ 1031087 h 1256884"/>
              <a:gd name="connsiteX23" fmla="*/ 704615 w 838884"/>
              <a:gd name="connsiteY23" fmla="*/ 1031086 h 1256884"/>
              <a:gd name="connsiteX24" fmla="*/ 672995 w 838884"/>
              <a:gd name="connsiteY24" fmla="*/ 1044418 h 1256884"/>
              <a:gd name="connsiteX25" fmla="*/ 660253 w 838884"/>
              <a:gd name="connsiteY25" fmla="*/ 1082764 h 1256884"/>
              <a:gd name="connsiteX26" fmla="*/ 672759 w 838884"/>
              <a:gd name="connsiteY26" fmla="*/ 1120991 h 1256884"/>
              <a:gd name="connsiteX27" fmla="*/ 704026 w 838884"/>
              <a:gd name="connsiteY27" fmla="*/ 1134324 h 1256884"/>
              <a:gd name="connsiteX28" fmla="*/ 726797 w 838884"/>
              <a:gd name="connsiteY28" fmla="*/ 1128307 h 1256884"/>
              <a:gd name="connsiteX29" fmla="*/ 726562 w 838884"/>
              <a:gd name="connsiteY29" fmla="*/ 1128307 h 1256884"/>
              <a:gd name="connsiteX30" fmla="*/ 743315 w 838884"/>
              <a:gd name="connsiteY30" fmla="*/ 1110844 h 1256884"/>
              <a:gd name="connsiteX31" fmla="*/ 749687 w 838884"/>
              <a:gd name="connsiteY31" fmla="*/ 1082527 h 1256884"/>
              <a:gd name="connsiteX32" fmla="*/ 736590 w 838884"/>
              <a:gd name="connsiteY32" fmla="*/ 1044418 h 1256884"/>
              <a:gd name="connsiteX33" fmla="*/ 704615 w 838884"/>
              <a:gd name="connsiteY33" fmla="*/ 1031086 h 1256884"/>
              <a:gd name="connsiteX34" fmla="*/ 705088 w 838884"/>
              <a:gd name="connsiteY34" fmla="*/ 992622 h 1256884"/>
              <a:gd name="connsiteX35" fmla="*/ 750631 w 838884"/>
              <a:gd name="connsiteY35" fmla="*/ 1003712 h 1256884"/>
              <a:gd name="connsiteX36" fmla="*/ 782959 w 838884"/>
              <a:gd name="connsiteY36" fmla="*/ 1035333 h 1256884"/>
              <a:gd name="connsiteX37" fmla="*/ 794757 w 838884"/>
              <a:gd name="connsiteY37" fmla="*/ 1082527 h 1256884"/>
              <a:gd name="connsiteX38" fmla="*/ 782959 w 838884"/>
              <a:gd name="connsiteY38" fmla="*/ 1129723 h 1256884"/>
              <a:gd name="connsiteX39" fmla="*/ 750395 w 838884"/>
              <a:gd name="connsiteY39" fmla="*/ 1161342 h 1256884"/>
              <a:gd name="connsiteX40" fmla="*/ 704262 w 838884"/>
              <a:gd name="connsiteY40" fmla="*/ 1173142 h 1256884"/>
              <a:gd name="connsiteX41" fmla="*/ 658719 w 838884"/>
              <a:gd name="connsiteY41" fmla="*/ 1161342 h 1256884"/>
              <a:gd name="connsiteX42" fmla="*/ 627099 w 838884"/>
              <a:gd name="connsiteY42" fmla="*/ 1129723 h 1256884"/>
              <a:gd name="connsiteX43" fmla="*/ 615300 w 838884"/>
              <a:gd name="connsiteY43" fmla="*/ 1082527 h 1256884"/>
              <a:gd name="connsiteX44" fmla="*/ 627099 w 838884"/>
              <a:gd name="connsiteY44" fmla="*/ 1035333 h 1256884"/>
              <a:gd name="connsiteX45" fmla="*/ 659427 w 838884"/>
              <a:gd name="connsiteY45" fmla="*/ 1003712 h 1256884"/>
              <a:gd name="connsiteX46" fmla="*/ 705088 w 838884"/>
              <a:gd name="connsiteY46" fmla="*/ 992622 h 1256884"/>
              <a:gd name="connsiteX47" fmla="*/ 278447 w 838884"/>
              <a:gd name="connsiteY47" fmla="*/ 992505 h 1256884"/>
              <a:gd name="connsiteX48" fmla="*/ 324108 w 838884"/>
              <a:gd name="connsiteY48" fmla="*/ 1003595 h 1256884"/>
              <a:gd name="connsiteX49" fmla="*/ 356318 w 838884"/>
              <a:gd name="connsiteY49" fmla="*/ 1035216 h 1256884"/>
              <a:gd name="connsiteX50" fmla="*/ 368117 w 838884"/>
              <a:gd name="connsiteY50" fmla="*/ 1082410 h 1256884"/>
              <a:gd name="connsiteX51" fmla="*/ 356318 w 838884"/>
              <a:gd name="connsiteY51" fmla="*/ 1129606 h 1256884"/>
              <a:gd name="connsiteX52" fmla="*/ 323519 w 838884"/>
              <a:gd name="connsiteY52" fmla="*/ 1161225 h 1256884"/>
              <a:gd name="connsiteX53" fmla="*/ 277386 w 838884"/>
              <a:gd name="connsiteY53" fmla="*/ 1173025 h 1256884"/>
              <a:gd name="connsiteX54" fmla="*/ 231843 w 838884"/>
              <a:gd name="connsiteY54" fmla="*/ 1161344 h 1256884"/>
              <a:gd name="connsiteX55" fmla="*/ 200222 w 838884"/>
              <a:gd name="connsiteY55" fmla="*/ 1129724 h 1256884"/>
              <a:gd name="connsiteX56" fmla="*/ 188424 w 838884"/>
              <a:gd name="connsiteY56" fmla="*/ 1082529 h 1256884"/>
              <a:gd name="connsiteX57" fmla="*/ 200222 w 838884"/>
              <a:gd name="connsiteY57" fmla="*/ 1035335 h 1256884"/>
              <a:gd name="connsiteX58" fmla="*/ 232433 w 838884"/>
              <a:gd name="connsiteY58" fmla="*/ 1003714 h 1256884"/>
              <a:gd name="connsiteX59" fmla="*/ 278447 w 838884"/>
              <a:gd name="connsiteY59" fmla="*/ 992505 h 1256884"/>
              <a:gd name="connsiteX60" fmla="*/ 474777 w 838884"/>
              <a:gd name="connsiteY60" fmla="*/ 990617 h 1256884"/>
              <a:gd name="connsiteX61" fmla="*/ 509466 w 838884"/>
              <a:gd name="connsiteY61" fmla="*/ 1000173 h 1256884"/>
              <a:gd name="connsiteX62" fmla="*/ 533062 w 838884"/>
              <a:gd name="connsiteY62" fmla="*/ 1020113 h 1256884"/>
              <a:gd name="connsiteX63" fmla="*/ 533062 w 838884"/>
              <a:gd name="connsiteY63" fmla="*/ 995336 h 1256884"/>
              <a:gd name="connsiteX64" fmla="*/ 577426 w 838884"/>
              <a:gd name="connsiteY64" fmla="*/ 995336 h 1256884"/>
              <a:gd name="connsiteX65" fmla="*/ 577426 w 838884"/>
              <a:gd name="connsiteY65" fmla="*/ 1170900 h 1256884"/>
              <a:gd name="connsiteX66" fmla="*/ 567633 w 838884"/>
              <a:gd name="connsiteY66" fmla="*/ 1214201 h 1256884"/>
              <a:gd name="connsiteX67" fmla="*/ 538018 w 838884"/>
              <a:gd name="connsiteY67" fmla="*/ 1244996 h 1256884"/>
              <a:gd name="connsiteX68" fmla="*/ 490823 w 838884"/>
              <a:gd name="connsiteY68" fmla="*/ 1256794 h 1256884"/>
              <a:gd name="connsiteX69" fmla="*/ 429942 w 838884"/>
              <a:gd name="connsiteY69" fmla="*/ 1239451 h 1256884"/>
              <a:gd name="connsiteX70" fmla="*/ 402924 w 838884"/>
              <a:gd name="connsiteY70" fmla="*/ 1192256 h 1256884"/>
              <a:gd name="connsiteX71" fmla="*/ 446696 w 838884"/>
              <a:gd name="connsiteY71" fmla="*/ 1192256 h 1256884"/>
              <a:gd name="connsiteX72" fmla="*/ 461799 w 838884"/>
              <a:gd name="connsiteY72" fmla="*/ 1209600 h 1256884"/>
              <a:gd name="connsiteX73" fmla="*/ 489644 w 838884"/>
              <a:gd name="connsiteY73" fmla="*/ 1216796 h 1256884"/>
              <a:gd name="connsiteX74" fmla="*/ 520792 w 838884"/>
              <a:gd name="connsiteY74" fmla="*/ 1204998 h 1256884"/>
              <a:gd name="connsiteX75" fmla="*/ 532591 w 838884"/>
              <a:gd name="connsiteY75" fmla="*/ 1169602 h 1256884"/>
              <a:gd name="connsiteX76" fmla="*/ 532591 w 838884"/>
              <a:gd name="connsiteY76" fmla="*/ 1142583 h 1256884"/>
              <a:gd name="connsiteX77" fmla="*/ 508993 w 838884"/>
              <a:gd name="connsiteY77" fmla="*/ 1162995 h 1256884"/>
              <a:gd name="connsiteX78" fmla="*/ 474777 w 838884"/>
              <a:gd name="connsiteY78" fmla="*/ 1171254 h 1256884"/>
              <a:gd name="connsiteX79" fmla="*/ 434543 w 838884"/>
              <a:gd name="connsiteY79" fmla="*/ 1159455 h 1256884"/>
              <a:gd name="connsiteX80" fmla="*/ 405755 w 838884"/>
              <a:gd name="connsiteY80" fmla="*/ 1127481 h 1256884"/>
              <a:gd name="connsiteX81" fmla="*/ 395136 w 838884"/>
              <a:gd name="connsiteY81" fmla="*/ 1080287 h 1256884"/>
              <a:gd name="connsiteX82" fmla="*/ 405755 w 838884"/>
              <a:gd name="connsiteY82" fmla="*/ 1033092 h 1256884"/>
              <a:gd name="connsiteX83" fmla="*/ 434425 w 838884"/>
              <a:gd name="connsiteY83" fmla="*/ 1001589 h 1256884"/>
              <a:gd name="connsiteX84" fmla="*/ 474777 w 838884"/>
              <a:gd name="connsiteY84" fmla="*/ 990617 h 1256884"/>
              <a:gd name="connsiteX85" fmla="*/ 48964 w 838884"/>
              <a:gd name="connsiteY85" fmla="*/ 950030 h 1256884"/>
              <a:gd name="connsiteX86" fmla="*/ 93090 w 838884"/>
              <a:gd name="connsiteY86" fmla="*/ 950030 h 1256884"/>
              <a:gd name="connsiteX87" fmla="*/ 93090 w 838884"/>
              <a:gd name="connsiteY87" fmla="*/ 1134679 h 1256884"/>
              <a:gd name="connsiteX88" fmla="*/ 165417 w 838884"/>
              <a:gd name="connsiteY88" fmla="*/ 1134679 h 1256884"/>
              <a:gd name="connsiteX89" fmla="*/ 165417 w 838884"/>
              <a:gd name="connsiteY89" fmla="*/ 1170075 h 1256884"/>
              <a:gd name="connsiteX90" fmla="*/ 48964 w 838884"/>
              <a:gd name="connsiteY90" fmla="*/ 1170075 h 1256884"/>
              <a:gd name="connsiteX91" fmla="*/ 1061 w 838884"/>
              <a:gd name="connsiteY91" fmla="*/ 514187 h 1256884"/>
              <a:gd name="connsiteX92" fmla="*/ 40588 w 838884"/>
              <a:gd name="connsiteY92" fmla="*/ 560673 h 1256884"/>
              <a:gd name="connsiteX93" fmla="*/ 205768 w 838884"/>
              <a:gd name="connsiteY93" fmla="*/ 656125 h 1256884"/>
              <a:gd name="connsiteX94" fmla="*/ 264762 w 838884"/>
              <a:gd name="connsiteY94" fmla="*/ 666625 h 1256884"/>
              <a:gd name="connsiteX95" fmla="*/ 276560 w 838884"/>
              <a:gd name="connsiteY95" fmla="*/ 667569 h 1256884"/>
              <a:gd name="connsiteX96" fmla="*/ 299331 w 838884"/>
              <a:gd name="connsiteY96" fmla="*/ 668277 h 1256884"/>
              <a:gd name="connsiteX97" fmla="*/ 361629 w 838884"/>
              <a:gd name="connsiteY97" fmla="*/ 662967 h 1256884"/>
              <a:gd name="connsiteX98" fmla="*/ 422392 w 838884"/>
              <a:gd name="connsiteY98" fmla="*/ 647040 h 1256884"/>
              <a:gd name="connsiteX99" fmla="*/ 429942 w 838884"/>
              <a:gd name="connsiteY99" fmla="*/ 644325 h 1256884"/>
              <a:gd name="connsiteX100" fmla="*/ 561616 w 838884"/>
              <a:gd name="connsiteY100" fmla="*/ 560673 h 1256884"/>
              <a:gd name="connsiteX101" fmla="*/ 600788 w 838884"/>
              <a:gd name="connsiteY101" fmla="*/ 514304 h 1256884"/>
              <a:gd name="connsiteX102" fmla="*/ 601496 w 838884"/>
              <a:gd name="connsiteY102" fmla="*/ 524569 h 1256884"/>
              <a:gd name="connsiteX103" fmla="*/ 601141 w 838884"/>
              <a:gd name="connsiteY103" fmla="*/ 538020 h 1256884"/>
              <a:gd name="connsiteX104" fmla="*/ 592883 w 838884"/>
              <a:gd name="connsiteY104" fmla="*/ 607750 h 1256884"/>
              <a:gd name="connsiteX105" fmla="*/ 591230 w 838884"/>
              <a:gd name="connsiteY105" fmla="*/ 614593 h 1256884"/>
              <a:gd name="connsiteX106" fmla="*/ 513242 w 838884"/>
              <a:gd name="connsiteY106" fmla="*/ 750277 h 1256884"/>
              <a:gd name="connsiteX107" fmla="*/ 407054 w 838884"/>
              <a:gd name="connsiteY107" fmla="*/ 818592 h 1256884"/>
              <a:gd name="connsiteX108" fmla="*/ 300276 w 838884"/>
              <a:gd name="connsiteY108" fmla="*/ 838059 h 1256884"/>
              <a:gd name="connsiteX109" fmla="*/ 94271 w 838884"/>
              <a:gd name="connsiteY109" fmla="*/ 756177 h 1256884"/>
              <a:gd name="connsiteX110" fmla="*/ 88018 w 838884"/>
              <a:gd name="connsiteY110" fmla="*/ 750159 h 1256884"/>
              <a:gd name="connsiteX111" fmla="*/ 81883 w 838884"/>
              <a:gd name="connsiteY111" fmla="*/ 743788 h 1256884"/>
              <a:gd name="connsiteX112" fmla="*/ 0 w 838884"/>
              <a:gd name="connsiteY112" fmla="*/ 537783 h 1256884"/>
              <a:gd name="connsiteX113" fmla="*/ 1061 w 838884"/>
              <a:gd name="connsiteY113" fmla="*/ 514187 h 1256884"/>
              <a:gd name="connsiteX114" fmla="*/ 524567 w 838884"/>
              <a:gd name="connsiteY114" fmla="*/ 237863 h 1256884"/>
              <a:gd name="connsiteX115" fmla="*/ 538136 w 838884"/>
              <a:gd name="connsiteY115" fmla="*/ 237863 h 1256884"/>
              <a:gd name="connsiteX116" fmla="*/ 557486 w 838884"/>
              <a:gd name="connsiteY116" fmla="*/ 237863 h 1256884"/>
              <a:gd name="connsiteX117" fmla="*/ 614827 w 838884"/>
              <a:gd name="connsiteY117" fmla="*/ 247183 h 1256884"/>
              <a:gd name="connsiteX118" fmla="*/ 750393 w 838884"/>
              <a:gd name="connsiteY118" fmla="*/ 325645 h 1256884"/>
              <a:gd name="connsiteX119" fmla="*/ 818826 w 838884"/>
              <a:gd name="connsiteY119" fmla="*/ 431124 h 1256884"/>
              <a:gd name="connsiteX120" fmla="*/ 838884 w 838884"/>
              <a:gd name="connsiteY120" fmla="*/ 538139 h 1256884"/>
              <a:gd name="connsiteX121" fmla="*/ 757001 w 838884"/>
              <a:gd name="connsiteY121" fmla="*/ 744144 h 1256884"/>
              <a:gd name="connsiteX122" fmla="*/ 750866 w 838884"/>
              <a:gd name="connsiteY122" fmla="*/ 750397 h 1256884"/>
              <a:gd name="connsiteX123" fmla="*/ 744612 w 838884"/>
              <a:gd name="connsiteY123" fmla="*/ 756532 h 1256884"/>
              <a:gd name="connsiteX124" fmla="*/ 538608 w 838884"/>
              <a:gd name="connsiteY124" fmla="*/ 838415 h 1256884"/>
              <a:gd name="connsiteX125" fmla="*/ 515011 w 838884"/>
              <a:gd name="connsiteY125" fmla="*/ 837352 h 1256884"/>
              <a:gd name="connsiteX126" fmla="*/ 561615 w 838884"/>
              <a:gd name="connsiteY126" fmla="*/ 798182 h 1256884"/>
              <a:gd name="connsiteX127" fmla="*/ 656949 w 838884"/>
              <a:gd name="connsiteY127" fmla="*/ 633000 h 1256884"/>
              <a:gd name="connsiteX128" fmla="*/ 664381 w 838884"/>
              <a:gd name="connsiteY128" fmla="*/ 597604 h 1256884"/>
              <a:gd name="connsiteX129" fmla="*/ 667449 w 838884"/>
              <a:gd name="connsiteY129" fmla="*/ 574006 h 1256884"/>
              <a:gd name="connsiteX130" fmla="*/ 669219 w 838884"/>
              <a:gd name="connsiteY130" fmla="*/ 538610 h 1256884"/>
              <a:gd name="connsiteX131" fmla="*/ 645622 w 838884"/>
              <a:gd name="connsiteY131" fmla="*/ 407763 h 1256884"/>
              <a:gd name="connsiteX132" fmla="*/ 611169 w 838884"/>
              <a:gd name="connsiteY132" fmla="*/ 339567 h 1256884"/>
              <a:gd name="connsiteX133" fmla="*/ 561615 w 838884"/>
              <a:gd name="connsiteY133" fmla="*/ 277506 h 1256884"/>
              <a:gd name="connsiteX134" fmla="*/ 514421 w 838884"/>
              <a:gd name="connsiteY134" fmla="*/ 238570 h 1256884"/>
              <a:gd name="connsiteX135" fmla="*/ 301220 w 838884"/>
              <a:gd name="connsiteY135" fmla="*/ 119 h 1256884"/>
              <a:gd name="connsiteX136" fmla="*/ 324817 w 838884"/>
              <a:gd name="connsiteY136" fmla="*/ 1062 h 1256884"/>
              <a:gd name="connsiteX137" fmla="*/ 323637 w 838884"/>
              <a:gd name="connsiteY137" fmla="*/ 1888 h 1256884"/>
              <a:gd name="connsiteX138" fmla="*/ 278448 w 838884"/>
              <a:gd name="connsiteY138" fmla="*/ 40234 h 1256884"/>
              <a:gd name="connsiteX139" fmla="*/ 183115 w 838884"/>
              <a:gd name="connsiteY139" fmla="*/ 206006 h 1256884"/>
              <a:gd name="connsiteX140" fmla="*/ 171317 w 838884"/>
              <a:gd name="connsiteY140" fmla="*/ 300395 h 1256884"/>
              <a:gd name="connsiteX141" fmla="*/ 194913 w 838884"/>
              <a:gd name="connsiteY141" fmla="*/ 431006 h 1256884"/>
              <a:gd name="connsiteX142" fmla="*/ 278448 w 838884"/>
              <a:gd name="connsiteY142" fmla="*/ 560673 h 1256884"/>
              <a:gd name="connsiteX143" fmla="*/ 324699 w 838884"/>
              <a:gd name="connsiteY143" fmla="*/ 599845 h 1256884"/>
              <a:gd name="connsiteX144" fmla="*/ 301102 w 838884"/>
              <a:gd name="connsiteY144" fmla="*/ 600907 h 1256884"/>
              <a:gd name="connsiteX145" fmla="*/ 224410 w 838884"/>
              <a:gd name="connsiteY145" fmla="*/ 590878 h 1256884"/>
              <a:gd name="connsiteX146" fmla="*/ 88844 w 838884"/>
              <a:gd name="connsiteY146" fmla="*/ 512889 h 1256884"/>
              <a:gd name="connsiteX147" fmla="*/ 20411 w 838884"/>
              <a:gd name="connsiteY147" fmla="*/ 407409 h 1256884"/>
              <a:gd name="connsiteX148" fmla="*/ 826 w 838884"/>
              <a:gd name="connsiteY148" fmla="*/ 300277 h 1256884"/>
              <a:gd name="connsiteX149" fmla="*/ 82709 w 838884"/>
              <a:gd name="connsiteY149" fmla="*/ 94390 h 1256884"/>
              <a:gd name="connsiteX150" fmla="*/ 88844 w 838884"/>
              <a:gd name="connsiteY150" fmla="*/ 88019 h 1256884"/>
              <a:gd name="connsiteX151" fmla="*/ 95097 w 838884"/>
              <a:gd name="connsiteY151" fmla="*/ 81884 h 1256884"/>
              <a:gd name="connsiteX152" fmla="*/ 301220 w 838884"/>
              <a:gd name="connsiteY152" fmla="*/ 119 h 1256884"/>
              <a:gd name="connsiteX153" fmla="*/ 539670 w 838884"/>
              <a:gd name="connsiteY153" fmla="*/ 1 h 1256884"/>
              <a:gd name="connsiteX154" fmla="*/ 744848 w 838884"/>
              <a:gd name="connsiteY154" fmla="*/ 81883 h 1256884"/>
              <a:gd name="connsiteX155" fmla="*/ 751101 w 838884"/>
              <a:gd name="connsiteY155" fmla="*/ 87901 h 1256884"/>
              <a:gd name="connsiteX156" fmla="*/ 757237 w 838884"/>
              <a:gd name="connsiteY156" fmla="*/ 94154 h 1256884"/>
              <a:gd name="connsiteX157" fmla="*/ 838884 w 838884"/>
              <a:gd name="connsiteY157" fmla="*/ 300159 h 1256884"/>
              <a:gd name="connsiteX158" fmla="*/ 837822 w 838884"/>
              <a:gd name="connsiteY158" fmla="*/ 323756 h 1256884"/>
              <a:gd name="connsiteX159" fmla="*/ 798650 w 838884"/>
              <a:gd name="connsiteY159" fmla="*/ 277505 h 1256884"/>
              <a:gd name="connsiteX160" fmla="*/ 633469 w 838884"/>
              <a:gd name="connsiteY160" fmla="*/ 182054 h 1256884"/>
              <a:gd name="connsiteX161" fmla="*/ 562678 w 838884"/>
              <a:gd name="connsiteY161" fmla="*/ 170256 h 1256884"/>
              <a:gd name="connsiteX162" fmla="*/ 539080 w 838884"/>
              <a:gd name="connsiteY162" fmla="*/ 169429 h 1256884"/>
              <a:gd name="connsiteX163" fmla="*/ 522443 w 838884"/>
              <a:gd name="connsiteY163" fmla="*/ 169429 h 1256884"/>
              <a:gd name="connsiteX164" fmla="*/ 500734 w 838884"/>
              <a:gd name="connsiteY164" fmla="*/ 171082 h 1256884"/>
              <a:gd name="connsiteX165" fmla="*/ 486221 w 838884"/>
              <a:gd name="connsiteY165" fmla="*/ 172969 h 1256884"/>
              <a:gd name="connsiteX166" fmla="*/ 479025 w 838884"/>
              <a:gd name="connsiteY166" fmla="*/ 174031 h 1256884"/>
              <a:gd name="connsiteX167" fmla="*/ 475839 w 838884"/>
              <a:gd name="connsiteY167" fmla="*/ 174621 h 1256884"/>
              <a:gd name="connsiteX168" fmla="*/ 475131 w 838884"/>
              <a:gd name="connsiteY168" fmla="*/ 174621 h 1256884"/>
              <a:gd name="connsiteX169" fmla="*/ 471828 w 838884"/>
              <a:gd name="connsiteY169" fmla="*/ 174621 h 1256884"/>
              <a:gd name="connsiteX170" fmla="*/ 464631 w 838884"/>
              <a:gd name="connsiteY170" fmla="*/ 175919 h 1256884"/>
              <a:gd name="connsiteX171" fmla="*/ 457551 w 838884"/>
              <a:gd name="connsiteY171" fmla="*/ 177571 h 1256884"/>
              <a:gd name="connsiteX172" fmla="*/ 454012 w 838884"/>
              <a:gd name="connsiteY172" fmla="*/ 178397 h 1256884"/>
              <a:gd name="connsiteX173" fmla="*/ 452241 w 838884"/>
              <a:gd name="connsiteY173" fmla="*/ 178397 h 1256884"/>
              <a:gd name="connsiteX174" fmla="*/ 450354 w 838884"/>
              <a:gd name="connsiteY174" fmla="*/ 178397 h 1256884"/>
              <a:gd name="connsiteX175" fmla="*/ 443275 w 838884"/>
              <a:gd name="connsiteY175" fmla="*/ 180166 h 1256884"/>
              <a:gd name="connsiteX176" fmla="*/ 434425 w 838884"/>
              <a:gd name="connsiteY176" fmla="*/ 182645 h 1256884"/>
              <a:gd name="connsiteX177" fmla="*/ 433482 w 838884"/>
              <a:gd name="connsiteY177" fmla="*/ 182645 h 1256884"/>
              <a:gd name="connsiteX178" fmla="*/ 432774 w 838884"/>
              <a:gd name="connsiteY178" fmla="*/ 182645 h 1256884"/>
              <a:gd name="connsiteX179" fmla="*/ 431122 w 838884"/>
              <a:gd name="connsiteY179" fmla="*/ 182645 h 1256884"/>
              <a:gd name="connsiteX180" fmla="*/ 430296 w 838884"/>
              <a:gd name="connsiteY180" fmla="*/ 182645 h 1256884"/>
              <a:gd name="connsiteX181" fmla="*/ 426167 w 838884"/>
              <a:gd name="connsiteY181" fmla="*/ 184060 h 1256884"/>
              <a:gd name="connsiteX182" fmla="*/ 422509 w 838884"/>
              <a:gd name="connsiteY182" fmla="*/ 185240 h 1256884"/>
              <a:gd name="connsiteX183" fmla="*/ 420621 w 838884"/>
              <a:gd name="connsiteY183" fmla="*/ 185240 h 1256884"/>
              <a:gd name="connsiteX184" fmla="*/ 418733 w 838884"/>
              <a:gd name="connsiteY184" fmla="*/ 185830 h 1256884"/>
              <a:gd name="connsiteX185" fmla="*/ 416964 w 838884"/>
              <a:gd name="connsiteY185" fmla="*/ 186538 h 1256884"/>
              <a:gd name="connsiteX186" fmla="*/ 410121 w 838884"/>
              <a:gd name="connsiteY186" fmla="*/ 189016 h 1256884"/>
              <a:gd name="connsiteX187" fmla="*/ 278447 w 838884"/>
              <a:gd name="connsiteY187" fmla="*/ 277505 h 1256884"/>
              <a:gd name="connsiteX188" fmla="*/ 239040 w 838884"/>
              <a:gd name="connsiteY188" fmla="*/ 324700 h 1256884"/>
              <a:gd name="connsiteX189" fmla="*/ 238332 w 838884"/>
              <a:gd name="connsiteY189" fmla="*/ 314671 h 1256884"/>
              <a:gd name="connsiteX190" fmla="*/ 238332 w 838884"/>
              <a:gd name="connsiteY190" fmla="*/ 301103 h 1256884"/>
              <a:gd name="connsiteX191" fmla="*/ 238332 w 838884"/>
              <a:gd name="connsiteY191" fmla="*/ 291310 h 1256884"/>
              <a:gd name="connsiteX192" fmla="*/ 246591 w 838884"/>
              <a:gd name="connsiteY192" fmla="*/ 230193 h 1256884"/>
              <a:gd name="connsiteX193" fmla="*/ 248007 w 838884"/>
              <a:gd name="connsiteY193" fmla="*/ 224293 h 1256884"/>
              <a:gd name="connsiteX194" fmla="*/ 325642 w 838884"/>
              <a:gd name="connsiteY194" fmla="*/ 87901 h 1256884"/>
              <a:gd name="connsiteX195" fmla="*/ 431830 w 838884"/>
              <a:gd name="connsiteY195" fmla="*/ 19586 h 1256884"/>
              <a:gd name="connsiteX196" fmla="*/ 539670 w 838884"/>
              <a:gd name="connsiteY196" fmla="*/ 1 h 125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</a:cxnLst>
            <a:rect l="l" t="t" r="r" b="b"/>
            <a:pathLst>
              <a:path w="838884" h="1256884">
                <a:moveTo>
                  <a:pt x="485632" y="1031204"/>
                </a:moveTo>
                <a:cubicBezTo>
                  <a:pt x="477696" y="1031168"/>
                  <a:pt x="469890" y="1033198"/>
                  <a:pt x="462978" y="1037103"/>
                </a:cubicBezTo>
                <a:cubicBezTo>
                  <a:pt x="455933" y="1041315"/>
                  <a:pt x="450146" y="1047356"/>
                  <a:pt x="446225" y="1054565"/>
                </a:cubicBezTo>
                <a:cubicBezTo>
                  <a:pt x="441708" y="1062918"/>
                  <a:pt x="439470" y="1072322"/>
                  <a:pt x="439735" y="1081821"/>
                </a:cubicBezTo>
                <a:cubicBezTo>
                  <a:pt x="439500" y="1091425"/>
                  <a:pt x="441735" y="1100934"/>
                  <a:pt x="446225" y="1109429"/>
                </a:cubicBezTo>
                <a:cubicBezTo>
                  <a:pt x="450409" y="1116838"/>
                  <a:pt x="456580" y="1122926"/>
                  <a:pt x="464041" y="1127009"/>
                </a:cubicBezTo>
                <a:cubicBezTo>
                  <a:pt x="470782" y="1131150"/>
                  <a:pt x="478548" y="1133310"/>
                  <a:pt x="486458" y="1133262"/>
                </a:cubicBezTo>
                <a:cubicBezTo>
                  <a:pt x="494739" y="1133439"/>
                  <a:pt x="502908" y="1131315"/>
                  <a:pt x="510055" y="1127127"/>
                </a:cubicBezTo>
                <a:cubicBezTo>
                  <a:pt x="516935" y="1123045"/>
                  <a:pt x="522534" y="1117122"/>
                  <a:pt x="526219" y="1110019"/>
                </a:cubicBezTo>
                <a:cubicBezTo>
                  <a:pt x="530653" y="1101548"/>
                  <a:pt x="532846" y="1092085"/>
                  <a:pt x="532591" y="1082529"/>
                </a:cubicBezTo>
                <a:cubicBezTo>
                  <a:pt x="532862" y="1072935"/>
                  <a:pt x="530667" y="1063426"/>
                  <a:pt x="526219" y="1054919"/>
                </a:cubicBezTo>
                <a:cubicBezTo>
                  <a:pt x="522385" y="1047533"/>
                  <a:pt x="516481" y="1041422"/>
                  <a:pt x="509229" y="1037339"/>
                </a:cubicBezTo>
                <a:cubicBezTo>
                  <a:pt x="502082" y="1033151"/>
                  <a:pt x="493913" y="1031027"/>
                  <a:pt x="485632" y="1031204"/>
                </a:cubicBezTo>
                <a:close/>
                <a:moveTo>
                  <a:pt x="277858" y="1031087"/>
                </a:moveTo>
                <a:cubicBezTo>
                  <a:pt x="265900" y="1030827"/>
                  <a:pt x="254399" y="1035676"/>
                  <a:pt x="246238" y="1044419"/>
                </a:cubicBezTo>
                <a:cubicBezTo>
                  <a:pt x="237059" y="1055002"/>
                  <a:pt x="232436" y="1068783"/>
                  <a:pt x="233377" y="1082765"/>
                </a:cubicBezTo>
                <a:cubicBezTo>
                  <a:pt x="232509" y="1096640"/>
                  <a:pt x="236984" y="1110314"/>
                  <a:pt x="245883" y="1120992"/>
                </a:cubicBezTo>
                <a:cubicBezTo>
                  <a:pt x="253889" y="1129746"/>
                  <a:pt x="265291" y="1134608"/>
                  <a:pt x="277150" y="1134325"/>
                </a:cubicBezTo>
                <a:cubicBezTo>
                  <a:pt x="285055" y="1134301"/>
                  <a:pt x="292818" y="1132225"/>
                  <a:pt x="299685" y="1128308"/>
                </a:cubicBezTo>
                <a:cubicBezTo>
                  <a:pt x="306893" y="1124261"/>
                  <a:pt x="312758" y="1118185"/>
                  <a:pt x="316557" y="1110845"/>
                </a:cubicBezTo>
                <a:cubicBezTo>
                  <a:pt x="320936" y="1102067"/>
                  <a:pt x="323085" y="1092333"/>
                  <a:pt x="322811" y="1082529"/>
                </a:cubicBezTo>
                <a:cubicBezTo>
                  <a:pt x="323674" y="1068595"/>
                  <a:pt x="318963" y="1054884"/>
                  <a:pt x="309714" y="1044419"/>
                </a:cubicBezTo>
                <a:cubicBezTo>
                  <a:pt x="301429" y="1035712"/>
                  <a:pt x="289875" y="1030875"/>
                  <a:pt x="277858" y="1031087"/>
                </a:cubicBezTo>
                <a:close/>
                <a:moveTo>
                  <a:pt x="704615" y="1031086"/>
                </a:moveTo>
                <a:cubicBezTo>
                  <a:pt x="692664" y="1030850"/>
                  <a:pt x="681174" y="1035699"/>
                  <a:pt x="672995" y="1044418"/>
                </a:cubicBezTo>
                <a:cubicBezTo>
                  <a:pt x="663904" y="1055049"/>
                  <a:pt x="659331" y="1068806"/>
                  <a:pt x="660253" y="1082764"/>
                </a:cubicBezTo>
                <a:cubicBezTo>
                  <a:pt x="659335" y="1096639"/>
                  <a:pt x="663816" y="1110338"/>
                  <a:pt x="672759" y="1120991"/>
                </a:cubicBezTo>
                <a:cubicBezTo>
                  <a:pt x="680758" y="1129758"/>
                  <a:pt x="692164" y="1134619"/>
                  <a:pt x="704026" y="1134324"/>
                </a:cubicBezTo>
                <a:cubicBezTo>
                  <a:pt x="712011" y="1134335"/>
                  <a:pt x="719862" y="1132259"/>
                  <a:pt x="726797" y="1128307"/>
                </a:cubicBezTo>
                <a:lnTo>
                  <a:pt x="726562" y="1128307"/>
                </a:lnTo>
                <a:cubicBezTo>
                  <a:pt x="733738" y="1124260"/>
                  <a:pt x="739564" y="1118183"/>
                  <a:pt x="743315" y="1110844"/>
                </a:cubicBezTo>
                <a:cubicBezTo>
                  <a:pt x="747765" y="1102078"/>
                  <a:pt x="749954" y="1092344"/>
                  <a:pt x="749687" y="1082527"/>
                </a:cubicBezTo>
                <a:cubicBezTo>
                  <a:pt x="750551" y="1068594"/>
                  <a:pt x="745839" y="1054884"/>
                  <a:pt x="736590" y="1044418"/>
                </a:cubicBezTo>
                <a:cubicBezTo>
                  <a:pt x="728261" y="1035711"/>
                  <a:pt x="716668" y="1030873"/>
                  <a:pt x="704615" y="1031086"/>
                </a:cubicBezTo>
                <a:close/>
                <a:moveTo>
                  <a:pt x="705088" y="992622"/>
                </a:moveTo>
                <a:cubicBezTo>
                  <a:pt x="720966" y="992386"/>
                  <a:pt x="736641" y="996197"/>
                  <a:pt x="750631" y="1003712"/>
                </a:cubicBezTo>
                <a:cubicBezTo>
                  <a:pt x="764139" y="1011040"/>
                  <a:pt x="775334" y="1021989"/>
                  <a:pt x="782959" y="1035333"/>
                </a:cubicBezTo>
                <a:cubicBezTo>
                  <a:pt x="791027" y="1049728"/>
                  <a:pt x="795100" y="1066022"/>
                  <a:pt x="794757" y="1082527"/>
                </a:cubicBezTo>
                <a:cubicBezTo>
                  <a:pt x="795211" y="1099046"/>
                  <a:pt x="791132" y="1115364"/>
                  <a:pt x="782959" y="1129723"/>
                </a:cubicBezTo>
                <a:cubicBezTo>
                  <a:pt x="775206" y="1143043"/>
                  <a:pt x="763941" y="1153980"/>
                  <a:pt x="750395" y="1161342"/>
                </a:cubicBezTo>
                <a:cubicBezTo>
                  <a:pt x="736258" y="1169095"/>
                  <a:pt x="720388" y="1173154"/>
                  <a:pt x="704262" y="1173142"/>
                </a:cubicBezTo>
                <a:cubicBezTo>
                  <a:pt x="688316" y="1173212"/>
                  <a:pt x="672624" y="1169153"/>
                  <a:pt x="658719" y="1161342"/>
                </a:cubicBezTo>
                <a:cubicBezTo>
                  <a:pt x="645412" y="1153992"/>
                  <a:pt x="634450" y="1143031"/>
                  <a:pt x="627099" y="1129723"/>
                </a:cubicBezTo>
                <a:cubicBezTo>
                  <a:pt x="619109" y="1115293"/>
                  <a:pt x="615042" y="1099022"/>
                  <a:pt x="615300" y="1082527"/>
                </a:cubicBezTo>
                <a:cubicBezTo>
                  <a:pt x="615042" y="1066033"/>
                  <a:pt x="619109" y="1049763"/>
                  <a:pt x="627099" y="1035333"/>
                </a:cubicBezTo>
                <a:cubicBezTo>
                  <a:pt x="634722" y="1021989"/>
                  <a:pt x="645919" y="1011040"/>
                  <a:pt x="659427" y="1003712"/>
                </a:cubicBezTo>
                <a:cubicBezTo>
                  <a:pt x="673454" y="996186"/>
                  <a:pt x="689171" y="992374"/>
                  <a:pt x="705088" y="992622"/>
                </a:cubicBezTo>
                <a:close/>
                <a:moveTo>
                  <a:pt x="278447" y="992505"/>
                </a:moveTo>
                <a:cubicBezTo>
                  <a:pt x="294359" y="992293"/>
                  <a:pt x="310067" y="996103"/>
                  <a:pt x="324108" y="1003595"/>
                </a:cubicBezTo>
                <a:cubicBezTo>
                  <a:pt x="337573" y="1010947"/>
                  <a:pt x="348726" y="1021895"/>
                  <a:pt x="356318" y="1035216"/>
                </a:cubicBezTo>
                <a:cubicBezTo>
                  <a:pt x="364386" y="1049610"/>
                  <a:pt x="368459" y="1065904"/>
                  <a:pt x="368117" y="1082410"/>
                </a:cubicBezTo>
                <a:cubicBezTo>
                  <a:pt x="368519" y="1098917"/>
                  <a:pt x="364441" y="1115223"/>
                  <a:pt x="356318" y="1129606"/>
                </a:cubicBezTo>
                <a:cubicBezTo>
                  <a:pt x="348488" y="1142950"/>
                  <a:pt x="337142" y="1153887"/>
                  <a:pt x="323519" y="1161225"/>
                </a:cubicBezTo>
                <a:cubicBezTo>
                  <a:pt x="309386" y="1169001"/>
                  <a:pt x="293513" y="1173059"/>
                  <a:pt x="277386" y="1173025"/>
                </a:cubicBezTo>
                <a:cubicBezTo>
                  <a:pt x="261451" y="1173131"/>
                  <a:pt x="245759" y="1169107"/>
                  <a:pt x="231843" y="1161344"/>
                </a:cubicBezTo>
                <a:cubicBezTo>
                  <a:pt x="218535" y="1153993"/>
                  <a:pt x="207574" y="1143032"/>
                  <a:pt x="200222" y="1129724"/>
                </a:cubicBezTo>
                <a:cubicBezTo>
                  <a:pt x="192233" y="1115293"/>
                  <a:pt x="188166" y="1099023"/>
                  <a:pt x="188424" y="1082529"/>
                </a:cubicBezTo>
                <a:cubicBezTo>
                  <a:pt x="188081" y="1066022"/>
                  <a:pt x="192154" y="1049728"/>
                  <a:pt x="200222" y="1035335"/>
                </a:cubicBezTo>
                <a:cubicBezTo>
                  <a:pt x="207764" y="1021967"/>
                  <a:pt x="218930" y="1011005"/>
                  <a:pt x="232433" y="1003714"/>
                </a:cubicBezTo>
                <a:cubicBezTo>
                  <a:pt x="246568" y="996127"/>
                  <a:pt x="262406" y="992269"/>
                  <a:pt x="278447" y="992505"/>
                </a:cubicBezTo>
                <a:close/>
                <a:moveTo>
                  <a:pt x="474777" y="990617"/>
                </a:moveTo>
                <a:cubicBezTo>
                  <a:pt x="486961" y="990829"/>
                  <a:pt x="498893" y="994108"/>
                  <a:pt x="509466" y="1000173"/>
                </a:cubicBezTo>
                <a:cubicBezTo>
                  <a:pt x="518847" y="1004787"/>
                  <a:pt x="526952" y="1011630"/>
                  <a:pt x="533062" y="1020113"/>
                </a:cubicBezTo>
                <a:lnTo>
                  <a:pt x="533062" y="995336"/>
                </a:lnTo>
                <a:lnTo>
                  <a:pt x="577426" y="995336"/>
                </a:lnTo>
                <a:lnTo>
                  <a:pt x="577426" y="1170900"/>
                </a:lnTo>
                <a:cubicBezTo>
                  <a:pt x="577650" y="1185908"/>
                  <a:pt x="574293" y="1200751"/>
                  <a:pt x="567633" y="1214201"/>
                </a:cubicBezTo>
                <a:cubicBezTo>
                  <a:pt x="561100" y="1227226"/>
                  <a:pt x="550775" y="1237963"/>
                  <a:pt x="538018" y="1244996"/>
                </a:cubicBezTo>
                <a:cubicBezTo>
                  <a:pt x="523587" y="1252983"/>
                  <a:pt x="507316" y="1257054"/>
                  <a:pt x="490823" y="1256794"/>
                </a:cubicBezTo>
                <a:cubicBezTo>
                  <a:pt x="469191" y="1257714"/>
                  <a:pt x="447839" y="1251638"/>
                  <a:pt x="429942" y="1239451"/>
                </a:cubicBezTo>
                <a:cubicBezTo>
                  <a:pt x="414375" y="1228513"/>
                  <a:pt x="404475" y="1211216"/>
                  <a:pt x="402924" y="1192256"/>
                </a:cubicBezTo>
                <a:lnTo>
                  <a:pt x="446696" y="1192256"/>
                </a:lnTo>
                <a:cubicBezTo>
                  <a:pt x="449453" y="1199677"/>
                  <a:pt x="454824" y="1205848"/>
                  <a:pt x="461799" y="1209600"/>
                </a:cubicBezTo>
                <a:cubicBezTo>
                  <a:pt x="470226" y="1214555"/>
                  <a:pt x="479872" y="1217045"/>
                  <a:pt x="489644" y="1216796"/>
                </a:cubicBezTo>
                <a:cubicBezTo>
                  <a:pt x="501193" y="1217233"/>
                  <a:pt x="512426" y="1212974"/>
                  <a:pt x="520792" y="1204998"/>
                </a:cubicBezTo>
                <a:cubicBezTo>
                  <a:pt x="529546" y="1195394"/>
                  <a:pt x="533832" y="1182533"/>
                  <a:pt x="532591" y="1169602"/>
                </a:cubicBezTo>
                <a:lnTo>
                  <a:pt x="532591" y="1142583"/>
                </a:lnTo>
                <a:cubicBezTo>
                  <a:pt x="526423" y="1151137"/>
                  <a:pt x="518342" y="1158122"/>
                  <a:pt x="508993" y="1162995"/>
                </a:cubicBezTo>
                <a:cubicBezTo>
                  <a:pt x="498465" y="1168588"/>
                  <a:pt x="486696" y="1171431"/>
                  <a:pt x="474777" y="1171254"/>
                </a:cubicBezTo>
                <a:cubicBezTo>
                  <a:pt x="460515" y="1171242"/>
                  <a:pt x="446556" y="1167148"/>
                  <a:pt x="434543" y="1159455"/>
                </a:cubicBezTo>
                <a:cubicBezTo>
                  <a:pt x="422172" y="1151668"/>
                  <a:pt x="412206" y="1140602"/>
                  <a:pt x="405755" y="1127481"/>
                </a:cubicBezTo>
                <a:cubicBezTo>
                  <a:pt x="398501" y="1112827"/>
                  <a:pt x="394861" y="1096639"/>
                  <a:pt x="395136" y="1080287"/>
                </a:cubicBezTo>
                <a:cubicBezTo>
                  <a:pt x="394762" y="1063921"/>
                  <a:pt x="398408" y="1047723"/>
                  <a:pt x="405755" y="1033092"/>
                </a:cubicBezTo>
                <a:cubicBezTo>
                  <a:pt x="412107" y="1020066"/>
                  <a:pt x="422056" y="1009141"/>
                  <a:pt x="434425" y="1001589"/>
                </a:cubicBezTo>
                <a:cubicBezTo>
                  <a:pt x="446588" y="994239"/>
                  <a:pt x="460565" y="990440"/>
                  <a:pt x="474777" y="990617"/>
                </a:cubicBezTo>
                <a:close/>
                <a:moveTo>
                  <a:pt x="48964" y="950030"/>
                </a:moveTo>
                <a:lnTo>
                  <a:pt x="93090" y="950030"/>
                </a:lnTo>
                <a:lnTo>
                  <a:pt x="93090" y="1134679"/>
                </a:lnTo>
                <a:lnTo>
                  <a:pt x="165417" y="1134679"/>
                </a:lnTo>
                <a:lnTo>
                  <a:pt x="165417" y="1170075"/>
                </a:lnTo>
                <a:lnTo>
                  <a:pt x="48964" y="1170075"/>
                </a:lnTo>
                <a:close/>
                <a:moveTo>
                  <a:pt x="1061" y="514187"/>
                </a:moveTo>
                <a:cubicBezTo>
                  <a:pt x="12963" y="530716"/>
                  <a:pt x="26182" y="546267"/>
                  <a:pt x="40588" y="560673"/>
                </a:cubicBezTo>
                <a:cubicBezTo>
                  <a:pt x="86233" y="606547"/>
                  <a:pt x="143233" y="639476"/>
                  <a:pt x="205768" y="656125"/>
                </a:cubicBezTo>
                <a:cubicBezTo>
                  <a:pt x="225124" y="661186"/>
                  <a:pt x="244850" y="664690"/>
                  <a:pt x="264762" y="666625"/>
                </a:cubicBezTo>
                <a:lnTo>
                  <a:pt x="276560" y="667569"/>
                </a:lnTo>
                <a:cubicBezTo>
                  <a:pt x="284112" y="667569"/>
                  <a:pt x="291662" y="668277"/>
                  <a:pt x="299331" y="668277"/>
                </a:cubicBezTo>
                <a:cubicBezTo>
                  <a:pt x="320211" y="668277"/>
                  <a:pt x="341052" y="666495"/>
                  <a:pt x="361629" y="662967"/>
                </a:cubicBezTo>
                <a:cubicBezTo>
                  <a:pt x="382294" y="659369"/>
                  <a:pt x="402620" y="654035"/>
                  <a:pt x="422392" y="647040"/>
                </a:cubicBezTo>
                <a:lnTo>
                  <a:pt x="429942" y="644325"/>
                </a:lnTo>
                <a:cubicBezTo>
                  <a:pt x="479302" y="626156"/>
                  <a:pt x="524197" y="597639"/>
                  <a:pt x="561616" y="560673"/>
                </a:cubicBezTo>
                <a:cubicBezTo>
                  <a:pt x="575885" y="546278"/>
                  <a:pt x="588984" y="530776"/>
                  <a:pt x="600788" y="514304"/>
                </a:cubicBezTo>
                <a:lnTo>
                  <a:pt x="601496" y="524569"/>
                </a:lnTo>
                <a:cubicBezTo>
                  <a:pt x="601023" y="528935"/>
                  <a:pt x="601141" y="533418"/>
                  <a:pt x="601141" y="538020"/>
                </a:cubicBezTo>
                <a:cubicBezTo>
                  <a:pt x="601109" y="561511"/>
                  <a:pt x="598337" y="584908"/>
                  <a:pt x="592883" y="607750"/>
                </a:cubicBezTo>
                <a:cubicBezTo>
                  <a:pt x="592293" y="609992"/>
                  <a:pt x="591820" y="612351"/>
                  <a:pt x="591230" y="614593"/>
                </a:cubicBezTo>
                <a:cubicBezTo>
                  <a:pt x="577727" y="665941"/>
                  <a:pt x="550811" y="712770"/>
                  <a:pt x="513242" y="750277"/>
                </a:cubicBezTo>
                <a:cubicBezTo>
                  <a:pt x="483085" y="780317"/>
                  <a:pt x="446889" y="803596"/>
                  <a:pt x="407054" y="818592"/>
                </a:cubicBezTo>
                <a:cubicBezTo>
                  <a:pt x="372931" y="831488"/>
                  <a:pt x="336752" y="838083"/>
                  <a:pt x="300276" y="838059"/>
                </a:cubicBezTo>
                <a:cubicBezTo>
                  <a:pt x="223649" y="838189"/>
                  <a:pt x="149903" y="808870"/>
                  <a:pt x="94271" y="756177"/>
                </a:cubicBezTo>
                <a:lnTo>
                  <a:pt x="88018" y="750159"/>
                </a:lnTo>
                <a:lnTo>
                  <a:pt x="81883" y="743788"/>
                </a:lnTo>
                <a:cubicBezTo>
                  <a:pt x="29188" y="688157"/>
                  <a:pt x="-124" y="614404"/>
                  <a:pt x="0" y="537783"/>
                </a:cubicBezTo>
                <a:cubicBezTo>
                  <a:pt x="0" y="529761"/>
                  <a:pt x="0" y="521856"/>
                  <a:pt x="1061" y="514187"/>
                </a:cubicBezTo>
                <a:close/>
                <a:moveTo>
                  <a:pt x="524567" y="237863"/>
                </a:moveTo>
                <a:lnTo>
                  <a:pt x="538136" y="237863"/>
                </a:lnTo>
                <a:cubicBezTo>
                  <a:pt x="544625" y="237863"/>
                  <a:pt x="550996" y="237863"/>
                  <a:pt x="557486" y="237863"/>
                </a:cubicBezTo>
                <a:cubicBezTo>
                  <a:pt x="576858" y="239089"/>
                  <a:pt x="596064" y="242205"/>
                  <a:pt x="614827" y="247183"/>
                </a:cubicBezTo>
                <a:cubicBezTo>
                  <a:pt x="666214" y="260752"/>
                  <a:pt x="713026" y="287853"/>
                  <a:pt x="750393" y="325645"/>
                </a:cubicBezTo>
                <a:cubicBezTo>
                  <a:pt x="780418" y="355566"/>
                  <a:pt x="803744" y="391517"/>
                  <a:pt x="818826" y="431124"/>
                </a:cubicBezTo>
                <a:cubicBezTo>
                  <a:pt x="831922" y="465294"/>
                  <a:pt x="838718" y="501551"/>
                  <a:pt x="838884" y="538139"/>
                </a:cubicBezTo>
                <a:cubicBezTo>
                  <a:pt x="838943" y="614747"/>
                  <a:pt x="809647" y="688477"/>
                  <a:pt x="757001" y="744144"/>
                </a:cubicBezTo>
                <a:lnTo>
                  <a:pt x="750866" y="750397"/>
                </a:lnTo>
                <a:lnTo>
                  <a:pt x="744612" y="756532"/>
                </a:lnTo>
                <a:cubicBezTo>
                  <a:pt x="688967" y="809201"/>
                  <a:pt x="615229" y="838509"/>
                  <a:pt x="538608" y="838415"/>
                </a:cubicBezTo>
                <a:cubicBezTo>
                  <a:pt x="530585" y="838415"/>
                  <a:pt x="522680" y="838415"/>
                  <a:pt x="515011" y="837352"/>
                </a:cubicBezTo>
                <a:cubicBezTo>
                  <a:pt x="531573" y="825566"/>
                  <a:pt x="547159" y="812469"/>
                  <a:pt x="561615" y="798182"/>
                </a:cubicBezTo>
                <a:cubicBezTo>
                  <a:pt x="607411" y="752497"/>
                  <a:pt x="640300" y="695509"/>
                  <a:pt x="656949" y="633000"/>
                </a:cubicBezTo>
                <a:cubicBezTo>
                  <a:pt x="660024" y="621331"/>
                  <a:pt x="662506" y="609520"/>
                  <a:pt x="664381" y="597604"/>
                </a:cubicBezTo>
                <a:cubicBezTo>
                  <a:pt x="665680" y="589817"/>
                  <a:pt x="666741" y="582030"/>
                  <a:pt x="667449" y="574006"/>
                </a:cubicBezTo>
                <a:cubicBezTo>
                  <a:pt x="668629" y="562208"/>
                  <a:pt x="669219" y="550410"/>
                  <a:pt x="669219" y="538610"/>
                </a:cubicBezTo>
                <a:cubicBezTo>
                  <a:pt x="669318" y="493929"/>
                  <a:pt x="661323" y="449602"/>
                  <a:pt x="645622" y="407763"/>
                </a:cubicBezTo>
                <a:cubicBezTo>
                  <a:pt x="636571" y="383882"/>
                  <a:pt x="625022" y="361017"/>
                  <a:pt x="611169" y="339567"/>
                </a:cubicBezTo>
                <a:cubicBezTo>
                  <a:pt x="596953" y="317138"/>
                  <a:pt x="580337" y="296337"/>
                  <a:pt x="561615" y="277506"/>
                </a:cubicBezTo>
                <a:cubicBezTo>
                  <a:pt x="546980" y="263254"/>
                  <a:pt x="531196" y="250227"/>
                  <a:pt x="514421" y="238570"/>
                </a:cubicBezTo>
                <a:close/>
                <a:moveTo>
                  <a:pt x="301220" y="119"/>
                </a:moveTo>
                <a:cubicBezTo>
                  <a:pt x="309242" y="119"/>
                  <a:pt x="317147" y="119"/>
                  <a:pt x="324817" y="1062"/>
                </a:cubicBezTo>
                <a:lnTo>
                  <a:pt x="323637" y="1888"/>
                </a:lnTo>
                <a:cubicBezTo>
                  <a:pt x="307581" y="13451"/>
                  <a:pt x="292471" y="26276"/>
                  <a:pt x="278448" y="40234"/>
                </a:cubicBezTo>
                <a:cubicBezTo>
                  <a:pt x="232533" y="86060"/>
                  <a:pt x="199630" y="143272"/>
                  <a:pt x="183115" y="206006"/>
                </a:cubicBezTo>
                <a:cubicBezTo>
                  <a:pt x="175124" y="236823"/>
                  <a:pt x="171158" y="268551"/>
                  <a:pt x="171317" y="300395"/>
                </a:cubicBezTo>
                <a:cubicBezTo>
                  <a:pt x="171217" y="345006"/>
                  <a:pt x="179212" y="389251"/>
                  <a:pt x="194913" y="431006"/>
                </a:cubicBezTo>
                <a:cubicBezTo>
                  <a:pt x="213224" y="479676"/>
                  <a:pt x="241703" y="523885"/>
                  <a:pt x="278448" y="560673"/>
                </a:cubicBezTo>
                <a:cubicBezTo>
                  <a:pt x="292793" y="574949"/>
                  <a:pt x="308259" y="588046"/>
                  <a:pt x="324699" y="599845"/>
                </a:cubicBezTo>
                <a:cubicBezTo>
                  <a:pt x="316912" y="600553"/>
                  <a:pt x="309007" y="600907"/>
                  <a:pt x="301102" y="600907"/>
                </a:cubicBezTo>
                <a:cubicBezTo>
                  <a:pt x="275209" y="600942"/>
                  <a:pt x="249425" y="597568"/>
                  <a:pt x="224410" y="590878"/>
                </a:cubicBezTo>
                <a:cubicBezTo>
                  <a:pt x="173113" y="577345"/>
                  <a:pt x="126330" y="550433"/>
                  <a:pt x="88844" y="512889"/>
                </a:cubicBezTo>
                <a:cubicBezTo>
                  <a:pt x="58820" y="482967"/>
                  <a:pt x="35494" y="447017"/>
                  <a:pt x="20411" y="407409"/>
                </a:cubicBezTo>
                <a:cubicBezTo>
                  <a:pt x="7489" y="373169"/>
                  <a:pt x="853" y="336876"/>
                  <a:pt x="826" y="300277"/>
                </a:cubicBezTo>
                <a:cubicBezTo>
                  <a:pt x="708" y="223692"/>
                  <a:pt x="30022" y="149974"/>
                  <a:pt x="82709" y="94390"/>
                </a:cubicBezTo>
                <a:lnTo>
                  <a:pt x="88844" y="88019"/>
                </a:lnTo>
                <a:cubicBezTo>
                  <a:pt x="90850" y="86013"/>
                  <a:pt x="93091" y="84008"/>
                  <a:pt x="95097" y="81884"/>
                </a:cubicBezTo>
                <a:cubicBezTo>
                  <a:pt x="150829" y="29285"/>
                  <a:pt x="224587" y="25"/>
                  <a:pt x="301220" y="119"/>
                </a:cubicBezTo>
                <a:close/>
                <a:moveTo>
                  <a:pt x="539670" y="1"/>
                </a:moveTo>
                <a:cubicBezTo>
                  <a:pt x="616027" y="1"/>
                  <a:pt x="689470" y="29309"/>
                  <a:pt x="744848" y="81883"/>
                </a:cubicBezTo>
                <a:lnTo>
                  <a:pt x="751101" y="87901"/>
                </a:lnTo>
                <a:lnTo>
                  <a:pt x="757237" y="94154"/>
                </a:lnTo>
                <a:cubicBezTo>
                  <a:pt x="809776" y="149868"/>
                  <a:pt x="838990" y="223586"/>
                  <a:pt x="838884" y="300159"/>
                </a:cubicBezTo>
                <a:cubicBezTo>
                  <a:pt x="838884" y="308064"/>
                  <a:pt x="838884" y="316087"/>
                  <a:pt x="837822" y="323756"/>
                </a:cubicBezTo>
                <a:cubicBezTo>
                  <a:pt x="826047" y="307296"/>
                  <a:pt x="812950" y="291828"/>
                  <a:pt x="798650" y="277505"/>
                </a:cubicBezTo>
                <a:cubicBezTo>
                  <a:pt x="753004" y="231632"/>
                  <a:pt x="696004" y="198702"/>
                  <a:pt x="633469" y="182054"/>
                </a:cubicBezTo>
                <a:cubicBezTo>
                  <a:pt x="610318" y="175801"/>
                  <a:pt x="586605" y="171848"/>
                  <a:pt x="562678" y="170256"/>
                </a:cubicBezTo>
                <a:cubicBezTo>
                  <a:pt x="554772" y="169666"/>
                  <a:pt x="546867" y="169429"/>
                  <a:pt x="539080" y="169429"/>
                </a:cubicBezTo>
                <a:lnTo>
                  <a:pt x="522443" y="169429"/>
                </a:lnTo>
                <a:cubicBezTo>
                  <a:pt x="515247" y="169429"/>
                  <a:pt x="507932" y="170374"/>
                  <a:pt x="500734" y="171082"/>
                </a:cubicBezTo>
                <a:lnTo>
                  <a:pt x="486221" y="172969"/>
                </a:lnTo>
                <a:lnTo>
                  <a:pt x="479025" y="174031"/>
                </a:lnTo>
                <a:lnTo>
                  <a:pt x="475839" y="174621"/>
                </a:lnTo>
                <a:lnTo>
                  <a:pt x="475131" y="174621"/>
                </a:lnTo>
                <a:lnTo>
                  <a:pt x="471828" y="174621"/>
                </a:lnTo>
                <a:lnTo>
                  <a:pt x="464631" y="175919"/>
                </a:lnTo>
                <a:lnTo>
                  <a:pt x="457551" y="177571"/>
                </a:lnTo>
                <a:lnTo>
                  <a:pt x="454012" y="178397"/>
                </a:lnTo>
                <a:lnTo>
                  <a:pt x="452241" y="178397"/>
                </a:lnTo>
                <a:lnTo>
                  <a:pt x="450354" y="178397"/>
                </a:lnTo>
                <a:lnTo>
                  <a:pt x="443275" y="180166"/>
                </a:lnTo>
                <a:lnTo>
                  <a:pt x="434425" y="182645"/>
                </a:lnTo>
                <a:lnTo>
                  <a:pt x="433482" y="182645"/>
                </a:lnTo>
                <a:lnTo>
                  <a:pt x="432774" y="182645"/>
                </a:lnTo>
                <a:lnTo>
                  <a:pt x="431122" y="182645"/>
                </a:lnTo>
                <a:lnTo>
                  <a:pt x="430296" y="182645"/>
                </a:lnTo>
                <a:lnTo>
                  <a:pt x="426167" y="184060"/>
                </a:lnTo>
                <a:lnTo>
                  <a:pt x="422509" y="185240"/>
                </a:lnTo>
                <a:lnTo>
                  <a:pt x="420621" y="185240"/>
                </a:lnTo>
                <a:lnTo>
                  <a:pt x="418733" y="185830"/>
                </a:lnTo>
                <a:lnTo>
                  <a:pt x="416964" y="186538"/>
                </a:lnTo>
                <a:lnTo>
                  <a:pt x="410121" y="189016"/>
                </a:lnTo>
                <a:cubicBezTo>
                  <a:pt x="360339" y="208625"/>
                  <a:pt x="315413" y="238817"/>
                  <a:pt x="278447" y="277505"/>
                </a:cubicBezTo>
                <a:cubicBezTo>
                  <a:pt x="263995" y="292089"/>
                  <a:pt x="250812" y="307875"/>
                  <a:pt x="239040" y="324700"/>
                </a:cubicBezTo>
                <a:lnTo>
                  <a:pt x="238332" y="314671"/>
                </a:lnTo>
                <a:cubicBezTo>
                  <a:pt x="238332" y="310069"/>
                  <a:pt x="238332" y="305587"/>
                  <a:pt x="238332" y="301103"/>
                </a:cubicBezTo>
                <a:cubicBezTo>
                  <a:pt x="238332" y="296619"/>
                  <a:pt x="238332" y="294614"/>
                  <a:pt x="238332" y="291310"/>
                </a:cubicBezTo>
                <a:cubicBezTo>
                  <a:pt x="239019" y="270709"/>
                  <a:pt x="241785" y="250238"/>
                  <a:pt x="246591" y="230193"/>
                </a:cubicBezTo>
                <a:cubicBezTo>
                  <a:pt x="246591" y="228188"/>
                  <a:pt x="247417" y="226299"/>
                  <a:pt x="248007" y="224293"/>
                </a:cubicBezTo>
                <a:cubicBezTo>
                  <a:pt x="261246" y="172710"/>
                  <a:pt x="288052" y="125621"/>
                  <a:pt x="325642" y="87901"/>
                </a:cubicBezTo>
                <a:cubicBezTo>
                  <a:pt x="355798" y="57862"/>
                  <a:pt x="391995" y="34583"/>
                  <a:pt x="431830" y="19586"/>
                </a:cubicBezTo>
                <a:cubicBezTo>
                  <a:pt x="466279" y="6525"/>
                  <a:pt x="502830" y="-105"/>
                  <a:pt x="539670" y="1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700">
                <a:noFill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494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8">
            <a:extLst>
              <a:ext uri="{FF2B5EF4-FFF2-40B4-BE49-F238E27FC236}">
                <a16:creationId xmlns:a16="http://schemas.microsoft.com/office/drawing/2014/main" id="{5E5D2356-52D7-4F46-853A-816DE8FF2E7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344D97A-5642-382D-8E7E-9E9522F27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139700" algn="ctr" rotWithShape="0">
                    <a:prstClr val="black">
                      <a:alpha val="37000"/>
                    </a:prst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0CBE159-ABBF-8F8F-F848-0CE78D49C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460B98F-5FE5-45E6-8AA4-2700E53A3F6A}" type="datetime1">
              <a:rPr lang="cs-CZ" smtClean="0"/>
              <a:t>26.10.2022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F648CA7-964D-D137-E7F6-534904D93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E044487-9103-5AF3-5AD4-1593DA143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8216FB-9D6B-4130-9DC0-4FB3247A512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01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á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text 17">
            <a:extLst>
              <a:ext uri="{FF2B5EF4-FFF2-40B4-BE49-F238E27FC236}">
                <a16:creationId xmlns:a16="http://schemas.microsoft.com/office/drawing/2014/main" id="{5232BF5D-4D19-B3CA-F24B-8690FFD2C2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115" y="1417638"/>
            <a:ext cx="792385" cy="490633"/>
          </a:xfrm>
          <a:custGeom>
            <a:avLst/>
            <a:gdLst>
              <a:gd name="connsiteX0" fmla="*/ 504254 w 792385"/>
              <a:gd name="connsiteY0" fmla="*/ 0 h 490633"/>
              <a:gd name="connsiteX1" fmla="*/ 792385 w 792385"/>
              <a:gd name="connsiteY1" fmla="*/ 0 h 490633"/>
              <a:gd name="connsiteX2" fmla="*/ 582168 w 792385"/>
              <a:gd name="connsiteY2" fmla="*/ 490633 h 490633"/>
              <a:gd name="connsiteX3" fmla="*/ 393287 w 792385"/>
              <a:gd name="connsiteY3" fmla="*/ 490633 h 490633"/>
              <a:gd name="connsiteX4" fmla="*/ 110966 w 792385"/>
              <a:gd name="connsiteY4" fmla="*/ 0 h 490633"/>
              <a:gd name="connsiteX5" fmla="*/ 397097 w 792385"/>
              <a:gd name="connsiteY5" fmla="*/ 0 h 490633"/>
              <a:gd name="connsiteX6" fmla="*/ 186881 w 792385"/>
              <a:gd name="connsiteY6" fmla="*/ 490633 h 490633"/>
              <a:gd name="connsiteX7" fmla="*/ 0 w 792385"/>
              <a:gd name="connsiteY7" fmla="*/ 490633 h 49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2385" h="490633">
                <a:moveTo>
                  <a:pt x="504254" y="0"/>
                </a:moveTo>
                <a:lnTo>
                  <a:pt x="792385" y="0"/>
                </a:lnTo>
                <a:lnTo>
                  <a:pt x="582168" y="490633"/>
                </a:lnTo>
                <a:lnTo>
                  <a:pt x="393287" y="490633"/>
                </a:lnTo>
                <a:close/>
                <a:moveTo>
                  <a:pt x="110966" y="0"/>
                </a:moveTo>
                <a:lnTo>
                  <a:pt x="397097" y="0"/>
                </a:lnTo>
                <a:lnTo>
                  <a:pt x="186881" y="490633"/>
                </a:lnTo>
                <a:lnTo>
                  <a:pt x="0" y="490633"/>
                </a:lnTo>
                <a:close/>
              </a:path>
            </a:pathLst>
          </a:custGeom>
          <a:gradFill flip="none" rotWithShape="1">
            <a:gsLst>
              <a:gs pos="2000">
                <a:schemeClr val="bg2">
                  <a:alpha val="80000"/>
                </a:schemeClr>
              </a:gs>
              <a:gs pos="100000">
                <a:schemeClr val="accent1">
                  <a:alpha val="80000"/>
                </a:schemeClr>
              </a:gs>
            </a:gsLst>
            <a:lin ang="2700000" scaled="1"/>
            <a:tileRect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11" name="Zástupný symbol obrázku 8">
            <a:extLst>
              <a:ext uri="{FF2B5EF4-FFF2-40B4-BE49-F238E27FC236}">
                <a16:creationId xmlns:a16="http://schemas.microsoft.com/office/drawing/2014/main" id="{19930EE8-DF80-2993-4664-B37A848D8B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67500" y="552500"/>
            <a:ext cx="5524500" cy="5648273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12" name="Nadpis 11">
            <a:extLst>
              <a:ext uri="{FF2B5EF4-FFF2-40B4-BE49-F238E27FC236}">
                <a16:creationId xmlns:a16="http://schemas.microsoft.com/office/drawing/2014/main" id="{753AAF05-56A2-B411-F87C-5BF3FC603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665288"/>
            <a:ext cx="5350328" cy="946156"/>
          </a:xfrm>
        </p:spPr>
        <p:txBody>
          <a:bodyPr/>
          <a:lstStyle>
            <a:lvl1pPr>
              <a:defRPr b="0" i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20" name="Zástupný text 19">
            <a:extLst>
              <a:ext uri="{FF2B5EF4-FFF2-40B4-BE49-F238E27FC236}">
                <a16:creationId xmlns:a16="http://schemas.microsoft.com/office/drawing/2014/main" id="{261AF1CD-4982-36C0-A99C-086C34ADFB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83330" y="2859094"/>
            <a:ext cx="3505200" cy="334963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cs-CZ"/>
              <a:t>— Jméno Autora</a:t>
            </a:r>
          </a:p>
        </p:txBody>
      </p: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2946CF93-14DA-8A5C-5C15-7A5032CA8BFC}"/>
              </a:ext>
            </a:extLst>
          </p:cNvPr>
          <p:cNvCxnSpPr>
            <a:cxnSpLocks/>
          </p:cNvCxnSpPr>
          <p:nvPr userDrawn="1"/>
        </p:nvCxnSpPr>
        <p:spPr>
          <a:xfrm>
            <a:off x="839788" y="6378606"/>
            <a:ext cx="11352212" cy="0"/>
          </a:xfrm>
          <a:prstGeom prst="line">
            <a:avLst/>
          </a:prstGeom>
          <a:ln>
            <a:gradFill flip="none" rotWithShape="1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ástupný symbol pro datum 22">
            <a:extLst>
              <a:ext uri="{FF2B5EF4-FFF2-40B4-BE49-F238E27FC236}">
                <a16:creationId xmlns:a16="http://schemas.microsoft.com/office/drawing/2014/main" id="{F3106C8A-647E-FA65-6956-48ABA6029DA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1D29660-ED79-45BF-868A-865C342E4D35}" type="datetime1">
              <a:rPr lang="cs-CZ" smtClean="0"/>
              <a:t>26.10.2022</a:t>
            </a:fld>
            <a:endParaRPr lang="cs-CZ"/>
          </a:p>
        </p:txBody>
      </p:sp>
      <p:sp>
        <p:nvSpPr>
          <p:cNvPr id="24" name="Zástupný symbol pro zápatí 23">
            <a:extLst>
              <a:ext uri="{FF2B5EF4-FFF2-40B4-BE49-F238E27FC236}">
                <a16:creationId xmlns:a16="http://schemas.microsoft.com/office/drawing/2014/main" id="{6776D3BA-DCDD-979E-0500-6F41CE463B6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25" name="Zástupný symbol pro číslo snímku 24">
            <a:extLst>
              <a:ext uri="{FF2B5EF4-FFF2-40B4-BE49-F238E27FC236}">
                <a16:creationId xmlns:a16="http://schemas.microsoft.com/office/drawing/2014/main" id="{BD4CD01A-4E9D-7A56-F73B-BC14CEE6503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text 10">
            <a:extLst>
              <a:ext uri="{FF2B5EF4-FFF2-40B4-BE49-F238E27FC236}">
                <a16:creationId xmlns:a16="http://schemas.microsoft.com/office/drawing/2014/main" id="{8CBDE935-CF93-F723-F437-49BCDEA7C8C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67500" y="552500"/>
            <a:ext cx="5526000" cy="36000"/>
          </a:xfrm>
          <a:gradFill>
            <a:gsLst>
              <a:gs pos="2000">
                <a:schemeClr val="accent2"/>
              </a:gs>
              <a:gs pos="100000">
                <a:schemeClr val="accent3"/>
              </a:gs>
            </a:gsLst>
            <a:lin ang="0" scaled="1"/>
          </a:gradFill>
        </p:spPr>
        <p:txBody>
          <a:bodyPr anchor="ctr">
            <a:noAutofit/>
          </a:bodyPr>
          <a:lstStyle>
            <a:lvl1pPr marL="0" indent="0" algn="ctr">
              <a:buNone/>
              <a:defRPr sz="200">
                <a:noFill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844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91032E-7FB5-D5CC-22D3-418636CCEC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65288"/>
            <a:ext cx="5077800" cy="45354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D8D29BD-5855-4C69-3D6C-B9F189878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6000" y="1665286"/>
            <a:ext cx="5077800" cy="453548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77D697E-549E-0FAA-73BA-06112ED06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B99C-9713-4BDF-87E3-4C3F6BA150F2}" type="datetime1">
              <a:rPr lang="cs-CZ" smtClean="0"/>
              <a:t>26.10.2022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8C6E0C7-809F-FF1E-6BFE-B0A53634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E07AEB8-6C5A-83FD-C99B-45F641500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4FC93704-4F77-3855-8607-67A6C3DA9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49289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DB4BE84-F5BD-B794-BA70-F8B554861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65288"/>
            <a:ext cx="5076212" cy="401970"/>
          </a:xfrm>
          <a:gradFill flip="none" rotWithShape="1">
            <a:gsLst>
              <a:gs pos="2000">
                <a:schemeClr val="accent2"/>
              </a:gs>
              <a:gs pos="100000">
                <a:schemeClr val="accent3"/>
              </a:gs>
            </a:gsLst>
            <a:lin ang="0" scaled="1"/>
            <a:tileRect/>
          </a:gradFill>
        </p:spPr>
        <p:txBody>
          <a:bodyPr wrap="square" lIns="108000" anchor="b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cs-CZ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1B6CE43-E215-E658-2D45-1F73D0A81D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00" y="1665288"/>
            <a:ext cx="5079388" cy="401970"/>
          </a:xfrm>
          <a:gradFill>
            <a:gsLst>
              <a:gs pos="1000">
                <a:schemeClr val="bg2"/>
              </a:gs>
              <a:gs pos="100000">
                <a:schemeClr val="accent1"/>
              </a:gs>
            </a:gsLst>
            <a:lin ang="0" scaled="1"/>
          </a:gradFill>
        </p:spPr>
        <p:txBody>
          <a:bodyPr wrap="square" lIns="108000" anchor="b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cs-CZ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1BBBEC9-BB66-0E9E-0203-3CBC262EE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6C3A-8878-4228-9C93-CE6778213EC5}" type="datetime1">
              <a:rPr lang="cs-CZ" smtClean="0"/>
              <a:t>26.10.2022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72EA96B-08C0-0A51-DF27-EB9481D3A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1693B76-2C5A-4ED4-042F-E8BB2E0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66165934-A42F-074E-3769-C11D8365E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14" name="Zástupný obsah 2">
            <a:extLst>
              <a:ext uri="{FF2B5EF4-FFF2-40B4-BE49-F238E27FC236}">
                <a16:creationId xmlns:a16="http://schemas.microsoft.com/office/drawing/2014/main" id="{0E8793BA-5180-E0D2-CC97-929D9B1F570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2229396"/>
            <a:ext cx="5077800" cy="397138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5" name="Zástupný obsah 3">
            <a:extLst>
              <a:ext uri="{FF2B5EF4-FFF2-40B4-BE49-F238E27FC236}">
                <a16:creationId xmlns:a16="http://schemas.microsoft.com/office/drawing/2014/main" id="{43822810-F4BE-8B6F-4DD1-FCEE63D39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6000" y="2229394"/>
            <a:ext cx="5077800" cy="397138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3362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9C33A0-A063-2F35-54F7-5DEB5FB8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844CB4-A344-57FD-8848-746842C7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A7CC-8271-442A-A664-8BC4B6479A0D}" type="datetime1">
              <a:rPr lang="cs-CZ" smtClean="0"/>
              <a:t>26.10.2022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73D110F-9888-D113-52E2-E7A08083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5C25A7D-75CC-ED34-EDAE-540542B5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14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97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–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délník 63">
            <a:extLst>
              <a:ext uri="{FF2B5EF4-FFF2-40B4-BE49-F238E27FC236}">
                <a16:creationId xmlns:a16="http://schemas.microsoft.com/office/drawing/2014/main" id="{440EB889-4F2E-C16D-E421-EE120F7CA4BE}"/>
              </a:ext>
            </a:extLst>
          </p:cNvPr>
          <p:cNvSpPr/>
          <p:nvPr userDrawn="1"/>
        </p:nvSpPr>
        <p:spPr>
          <a:xfrm>
            <a:off x="0" y="1665288"/>
            <a:ext cx="12192000" cy="5192712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8C0F0F6-C081-E7FF-6EE5-4C3CBFC12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501"/>
            <a:ext cx="10515600" cy="47525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56B9FA3-396A-F305-51CD-599BDB518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CD1943-EE10-4910-85B8-5EB833A04812}" type="datetime1">
              <a:rPr lang="cs-CZ" smtClean="0"/>
              <a:t>26.10.2022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49E0168-9C28-7907-42B4-3DAF78F58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47262AD-6600-BD79-98EE-EF6AC0D8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8216FB-9D6B-4130-9DC0-4FB3247A51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7" name="Zástupný text 56">
            <a:extLst>
              <a:ext uri="{FF2B5EF4-FFF2-40B4-BE49-F238E27FC236}">
                <a16:creationId xmlns:a16="http://schemas.microsoft.com/office/drawing/2014/main" id="{6A3A198D-EBCC-0632-95A8-C70D12BAF7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0023" y="2322513"/>
            <a:ext cx="2516187" cy="3878262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80000" anchor="b"/>
          <a:lstStyle>
            <a:lvl1pPr marL="0" indent="0" algn="r">
              <a:buNone/>
              <a:defRPr sz="6000">
                <a:solidFill>
                  <a:schemeClr val="bg1">
                    <a:alpha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cs-CZ"/>
              <a:t>01</a:t>
            </a:r>
          </a:p>
        </p:txBody>
      </p:sp>
      <p:sp>
        <p:nvSpPr>
          <p:cNvPr id="59" name="Zástupný text 56">
            <a:extLst>
              <a:ext uri="{FF2B5EF4-FFF2-40B4-BE49-F238E27FC236}">
                <a16:creationId xmlns:a16="http://schemas.microsoft.com/office/drawing/2014/main" id="{F7E6B277-F882-38C7-2ACA-99D28C0A9AA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505807" y="2322513"/>
            <a:ext cx="2516187" cy="3878262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80000" anchor="b"/>
          <a:lstStyle>
            <a:lvl1pPr marL="0" indent="0" algn="r">
              <a:buNone/>
              <a:defRPr sz="6000">
                <a:solidFill>
                  <a:schemeClr val="bg1">
                    <a:alpha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cs-CZ"/>
              <a:t>02</a:t>
            </a:r>
          </a:p>
        </p:txBody>
      </p:sp>
      <p:sp>
        <p:nvSpPr>
          <p:cNvPr id="60" name="Zástupný text 56">
            <a:extLst>
              <a:ext uri="{FF2B5EF4-FFF2-40B4-BE49-F238E27FC236}">
                <a16:creationId xmlns:a16="http://schemas.microsoft.com/office/drawing/2014/main" id="{22DFE45D-024B-5B01-030A-6E571357EA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171593" y="2322513"/>
            <a:ext cx="2516187" cy="3878262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80000" anchor="b"/>
          <a:lstStyle>
            <a:lvl1pPr marL="0" indent="0" algn="r">
              <a:buNone/>
              <a:defRPr sz="6000">
                <a:solidFill>
                  <a:schemeClr val="bg1">
                    <a:alpha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cs-CZ"/>
              <a:t>03</a:t>
            </a:r>
          </a:p>
        </p:txBody>
      </p:sp>
      <p:sp>
        <p:nvSpPr>
          <p:cNvPr id="61" name="Zástupný text 56">
            <a:extLst>
              <a:ext uri="{FF2B5EF4-FFF2-40B4-BE49-F238E27FC236}">
                <a16:creationId xmlns:a16="http://schemas.microsoft.com/office/drawing/2014/main" id="{E8E52C4A-6F85-F52B-48A9-9D89B90BEA4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37378" y="2322513"/>
            <a:ext cx="2516187" cy="3878262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80000" anchor="b"/>
          <a:lstStyle>
            <a:lvl1pPr marL="0" indent="0" algn="r">
              <a:buNone/>
              <a:defRPr sz="6000">
                <a:solidFill>
                  <a:schemeClr val="bg1">
                    <a:alpha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cs-CZ"/>
              <a:t>04</a:t>
            </a:r>
          </a:p>
        </p:txBody>
      </p:sp>
      <p:sp>
        <p:nvSpPr>
          <p:cNvPr id="40" name="Zástupný text 38">
            <a:extLst>
              <a:ext uri="{FF2B5EF4-FFF2-40B4-BE49-F238E27FC236}">
                <a16:creationId xmlns:a16="http://schemas.microsoft.com/office/drawing/2014/main" id="{3169EDDA-8853-66D2-5798-50789FBAD5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66536" y="2814693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42" name="Zástupný text 41">
            <a:extLst>
              <a:ext uri="{FF2B5EF4-FFF2-40B4-BE49-F238E27FC236}">
                <a16:creationId xmlns:a16="http://schemas.microsoft.com/office/drawing/2014/main" id="{A57E05C9-6EA5-34DC-6CE2-EEA8BA356F1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66536" y="3239101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44" name="Zástupný text 38">
            <a:extLst>
              <a:ext uri="{FF2B5EF4-FFF2-40B4-BE49-F238E27FC236}">
                <a16:creationId xmlns:a16="http://schemas.microsoft.com/office/drawing/2014/main" id="{E4DB7202-B0CC-18A6-BFAD-D43C59F9264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732321" y="2814693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45" name="Zástupný text 41">
            <a:extLst>
              <a:ext uri="{FF2B5EF4-FFF2-40B4-BE49-F238E27FC236}">
                <a16:creationId xmlns:a16="http://schemas.microsoft.com/office/drawing/2014/main" id="{988A4077-39B3-3C03-065E-61366A07A71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32321" y="3239101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47" name="Zástupný text 38">
            <a:extLst>
              <a:ext uri="{FF2B5EF4-FFF2-40B4-BE49-F238E27FC236}">
                <a16:creationId xmlns:a16="http://schemas.microsoft.com/office/drawing/2014/main" id="{DAA926B9-4C0E-FCCC-612F-320A93EC0F9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396521" y="2814693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48" name="Zástupný text 41">
            <a:extLst>
              <a:ext uri="{FF2B5EF4-FFF2-40B4-BE49-F238E27FC236}">
                <a16:creationId xmlns:a16="http://schemas.microsoft.com/office/drawing/2014/main" id="{EC475766-F956-AC41-6C40-F951B96A4A0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96521" y="3239101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53" name="Zástupný text 38">
            <a:extLst>
              <a:ext uri="{FF2B5EF4-FFF2-40B4-BE49-F238E27FC236}">
                <a16:creationId xmlns:a16="http://schemas.microsoft.com/office/drawing/2014/main" id="{1EA04F52-D24F-7DCD-52D8-084DD5CE895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063891" y="2814693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54" name="Zástupný text 41">
            <a:extLst>
              <a:ext uri="{FF2B5EF4-FFF2-40B4-BE49-F238E27FC236}">
                <a16:creationId xmlns:a16="http://schemas.microsoft.com/office/drawing/2014/main" id="{62E7F8AD-2D68-6972-DC4A-AB48CB5C308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63891" y="3239101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040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>
            <a:extLst>
              <a:ext uri="{FF2B5EF4-FFF2-40B4-BE49-F238E27FC236}">
                <a16:creationId xmlns:a16="http://schemas.microsoft.com/office/drawing/2014/main" id="{7A5B468E-0800-AFB4-3103-A2C2535B77E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</p:spPr>
        <p:txBody>
          <a:bodyPr bIns="1296000" anchor="ctr"/>
          <a:lstStyle>
            <a:lvl1pPr marL="0" indent="0" algn="ctr">
              <a:buFontTx/>
              <a:buNone/>
              <a:defRPr/>
            </a:lvl1pPr>
          </a:lstStyle>
          <a:p>
            <a:endParaRPr lang="cs-CZ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53833B2-FB7B-8A3B-C968-C8B3F24CD5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" y="0"/>
            <a:ext cx="7366000" cy="6858000"/>
          </a:xfrm>
          <a:gradFill>
            <a:gsLst>
              <a:gs pos="2000">
                <a:schemeClr val="bg2">
                  <a:alpha val="80000"/>
                </a:schemeClr>
              </a:gs>
              <a:gs pos="100000">
                <a:schemeClr val="accent1">
                  <a:alpha val="80000"/>
                </a:schemeClr>
              </a:gs>
            </a:gsLst>
            <a:lin ang="18900000" scaled="1"/>
          </a:gra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4AFDEA-97D3-EE34-6E5A-44457E9BE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15585"/>
            <a:ext cx="5881914" cy="559127"/>
          </a:xfrm>
        </p:spPr>
        <p:txBody>
          <a:bodyPr wrap="square" anchor="b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endParaRPr lang="cs-CZ"/>
          </a:p>
        </p:txBody>
      </p:sp>
      <p:sp>
        <p:nvSpPr>
          <p:cNvPr id="21" name="Zástupný text 20">
            <a:extLst>
              <a:ext uri="{FF2B5EF4-FFF2-40B4-BE49-F238E27FC236}">
                <a16:creationId xmlns:a16="http://schemas.microsoft.com/office/drawing/2014/main" id="{2A747FBC-F615-B8E8-EFCE-016697C447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7842" y="645429"/>
            <a:ext cx="838884" cy="1256884"/>
          </a:xfrm>
          <a:custGeom>
            <a:avLst/>
            <a:gdLst>
              <a:gd name="connsiteX0" fmla="*/ 485632 w 838884"/>
              <a:gd name="connsiteY0" fmla="*/ 1031204 h 1256884"/>
              <a:gd name="connsiteX1" fmla="*/ 462978 w 838884"/>
              <a:gd name="connsiteY1" fmla="*/ 1037103 h 1256884"/>
              <a:gd name="connsiteX2" fmla="*/ 446225 w 838884"/>
              <a:gd name="connsiteY2" fmla="*/ 1054565 h 1256884"/>
              <a:gd name="connsiteX3" fmla="*/ 439735 w 838884"/>
              <a:gd name="connsiteY3" fmla="*/ 1081821 h 1256884"/>
              <a:gd name="connsiteX4" fmla="*/ 446225 w 838884"/>
              <a:gd name="connsiteY4" fmla="*/ 1109429 h 1256884"/>
              <a:gd name="connsiteX5" fmla="*/ 464041 w 838884"/>
              <a:gd name="connsiteY5" fmla="*/ 1127009 h 1256884"/>
              <a:gd name="connsiteX6" fmla="*/ 486458 w 838884"/>
              <a:gd name="connsiteY6" fmla="*/ 1133262 h 1256884"/>
              <a:gd name="connsiteX7" fmla="*/ 510055 w 838884"/>
              <a:gd name="connsiteY7" fmla="*/ 1127127 h 1256884"/>
              <a:gd name="connsiteX8" fmla="*/ 526219 w 838884"/>
              <a:gd name="connsiteY8" fmla="*/ 1110019 h 1256884"/>
              <a:gd name="connsiteX9" fmla="*/ 532591 w 838884"/>
              <a:gd name="connsiteY9" fmla="*/ 1082529 h 1256884"/>
              <a:gd name="connsiteX10" fmla="*/ 526219 w 838884"/>
              <a:gd name="connsiteY10" fmla="*/ 1054919 h 1256884"/>
              <a:gd name="connsiteX11" fmla="*/ 509229 w 838884"/>
              <a:gd name="connsiteY11" fmla="*/ 1037339 h 1256884"/>
              <a:gd name="connsiteX12" fmla="*/ 485632 w 838884"/>
              <a:gd name="connsiteY12" fmla="*/ 1031204 h 1256884"/>
              <a:gd name="connsiteX13" fmla="*/ 277858 w 838884"/>
              <a:gd name="connsiteY13" fmla="*/ 1031087 h 1256884"/>
              <a:gd name="connsiteX14" fmla="*/ 246238 w 838884"/>
              <a:gd name="connsiteY14" fmla="*/ 1044419 h 1256884"/>
              <a:gd name="connsiteX15" fmla="*/ 233377 w 838884"/>
              <a:gd name="connsiteY15" fmla="*/ 1082765 h 1256884"/>
              <a:gd name="connsiteX16" fmla="*/ 245883 w 838884"/>
              <a:gd name="connsiteY16" fmla="*/ 1120992 h 1256884"/>
              <a:gd name="connsiteX17" fmla="*/ 277150 w 838884"/>
              <a:gd name="connsiteY17" fmla="*/ 1134325 h 1256884"/>
              <a:gd name="connsiteX18" fmla="*/ 299685 w 838884"/>
              <a:gd name="connsiteY18" fmla="*/ 1128308 h 1256884"/>
              <a:gd name="connsiteX19" fmla="*/ 316557 w 838884"/>
              <a:gd name="connsiteY19" fmla="*/ 1110845 h 1256884"/>
              <a:gd name="connsiteX20" fmla="*/ 322811 w 838884"/>
              <a:gd name="connsiteY20" fmla="*/ 1082529 h 1256884"/>
              <a:gd name="connsiteX21" fmla="*/ 309714 w 838884"/>
              <a:gd name="connsiteY21" fmla="*/ 1044419 h 1256884"/>
              <a:gd name="connsiteX22" fmla="*/ 277858 w 838884"/>
              <a:gd name="connsiteY22" fmla="*/ 1031087 h 1256884"/>
              <a:gd name="connsiteX23" fmla="*/ 704615 w 838884"/>
              <a:gd name="connsiteY23" fmla="*/ 1031086 h 1256884"/>
              <a:gd name="connsiteX24" fmla="*/ 672995 w 838884"/>
              <a:gd name="connsiteY24" fmla="*/ 1044418 h 1256884"/>
              <a:gd name="connsiteX25" fmla="*/ 660253 w 838884"/>
              <a:gd name="connsiteY25" fmla="*/ 1082764 h 1256884"/>
              <a:gd name="connsiteX26" fmla="*/ 672759 w 838884"/>
              <a:gd name="connsiteY26" fmla="*/ 1120991 h 1256884"/>
              <a:gd name="connsiteX27" fmla="*/ 704026 w 838884"/>
              <a:gd name="connsiteY27" fmla="*/ 1134324 h 1256884"/>
              <a:gd name="connsiteX28" fmla="*/ 726797 w 838884"/>
              <a:gd name="connsiteY28" fmla="*/ 1128307 h 1256884"/>
              <a:gd name="connsiteX29" fmla="*/ 726562 w 838884"/>
              <a:gd name="connsiteY29" fmla="*/ 1128307 h 1256884"/>
              <a:gd name="connsiteX30" fmla="*/ 743315 w 838884"/>
              <a:gd name="connsiteY30" fmla="*/ 1110844 h 1256884"/>
              <a:gd name="connsiteX31" fmla="*/ 749687 w 838884"/>
              <a:gd name="connsiteY31" fmla="*/ 1082527 h 1256884"/>
              <a:gd name="connsiteX32" fmla="*/ 736590 w 838884"/>
              <a:gd name="connsiteY32" fmla="*/ 1044418 h 1256884"/>
              <a:gd name="connsiteX33" fmla="*/ 704615 w 838884"/>
              <a:gd name="connsiteY33" fmla="*/ 1031086 h 1256884"/>
              <a:gd name="connsiteX34" fmla="*/ 705088 w 838884"/>
              <a:gd name="connsiteY34" fmla="*/ 992622 h 1256884"/>
              <a:gd name="connsiteX35" fmla="*/ 750631 w 838884"/>
              <a:gd name="connsiteY35" fmla="*/ 1003712 h 1256884"/>
              <a:gd name="connsiteX36" fmla="*/ 782959 w 838884"/>
              <a:gd name="connsiteY36" fmla="*/ 1035333 h 1256884"/>
              <a:gd name="connsiteX37" fmla="*/ 794757 w 838884"/>
              <a:gd name="connsiteY37" fmla="*/ 1082527 h 1256884"/>
              <a:gd name="connsiteX38" fmla="*/ 782959 w 838884"/>
              <a:gd name="connsiteY38" fmla="*/ 1129723 h 1256884"/>
              <a:gd name="connsiteX39" fmla="*/ 750395 w 838884"/>
              <a:gd name="connsiteY39" fmla="*/ 1161342 h 1256884"/>
              <a:gd name="connsiteX40" fmla="*/ 704262 w 838884"/>
              <a:gd name="connsiteY40" fmla="*/ 1173142 h 1256884"/>
              <a:gd name="connsiteX41" fmla="*/ 658719 w 838884"/>
              <a:gd name="connsiteY41" fmla="*/ 1161342 h 1256884"/>
              <a:gd name="connsiteX42" fmla="*/ 627099 w 838884"/>
              <a:gd name="connsiteY42" fmla="*/ 1129723 h 1256884"/>
              <a:gd name="connsiteX43" fmla="*/ 615300 w 838884"/>
              <a:gd name="connsiteY43" fmla="*/ 1082527 h 1256884"/>
              <a:gd name="connsiteX44" fmla="*/ 627099 w 838884"/>
              <a:gd name="connsiteY44" fmla="*/ 1035333 h 1256884"/>
              <a:gd name="connsiteX45" fmla="*/ 659427 w 838884"/>
              <a:gd name="connsiteY45" fmla="*/ 1003712 h 1256884"/>
              <a:gd name="connsiteX46" fmla="*/ 705088 w 838884"/>
              <a:gd name="connsiteY46" fmla="*/ 992622 h 1256884"/>
              <a:gd name="connsiteX47" fmla="*/ 278447 w 838884"/>
              <a:gd name="connsiteY47" fmla="*/ 992505 h 1256884"/>
              <a:gd name="connsiteX48" fmla="*/ 324108 w 838884"/>
              <a:gd name="connsiteY48" fmla="*/ 1003595 h 1256884"/>
              <a:gd name="connsiteX49" fmla="*/ 356318 w 838884"/>
              <a:gd name="connsiteY49" fmla="*/ 1035216 h 1256884"/>
              <a:gd name="connsiteX50" fmla="*/ 368117 w 838884"/>
              <a:gd name="connsiteY50" fmla="*/ 1082410 h 1256884"/>
              <a:gd name="connsiteX51" fmla="*/ 356318 w 838884"/>
              <a:gd name="connsiteY51" fmla="*/ 1129606 h 1256884"/>
              <a:gd name="connsiteX52" fmla="*/ 323519 w 838884"/>
              <a:gd name="connsiteY52" fmla="*/ 1161225 h 1256884"/>
              <a:gd name="connsiteX53" fmla="*/ 277386 w 838884"/>
              <a:gd name="connsiteY53" fmla="*/ 1173025 h 1256884"/>
              <a:gd name="connsiteX54" fmla="*/ 231843 w 838884"/>
              <a:gd name="connsiteY54" fmla="*/ 1161344 h 1256884"/>
              <a:gd name="connsiteX55" fmla="*/ 200222 w 838884"/>
              <a:gd name="connsiteY55" fmla="*/ 1129724 h 1256884"/>
              <a:gd name="connsiteX56" fmla="*/ 188424 w 838884"/>
              <a:gd name="connsiteY56" fmla="*/ 1082529 h 1256884"/>
              <a:gd name="connsiteX57" fmla="*/ 200222 w 838884"/>
              <a:gd name="connsiteY57" fmla="*/ 1035335 h 1256884"/>
              <a:gd name="connsiteX58" fmla="*/ 232433 w 838884"/>
              <a:gd name="connsiteY58" fmla="*/ 1003714 h 1256884"/>
              <a:gd name="connsiteX59" fmla="*/ 278447 w 838884"/>
              <a:gd name="connsiteY59" fmla="*/ 992505 h 1256884"/>
              <a:gd name="connsiteX60" fmla="*/ 474777 w 838884"/>
              <a:gd name="connsiteY60" fmla="*/ 990617 h 1256884"/>
              <a:gd name="connsiteX61" fmla="*/ 509466 w 838884"/>
              <a:gd name="connsiteY61" fmla="*/ 1000173 h 1256884"/>
              <a:gd name="connsiteX62" fmla="*/ 533062 w 838884"/>
              <a:gd name="connsiteY62" fmla="*/ 1020113 h 1256884"/>
              <a:gd name="connsiteX63" fmla="*/ 533062 w 838884"/>
              <a:gd name="connsiteY63" fmla="*/ 995336 h 1256884"/>
              <a:gd name="connsiteX64" fmla="*/ 577426 w 838884"/>
              <a:gd name="connsiteY64" fmla="*/ 995336 h 1256884"/>
              <a:gd name="connsiteX65" fmla="*/ 577426 w 838884"/>
              <a:gd name="connsiteY65" fmla="*/ 1170900 h 1256884"/>
              <a:gd name="connsiteX66" fmla="*/ 567633 w 838884"/>
              <a:gd name="connsiteY66" fmla="*/ 1214201 h 1256884"/>
              <a:gd name="connsiteX67" fmla="*/ 538018 w 838884"/>
              <a:gd name="connsiteY67" fmla="*/ 1244996 h 1256884"/>
              <a:gd name="connsiteX68" fmla="*/ 490823 w 838884"/>
              <a:gd name="connsiteY68" fmla="*/ 1256794 h 1256884"/>
              <a:gd name="connsiteX69" fmla="*/ 429942 w 838884"/>
              <a:gd name="connsiteY69" fmla="*/ 1239451 h 1256884"/>
              <a:gd name="connsiteX70" fmla="*/ 402924 w 838884"/>
              <a:gd name="connsiteY70" fmla="*/ 1192256 h 1256884"/>
              <a:gd name="connsiteX71" fmla="*/ 446696 w 838884"/>
              <a:gd name="connsiteY71" fmla="*/ 1192256 h 1256884"/>
              <a:gd name="connsiteX72" fmla="*/ 461799 w 838884"/>
              <a:gd name="connsiteY72" fmla="*/ 1209600 h 1256884"/>
              <a:gd name="connsiteX73" fmla="*/ 489644 w 838884"/>
              <a:gd name="connsiteY73" fmla="*/ 1216796 h 1256884"/>
              <a:gd name="connsiteX74" fmla="*/ 520792 w 838884"/>
              <a:gd name="connsiteY74" fmla="*/ 1204998 h 1256884"/>
              <a:gd name="connsiteX75" fmla="*/ 532591 w 838884"/>
              <a:gd name="connsiteY75" fmla="*/ 1169602 h 1256884"/>
              <a:gd name="connsiteX76" fmla="*/ 532591 w 838884"/>
              <a:gd name="connsiteY76" fmla="*/ 1142583 h 1256884"/>
              <a:gd name="connsiteX77" fmla="*/ 508993 w 838884"/>
              <a:gd name="connsiteY77" fmla="*/ 1162995 h 1256884"/>
              <a:gd name="connsiteX78" fmla="*/ 474777 w 838884"/>
              <a:gd name="connsiteY78" fmla="*/ 1171254 h 1256884"/>
              <a:gd name="connsiteX79" fmla="*/ 434543 w 838884"/>
              <a:gd name="connsiteY79" fmla="*/ 1159455 h 1256884"/>
              <a:gd name="connsiteX80" fmla="*/ 405755 w 838884"/>
              <a:gd name="connsiteY80" fmla="*/ 1127481 h 1256884"/>
              <a:gd name="connsiteX81" fmla="*/ 395136 w 838884"/>
              <a:gd name="connsiteY81" fmla="*/ 1080287 h 1256884"/>
              <a:gd name="connsiteX82" fmla="*/ 405755 w 838884"/>
              <a:gd name="connsiteY82" fmla="*/ 1033092 h 1256884"/>
              <a:gd name="connsiteX83" fmla="*/ 434425 w 838884"/>
              <a:gd name="connsiteY83" fmla="*/ 1001589 h 1256884"/>
              <a:gd name="connsiteX84" fmla="*/ 474777 w 838884"/>
              <a:gd name="connsiteY84" fmla="*/ 990617 h 1256884"/>
              <a:gd name="connsiteX85" fmla="*/ 48964 w 838884"/>
              <a:gd name="connsiteY85" fmla="*/ 950030 h 1256884"/>
              <a:gd name="connsiteX86" fmla="*/ 93090 w 838884"/>
              <a:gd name="connsiteY86" fmla="*/ 950030 h 1256884"/>
              <a:gd name="connsiteX87" fmla="*/ 93090 w 838884"/>
              <a:gd name="connsiteY87" fmla="*/ 1134679 h 1256884"/>
              <a:gd name="connsiteX88" fmla="*/ 165417 w 838884"/>
              <a:gd name="connsiteY88" fmla="*/ 1134679 h 1256884"/>
              <a:gd name="connsiteX89" fmla="*/ 165417 w 838884"/>
              <a:gd name="connsiteY89" fmla="*/ 1170075 h 1256884"/>
              <a:gd name="connsiteX90" fmla="*/ 48964 w 838884"/>
              <a:gd name="connsiteY90" fmla="*/ 1170075 h 1256884"/>
              <a:gd name="connsiteX91" fmla="*/ 1061 w 838884"/>
              <a:gd name="connsiteY91" fmla="*/ 514187 h 1256884"/>
              <a:gd name="connsiteX92" fmla="*/ 40588 w 838884"/>
              <a:gd name="connsiteY92" fmla="*/ 560673 h 1256884"/>
              <a:gd name="connsiteX93" fmla="*/ 205768 w 838884"/>
              <a:gd name="connsiteY93" fmla="*/ 656125 h 1256884"/>
              <a:gd name="connsiteX94" fmla="*/ 264762 w 838884"/>
              <a:gd name="connsiteY94" fmla="*/ 666625 h 1256884"/>
              <a:gd name="connsiteX95" fmla="*/ 276560 w 838884"/>
              <a:gd name="connsiteY95" fmla="*/ 667569 h 1256884"/>
              <a:gd name="connsiteX96" fmla="*/ 299331 w 838884"/>
              <a:gd name="connsiteY96" fmla="*/ 668277 h 1256884"/>
              <a:gd name="connsiteX97" fmla="*/ 361629 w 838884"/>
              <a:gd name="connsiteY97" fmla="*/ 662967 h 1256884"/>
              <a:gd name="connsiteX98" fmla="*/ 422392 w 838884"/>
              <a:gd name="connsiteY98" fmla="*/ 647040 h 1256884"/>
              <a:gd name="connsiteX99" fmla="*/ 429942 w 838884"/>
              <a:gd name="connsiteY99" fmla="*/ 644325 h 1256884"/>
              <a:gd name="connsiteX100" fmla="*/ 561616 w 838884"/>
              <a:gd name="connsiteY100" fmla="*/ 560673 h 1256884"/>
              <a:gd name="connsiteX101" fmla="*/ 600788 w 838884"/>
              <a:gd name="connsiteY101" fmla="*/ 514304 h 1256884"/>
              <a:gd name="connsiteX102" fmla="*/ 601496 w 838884"/>
              <a:gd name="connsiteY102" fmla="*/ 524569 h 1256884"/>
              <a:gd name="connsiteX103" fmla="*/ 601141 w 838884"/>
              <a:gd name="connsiteY103" fmla="*/ 538020 h 1256884"/>
              <a:gd name="connsiteX104" fmla="*/ 592883 w 838884"/>
              <a:gd name="connsiteY104" fmla="*/ 607750 h 1256884"/>
              <a:gd name="connsiteX105" fmla="*/ 591230 w 838884"/>
              <a:gd name="connsiteY105" fmla="*/ 614593 h 1256884"/>
              <a:gd name="connsiteX106" fmla="*/ 513242 w 838884"/>
              <a:gd name="connsiteY106" fmla="*/ 750277 h 1256884"/>
              <a:gd name="connsiteX107" fmla="*/ 407054 w 838884"/>
              <a:gd name="connsiteY107" fmla="*/ 818592 h 1256884"/>
              <a:gd name="connsiteX108" fmla="*/ 300276 w 838884"/>
              <a:gd name="connsiteY108" fmla="*/ 838059 h 1256884"/>
              <a:gd name="connsiteX109" fmla="*/ 94271 w 838884"/>
              <a:gd name="connsiteY109" fmla="*/ 756177 h 1256884"/>
              <a:gd name="connsiteX110" fmla="*/ 88018 w 838884"/>
              <a:gd name="connsiteY110" fmla="*/ 750159 h 1256884"/>
              <a:gd name="connsiteX111" fmla="*/ 81883 w 838884"/>
              <a:gd name="connsiteY111" fmla="*/ 743788 h 1256884"/>
              <a:gd name="connsiteX112" fmla="*/ 0 w 838884"/>
              <a:gd name="connsiteY112" fmla="*/ 537783 h 1256884"/>
              <a:gd name="connsiteX113" fmla="*/ 1061 w 838884"/>
              <a:gd name="connsiteY113" fmla="*/ 514187 h 1256884"/>
              <a:gd name="connsiteX114" fmla="*/ 524567 w 838884"/>
              <a:gd name="connsiteY114" fmla="*/ 237863 h 1256884"/>
              <a:gd name="connsiteX115" fmla="*/ 538136 w 838884"/>
              <a:gd name="connsiteY115" fmla="*/ 237863 h 1256884"/>
              <a:gd name="connsiteX116" fmla="*/ 557486 w 838884"/>
              <a:gd name="connsiteY116" fmla="*/ 237863 h 1256884"/>
              <a:gd name="connsiteX117" fmla="*/ 614827 w 838884"/>
              <a:gd name="connsiteY117" fmla="*/ 247183 h 1256884"/>
              <a:gd name="connsiteX118" fmla="*/ 750393 w 838884"/>
              <a:gd name="connsiteY118" fmla="*/ 325645 h 1256884"/>
              <a:gd name="connsiteX119" fmla="*/ 818826 w 838884"/>
              <a:gd name="connsiteY119" fmla="*/ 431124 h 1256884"/>
              <a:gd name="connsiteX120" fmla="*/ 838884 w 838884"/>
              <a:gd name="connsiteY120" fmla="*/ 538139 h 1256884"/>
              <a:gd name="connsiteX121" fmla="*/ 757001 w 838884"/>
              <a:gd name="connsiteY121" fmla="*/ 744144 h 1256884"/>
              <a:gd name="connsiteX122" fmla="*/ 750866 w 838884"/>
              <a:gd name="connsiteY122" fmla="*/ 750397 h 1256884"/>
              <a:gd name="connsiteX123" fmla="*/ 744612 w 838884"/>
              <a:gd name="connsiteY123" fmla="*/ 756532 h 1256884"/>
              <a:gd name="connsiteX124" fmla="*/ 538608 w 838884"/>
              <a:gd name="connsiteY124" fmla="*/ 838415 h 1256884"/>
              <a:gd name="connsiteX125" fmla="*/ 515011 w 838884"/>
              <a:gd name="connsiteY125" fmla="*/ 837352 h 1256884"/>
              <a:gd name="connsiteX126" fmla="*/ 561615 w 838884"/>
              <a:gd name="connsiteY126" fmla="*/ 798182 h 1256884"/>
              <a:gd name="connsiteX127" fmla="*/ 656949 w 838884"/>
              <a:gd name="connsiteY127" fmla="*/ 633000 h 1256884"/>
              <a:gd name="connsiteX128" fmla="*/ 664381 w 838884"/>
              <a:gd name="connsiteY128" fmla="*/ 597604 h 1256884"/>
              <a:gd name="connsiteX129" fmla="*/ 667449 w 838884"/>
              <a:gd name="connsiteY129" fmla="*/ 574006 h 1256884"/>
              <a:gd name="connsiteX130" fmla="*/ 669219 w 838884"/>
              <a:gd name="connsiteY130" fmla="*/ 538610 h 1256884"/>
              <a:gd name="connsiteX131" fmla="*/ 645622 w 838884"/>
              <a:gd name="connsiteY131" fmla="*/ 407763 h 1256884"/>
              <a:gd name="connsiteX132" fmla="*/ 611169 w 838884"/>
              <a:gd name="connsiteY132" fmla="*/ 339567 h 1256884"/>
              <a:gd name="connsiteX133" fmla="*/ 561615 w 838884"/>
              <a:gd name="connsiteY133" fmla="*/ 277506 h 1256884"/>
              <a:gd name="connsiteX134" fmla="*/ 514421 w 838884"/>
              <a:gd name="connsiteY134" fmla="*/ 238570 h 1256884"/>
              <a:gd name="connsiteX135" fmla="*/ 301220 w 838884"/>
              <a:gd name="connsiteY135" fmla="*/ 119 h 1256884"/>
              <a:gd name="connsiteX136" fmla="*/ 324817 w 838884"/>
              <a:gd name="connsiteY136" fmla="*/ 1062 h 1256884"/>
              <a:gd name="connsiteX137" fmla="*/ 323637 w 838884"/>
              <a:gd name="connsiteY137" fmla="*/ 1888 h 1256884"/>
              <a:gd name="connsiteX138" fmla="*/ 278448 w 838884"/>
              <a:gd name="connsiteY138" fmla="*/ 40234 h 1256884"/>
              <a:gd name="connsiteX139" fmla="*/ 183115 w 838884"/>
              <a:gd name="connsiteY139" fmla="*/ 206006 h 1256884"/>
              <a:gd name="connsiteX140" fmla="*/ 171317 w 838884"/>
              <a:gd name="connsiteY140" fmla="*/ 300395 h 1256884"/>
              <a:gd name="connsiteX141" fmla="*/ 194913 w 838884"/>
              <a:gd name="connsiteY141" fmla="*/ 431006 h 1256884"/>
              <a:gd name="connsiteX142" fmla="*/ 278448 w 838884"/>
              <a:gd name="connsiteY142" fmla="*/ 560673 h 1256884"/>
              <a:gd name="connsiteX143" fmla="*/ 324699 w 838884"/>
              <a:gd name="connsiteY143" fmla="*/ 599845 h 1256884"/>
              <a:gd name="connsiteX144" fmla="*/ 301102 w 838884"/>
              <a:gd name="connsiteY144" fmla="*/ 600907 h 1256884"/>
              <a:gd name="connsiteX145" fmla="*/ 224410 w 838884"/>
              <a:gd name="connsiteY145" fmla="*/ 590878 h 1256884"/>
              <a:gd name="connsiteX146" fmla="*/ 88844 w 838884"/>
              <a:gd name="connsiteY146" fmla="*/ 512889 h 1256884"/>
              <a:gd name="connsiteX147" fmla="*/ 20411 w 838884"/>
              <a:gd name="connsiteY147" fmla="*/ 407409 h 1256884"/>
              <a:gd name="connsiteX148" fmla="*/ 826 w 838884"/>
              <a:gd name="connsiteY148" fmla="*/ 300277 h 1256884"/>
              <a:gd name="connsiteX149" fmla="*/ 82709 w 838884"/>
              <a:gd name="connsiteY149" fmla="*/ 94390 h 1256884"/>
              <a:gd name="connsiteX150" fmla="*/ 88844 w 838884"/>
              <a:gd name="connsiteY150" fmla="*/ 88019 h 1256884"/>
              <a:gd name="connsiteX151" fmla="*/ 95097 w 838884"/>
              <a:gd name="connsiteY151" fmla="*/ 81884 h 1256884"/>
              <a:gd name="connsiteX152" fmla="*/ 301220 w 838884"/>
              <a:gd name="connsiteY152" fmla="*/ 119 h 1256884"/>
              <a:gd name="connsiteX153" fmla="*/ 539670 w 838884"/>
              <a:gd name="connsiteY153" fmla="*/ 1 h 1256884"/>
              <a:gd name="connsiteX154" fmla="*/ 744848 w 838884"/>
              <a:gd name="connsiteY154" fmla="*/ 81883 h 1256884"/>
              <a:gd name="connsiteX155" fmla="*/ 751101 w 838884"/>
              <a:gd name="connsiteY155" fmla="*/ 87901 h 1256884"/>
              <a:gd name="connsiteX156" fmla="*/ 757237 w 838884"/>
              <a:gd name="connsiteY156" fmla="*/ 94154 h 1256884"/>
              <a:gd name="connsiteX157" fmla="*/ 838884 w 838884"/>
              <a:gd name="connsiteY157" fmla="*/ 300159 h 1256884"/>
              <a:gd name="connsiteX158" fmla="*/ 837822 w 838884"/>
              <a:gd name="connsiteY158" fmla="*/ 323756 h 1256884"/>
              <a:gd name="connsiteX159" fmla="*/ 798650 w 838884"/>
              <a:gd name="connsiteY159" fmla="*/ 277505 h 1256884"/>
              <a:gd name="connsiteX160" fmla="*/ 633469 w 838884"/>
              <a:gd name="connsiteY160" fmla="*/ 182054 h 1256884"/>
              <a:gd name="connsiteX161" fmla="*/ 562678 w 838884"/>
              <a:gd name="connsiteY161" fmla="*/ 170256 h 1256884"/>
              <a:gd name="connsiteX162" fmla="*/ 539080 w 838884"/>
              <a:gd name="connsiteY162" fmla="*/ 169429 h 1256884"/>
              <a:gd name="connsiteX163" fmla="*/ 522443 w 838884"/>
              <a:gd name="connsiteY163" fmla="*/ 169429 h 1256884"/>
              <a:gd name="connsiteX164" fmla="*/ 500734 w 838884"/>
              <a:gd name="connsiteY164" fmla="*/ 171082 h 1256884"/>
              <a:gd name="connsiteX165" fmla="*/ 486221 w 838884"/>
              <a:gd name="connsiteY165" fmla="*/ 172969 h 1256884"/>
              <a:gd name="connsiteX166" fmla="*/ 479025 w 838884"/>
              <a:gd name="connsiteY166" fmla="*/ 174031 h 1256884"/>
              <a:gd name="connsiteX167" fmla="*/ 475839 w 838884"/>
              <a:gd name="connsiteY167" fmla="*/ 174621 h 1256884"/>
              <a:gd name="connsiteX168" fmla="*/ 475131 w 838884"/>
              <a:gd name="connsiteY168" fmla="*/ 174621 h 1256884"/>
              <a:gd name="connsiteX169" fmla="*/ 471828 w 838884"/>
              <a:gd name="connsiteY169" fmla="*/ 174621 h 1256884"/>
              <a:gd name="connsiteX170" fmla="*/ 464631 w 838884"/>
              <a:gd name="connsiteY170" fmla="*/ 175919 h 1256884"/>
              <a:gd name="connsiteX171" fmla="*/ 457551 w 838884"/>
              <a:gd name="connsiteY171" fmla="*/ 177571 h 1256884"/>
              <a:gd name="connsiteX172" fmla="*/ 454012 w 838884"/>
              <a:gd name="connsiteY172" fmla="*/ 178397 h 1256884"/>
              <a:gd name="connsiteX173" fmla="*/ 452241 w 838884"/>
              <a:gd name="connsiteY173" fmla="*/ 178397 h 1256884"/>
              <a:gd name="connsiteX174" fmla="*/ 450354 w 838884"/>
              <a:gd name="connsiteY174" fmla="*/ 178397 h 1256884"/>
              <a:gd name="connsiteX175" fmla="*/ 443275 w 838884"/>
              <a:gd name="connsiteY175" fmla="*/ 180166 h 1256884"/>
              <a:gd name="connsiteX176" fmla="*/ 434425 w 838884"/>
              <a:gd name="connsiteY176" fmla="*/ 182645 h 1256884"/>
              <a:gd name="connsiteX177" fmla="*/ 433482 w 838884"/>
              <a:gd name="connsiteY177" fmla="*/ 182645 h 1256884"/>
              <a:gd name="connsiteX178" fmla="*/ 432774 w 838884"/>
              <a:gd name="connsiteY178" fmla="*/ 182645 h 1256884"/>
              <a:gd name="connsiteX179" fmla="*/ 431122 w 838884"/>
              <a:gd name="connsiteY179" fmla="*/ 182645 h 1256884"/>
              <a:gd name="connsiteX180" fmla="*/ 430296 w 838884"/>
              <a:gd name="connsiteY180" fmla="*/ 182645 h 1256884"/>
              <a:gd name="connsiteX181" fmla="*/ 426167 w 838884"/>
              <a:gd name="connsiteY181" fmla="*/ 184060 h 1256884"/>
              <a:gd name="connsiteX182" fmla="*/ 422509 w 838884"/>
              <a:gd name="connsiteY182" fmla="*/ 185240 h 1256884"/>
              <a:gd name="connsiteX183" fmla="*/ 420621 w 838884"/>
              <a:gd name="connsiteY183" fmla="*/ 185240 h 1256884"/>
              <a:gd name="connsiteX184" fmla="*/ 418733 w 838884"/>
              <a:gd name="connsiteY184" fmla="*/ 185830 h 1256884"/>
              <a:gd name="connsiteX185" fmla="*/ 416964 w 838884"/>
              <a:gd name="connsiteY185" fmla="*/ 186538 h 1256884"/>
              <a:gd name="connsiteX186" fmla="*/ 410121 w 838884"/>
              <a:gd name="connsiteY186" fmla="*/ 189016 h 1256884"/>
              <a:gd name="connsiteX187" fmla="*/ 278447 w 838884"/>
              <a:gd name="connsiteY187" fmla="*/ 277505 h 1256884"/>
              <a:gd name="connsiteX188" fmla="*/ 239040 w 838884"/>
              <a:gd name="connsiteY188" fmla="*/ 324700 h 1256884"/>
              <a:gd name="connsiteX189" fmla="*/ 238332 w 838884"/>
              <a:gd name="connsiteY189" fmla="*/ 314671 h 1256884"/>
              <a:gd name="connsiteX190" fmla="*/ 238332 w 838884"/>
              <a:gd name="connsiteY190" fmla="*/ 301103 h 1256884"/>
              <a:gd name="connsiteX191" fmla="*/ 238332 w 838884"/>
              <a:gd name="connsiteY191" fmla="*/ 291310 h 1256884"/>
              <a:gd name="connsiteX192" fmla="*/ 246591 w 838884"/>
              <a:gd name="connsiteY192" fmla="*/ 230193 h 1256884"/>
              <a:gd name="connsiteX193" fmla="*/ 248007 w 838884"/>
              <a:gd name="connsiteY193" fmla="*/ 224293 h 1256884"/>
              <a:gd name="connsiteX194" fmla="*/ 325642 w 838884"/>
              <a:gd name="connsiteY194" fmla="*/ 87901 h 1256884"/>
              <a:gd name="connsiteX195" fmla="*/ 431830 w 838884"/>
              <a:gd name="connsiteY195" fmla="*/ 19586 h 1256884"/>
              <a:gd name="connsiteX196" fmla="*/ 539670 w 838884"/>
              <a:gd name="connsiteY196" fmla="*/ 1 h 125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</a:cxnLst>
            <a:rect l="l" t="t" r="r" b="b"/>
            <a:pathLst>
              <a:path w="838884" h="1256884">
                <a:moveTo>
                  <a:pt x="485632" y="1031204"/>
                </a:moveTo>
                <a:cubicBezTo>
                  <a:pt x="477696" y="1031168"/>
                  <a:pt x="469890" y="1033198"/>
                  <a:pt x="462978" y="1037103"/>
                </a:cubicBezTo>
                <a:cubicBezTo>
                  <a:pt x="455933" y="1041315"/>
                  <a:pt x="450146" y="1047356"/>
                  <a:pt x="446225" y="1054565"/>
                </a:cubicBezTo>
                <a:cubicBezTo>
                  <a:pt x="441708" y="1062918"/>
                  <a:pt x="439470" y="1072322"/>
                  <a:pt x="439735" y="1081821"/>
                </a:cubicBezTo>
                <a:cubicBezTo>
                  <a:pt x="439500" y="1091425"/>
                  <a:pt x="441735" y="1100934"/>
                  <a:pt x="446225" y="1109429"/>
                </a:cubicBezTo>
                <a:cubicBezTo>
                  <a:pt x="450409" y="1116838"/>
                  <a:pt x="456580" y="1122926"/>
                  <a:pt x="464041" y="1127009"/>
                </a:cubicBezTo>
                <a:cubicBezTo>
                  <a:pt x="470782" y="1131150"/>
                  <a:pt x="478548" y="1133310"/>
                  <a:pt x="486458" y="1133262"/>
                </a:cubicBezTo>
                <a:cubicBezTo>
                  <a:pt x="494739" y="1133439"/>
                  <a:pt x="502908" y="1131315"/>
                  <a:pt x="510055" y="1127127"/>
                </a:cubicBezTo>
                <a:cubicBezTo>
                  <a:pt x="516935" y="1123045"/>
                  <a:pt x="522534" y="1117122"/>
                  <a:pt x="526219" y="1110019"/>
                </a:cubicBezTo>
                <a:cubicBezTo>
                  <a:pt x="530653" y="1101548"/>
                  <a:pt x="532846" y="1092085"/>
                  <a:pt x="532591" y="1082529"/>
                </a:cubicBezTo>
                <a:cubicBezTo>
                  <a:pt x="532862" y="1072935"/>
                  <a:pt x="530667" y="1063426"/>
                  <a:pt x="526219" y="1054919"/>
                </a:cubicBezTo>
                <a:cubicBezTo>
                  <a:pt x="522385" y="1047533"/>
                  <a:pt x="516481" y="1041422"/>
                  <a:pt x="509229" y="1037339"/>
                </a:cubicBezTo>
                <a:cubicBezTo>
                  <a:pt x="502082" y="1033151"/>
                  <a:pt x="493913" y="1031027"/>
                  <a:pt x="485632" y="1031204"/>
                </a:cubicBezTo>
                <a:close/>
                <a:moveTo>
                  <a:pt x="277858" y="1031087"/>
                </a:moveTo>
                <a:cubicBezTo>
                  <a:pt x="265900" y="1030827"/>
                  <a:pt x="254399" y="1035676"/>
                  <a:pt x="246238" y="1044419"/>
                </a:cubicBezTo>
                <a:cubicBezTo>
                  <a:pt x="237059" y="1055002"/>
                  <a:pt x="232436" y="1068783"/>
                  <a:pt x="233377" y="1082765"/>
                </a:cubicBezTo>
                <a:cubicBezTo>
                  <a:pt x="232509" y="1096640"/>
                  <a:pt x="236984" y="1110314"/>
                  <a:pt x="245883" y="1120992"/>
                </a:cubicBezTo>
                <a:cubicBezTo>
                  <a:pt x="253889" y="1129746"/>
                  <a:pt x="265291" y="1134608"/>
                  <a:pt x="277150" y="1134325"/>
                </a:cubicBezTo>
                <a:cubicBezTo>
                  <a:pt x="285055" y="1134301"/>
                  <a:pt x="292818" y="1132225"/>
                  <a:pt x="299685" y="1128308"/>
                </a:cubicBezTo>
                <a:cubicBezTo>
                  <a:pt x="306893" y="1124261"/>
                  <a:pt x="312758" y="1118185"/>
                  <a:pt x="316557" y="1110845"/>
                </a:cubicBezTo>
                <a:cubicBezTo>
                  <a:pt x="320936" y="1102067"/>
                  <a:pt x="323085" y="1092333"/>
                  <a:pt x="322811" y="1082529"/>
                </a:cubicBezTo>
                <a:cubicBezTo>
                  <a:pt x="323674" y="1068595"/>
                  <a:pt x="318963" y="1054884"/>
                  <a:pt x="309714" y="1044419"/>
                </a:cubicBezTo>
                <a:cubicBezTo>
                  <a:pt x="301429" y="1035712"/>
                  <a:pt x="289875" y="1030875"/>
                  <a:pt x="277858" y="1031087"/>
                </a:cubicBezTo>
                <a:close/>
                <a:moveTo>
                  <a:pt x="704615" y="1031086"/>
                </a:moveTo>
                <a:cubicBezTo>
                  <a:pt x="692664" y="1030850"/>
                  <a:pt x="681174" y="1035699"/>
                  <a:pt x="672995" y="1044418"/>
                </a:cubicBezTo>
                <a:cubicBezTo>
                  <a:pt x="663904" y="1055049"/>
                  <a:pt x="659331" y="1068806"/>
                  <a:pt x="660253" y="1082764"/>
                </a:cubicBezTo>
                <a:cubicBezTo>
                  <a:pt x="659335" y="1096639"/>
                  <a:pt x="663816" y="1110338"/>
                  <a:pt x="672759" y="1120991"/>
                </a:cubicBezTo>
                <a:cubicBezTo>
                  <a:pt x="680758" y="1129758"/>
                  <a:pt x="692164" y="1134619"/>
                  <a:pt x="704026" y="1134324"/>
                </a:cubicBezTo>
                <a:cubicBezTo>
                  <a:pt x="712011" y="1134335"/>
                  <a:pt x="719862" y="1132259"/>
                  <a:pt x="726797" y="1128307"/>
                </a:cubicBezTo>
                <a:lnTo>
                  <a:pt x="726562" y="1128307"/>
                </a:lnTo>
                <a:cubicBezTo>
                  <a:pt x="733738" y="1124260"/>
                  <a:pt x="739564" y="1118183"/>
                  <a:pt x="743315" y="1110844"/>
                </a:cubicBezTo>
                <a:cubicBezTo>
                  <a:pt x="747765" y="1102078"/>
                  <a:pt x="749954" y="1092344"/>
                  <a:pt x="749687" y="1082527"/>
                </a:cubicBezTo>
                <a:cubicBezTo>
                  <a:pt x="750551" y="1068594"/>
                  <a:pt x="745839" y="1054884"/>
                  <a:pt x="736590" y="1044418"/>
                </a:cubicBezTo>
                <a:cubicBezTo>
                  <a:pt x="728261" y="1035711"/>
                  <a:pt x="716668" y="1030873"/>
                  <a:pt x="704615" y="1031086"/>
                </a:cubicBezTo>
                <a:close/>
                <a:moveTo>
                  <a:pt x="705088" y="992622"/>
                </a:moveTo>
                <a:cubicBezTo>
                  <a:pt x="720966" y="992386"/>
                  <a:pt x="736641" y="996197"/>
                  <a:pt x="750631" y="1003712"/>
                </a:cubicBezTo>
                <a:cubicBezTo>
                  <a:pt x="764139" y="1011040"/>
                  <a:pt x="775334" y="1021989"/>
                  <a:pt x="782959" y="1035333"/>
                </a:cubicBezTo>
                <a:cubicBezTo>
                  <a:pt x="791027" y="1049728"/>
                  <a:pt x="795100" y="1066022"/>
                  <a:pt x="794757" y="1082527"/>
                </a:cubicBezTo>
                <a:cubicBezTo>
                  <a:pt x="795211" y="1099046"/>
                  <a:pt x="791132" y="1115364"/>
                  <a:pt x="782959" y="1129723"/>
                </a:cubicBezTo>
                <a:cubicBezTo>
                  <a:pt x="775206" y="1143043"/>
                  <a:pt x="763941" y="1153980"/>
                  <a:pt x="750395" y="1161342"/>
                </a:cubicBezTo>
                <a:cubicBezTo>
                  <a:pt x="736258" y="1169095"/>
                  <a:pt x="720388" y="1173154"/>
                  <a:pt x="704262" y="1173142"/>
                </a:cubicBezTo>
                <a:cubicBezTo>
                  <a:pt x="688316" y="1173212"/>
                  <a:pt x="672624" y="1169153"/>
                  <a:pt x="658719" y="1161342"/>
                </a:cubicBezTo>
                <a:cubicBezTo>
                  <a:pt x="645412" y="1153992"/>
                  <a:pt x="634450" y="1143031"/>
                  <a:pt x="627099" y="1129723"/>
                </a:cubicBezTo>
                <a:cubicBezTo>
                  <a:pt x="619109" y="1115293"/>
                  <a:pt x="615042" y="1099022"/>
                  <a:pt x="615300" y="1082527"/>
                </a:cubicBezTo>
                <a:cubicBezTo>
                  <a:pt x="615042" y="1066033"/>
                  <a:pt x="619109" y="1049763"/>
                  <a:pt x="627099" y="1035333"/>
                </a:cubicBezTo>
                <a:cubicBezTo>
                  <a:pt x="634722" y="1021989"/>
                  <a:pt x="645919" y="1011040"/>
                  <a:pt x="659427" y="1003712"/>
                </a:cubicBezTo>
                <a:cubicBezTo>
                  <a:pt x="673454" y="996186"/>
                  <a:pt x="689171" y="992374"/>
                  <a:pt x="705088" y="992622"/>
                </a:cubicBezTo>
                <a:close/>
                <a:moveTo>
                  <a:pt x="278447" y="992505"/>
                </a:moveTo>
                <a:cubicBezTo>
                  <a:pt x="294359" y="992293"/>
                  <a:pt x="310067" y="996103"/>
                  <a:pt x="324108" y="1003595"/>
                </a:cubicBezTo>
                <a:cubicBezTo>
                  <a:pt x="337573" y="1010947"/>
                  <a:pt x="348726" y="1021895"/>
                  <a:pt x="356318" y="1035216"/>
                </a:cubicBezTo>
                <a:cubicBezTo>
                  <a:pt x="364386" y="1049610"/>
                  <a:pt x="368459" y="1065904"/>
                  <a:pt x="368117" y="1082410"/>
                </a:cubicBezTo>
                <a:cubicBezTo>
                  <a:pt x="368519" y="1098917"/>
                  <a:pt x="364441" y="1115223"/>
                  <a:pt x="356318" y="1129606"/>
                </a:cubicBezTo>
                <a:cubicBezTo>
                  <a:pt x="348488" y="1142950"/>
                  <a:pt x="337142" y="1153887"/>
                  <a:pt x="323519" y="1161225"/>
                </a:cubicBezTo>
                <a:cubicBezTo>
                  <a:pt x="309386" y="1169001"/>
                  <a:pt x="293513" y="1173059"/>
                  <a:pt x="277386" y="1173025"/>
                </a:cubicBezTo>
                <a:cubicBezTo>
                  <a:pt x="261451" y="1173131"/>
                  <a:pt x="245759" y="1169107"/>
                  <a:pt x="231843" y="1161344"/>
                </a:cubicBezTo>
                <a:cubicBezTo>
                  <a:pt x="218535" y="1153993"/>
                  <a:pt x="207574" y="1143032"/>
                  <a:pt x="200222" y="1129724"/>
                </a:cubicBezTo>
                <a:cubicBezTo>
                  <a:pt x="192233" y="1115293"/>
                  <a:pt x="188166" y="1099023"/>
                  <a:pt x="188424" y="1082529"/>
                </a:cubicBezTo>
                <a:cubicBezTo>
                  <a:pt x="188081" y="1066022"/>
                  <a:pt x="192154" y="1049728"/>
                  <a:pt x="200222" y="1035335"/>
                </a:cubicBezTo>
                <a:cubicBezTo>
                  <a:pt x="207764" y="1021967"/>
                  <a:pt x="218930" y="1011005"/>
                  <a:pt x="232433" y="1003714"/>
                </a:cubicBezTo>
                <a:cubicBezTo>
                  <a:pt x="246568" y="996127"/>
                  <a:pt x="262406" y="992269"/>
                  <a:pt x="278447" y="992505"/>
                </a:cubicBezTo>
                <a:close/>
                <a:moveTo>
                  <a:pt x="474777" y="990617"/>
                </a:moveTo>
                <a:cubicBezTo>
                  <a:pt x="486961" y="990829"/>
                  <a:pt x="498893" y="994108"/>
                  <a:pt x="509466" y="1000173"/>
                </a:cubicBezTo>
                <a:cubicBezTo>
                  <a:pt x="518847" y="1004787"/>
                  <a:pt x="526952" y="1011630"/>
                  <a:pt x="533062" y="1020113"/>
                </a:cubicBezTo>
                <a:lnTo>
                  <a:pt x="533062" y="995336"/>
                </a:lnTo>
                <a:lnTo>
                  <a:pt x="577426" y="995336"/>
                </a:lnTo>
                <a:lnTo>
                  <a:pt x="577426" y="1170900"/>
                </a:lnTo>
                <a:cubicBezTo>
                  <a:pt x="577650" y="1185908"/>
                  <a:pt x="574293" y="1200751"/>
                  <a:pt x="567633" y="1214201"/>
                </a:cubicBezTo>
                <a:cubicBezTo>
                  <a:pt x="561100" y="1227226"/>
                  <a:pt x="550775" y="1237963"/>
                  <a:pt x="538018" y="1244996"/>
                </a:cubicBezTo>
                <a:cubicBezTo>
                  <a:pt x="523587" y="1252983"/>
                  <a:pt x="507316" y="1257054"/>
                  <a:pt x="490823" y="1256794"/>
                </a:cubicBezTo>
                <a:cubicBezTo>
                  <a:pt x="469191" y="1257714"/>
                  <a:pt x="447839" y="1251638"/>
                  <a:pt x="429942" y="1239451"/>
                </a:cubicBezTo>
                <a:cubicBezTo>
                  <a:pt x="414375" y="1228513"/>
                  <a:pt x="404475" y="1211216"/>
                  <a:pt x="402924" y="1192256"/>
                </a:cubicBezTo>
                <a:lnTo>
                  <a:pt x="446696" y="1192256"/>
                </a:lnTo>
                <a:cubicBezTo>
                  <a:pt x="449453" y="1199677"/>
                  <a:pt x="454824" y="1205848"/>
                  <a:pt x="461799" y="1209600"/>
                </a:cubicBezTo>
                <a:cubicBezTo>
                  <a:pt x="470226" y="1214555"/>
                  <a:pt x="479872" y="1217045"/>
                  <a:pt x="489644" y="1216796"/>
                </a:cubicBezTo>
                <a:cubicBezTo>
                  <a:pt x="501193" y="1217233"/>
                  <a:pt x="512426" y="1212974"/>
                  <a:pt x="520792" y="1204998"/>
                </a:cubicBezTo>
                <a:cubicBezTo>
                  <a:pt x="529546" y="1195394"/>
                  <a:pt x="533832" y="1182533"/>
                  <a:pt x="532591" y="1169602"/>
                </a:cubicBezTo>
                <a:lnTo>
                  <a:pt x="532591" y="1142583"/>
                </a:lnTo>
                <a:cubicBezTo>
                  <a:pt x="526423" y="1151137"/>
                  <a:pt x="518342" y="1158122"/>
                  <a:pt x="508993" y="1162995"/>
                </a:cubicBezTo>
                <a:cubicBezTo>
                  <a:pt x="498465" y="1168588"/>
                  <a:pt x="486696" y="1171431"/>
                  <a:pt x="474777" y="1171254"/>
                </a:cubicBezTo>
                <a:cubicBezTo>
                  <a:pt x="460515" y="1171242"/>
                  <a:pt x="446556" y="1167148"/>
                  <a:pt x="434543" y="1159455"/>
                </a:cubicBezTo>
                <a:cubicBezTo>
                  <a:pt x="422172" y="1151668"/>
                  <a:pt x="412206" y="1140602"/>
                  <a:pt x="405755" y="1127481"/>
                </a:cubicBezTo>
                <a:cubicBezTo>
                  <a:pt x="398501" y="1112827"/>
                  <a:pt x="394861" y="1096639"/>
                  <a:pt x="395136" y="1080287"/>
                </a:cubicBezTo>
                <a:cubicBezTo>
                  <a:pt x="394762" y="1063921"/>
                  <a:pt x="398408" y="1047723"/>
                  <a:pt x="405755" y="1033092"/>
                </a:cubicBezTo>
                <a:cubicBezTo>
                  <a:pt x="412107" y="1020066"/>
                  <a:pt x="422056" y="1009141"/>
                  <a:pt x="434425" y="1001589"/>
                </a:cubicBezTo>
                <a:cubicBezTo>
                  <a:pt x="446588" y="994239"/>
                  <a:pt x="460565" y="990440"/>
                  <a:pt x="474777" y="990617"/>
                </a:cubicBezTo>
                <a:close/>
                <a:moveTo>
                  <a:pt x="48964" y="950030"/>
                </a:moveTo>
                <a:lnTo>
                  <a:pt x="93090" y="950030"/>
                </a:lnTo>
                <a:lnTo>
                  <a:pt x="93090" y="1134679"/>
                </a:lnTo>
                <a:lnTo>
                  <a:pt x="165417" y="1134679"/>
                </a:lnTo>
                <a:lnTo>
                  <a:pt x="165417" y="1170075"/>
                </a:lnTo>
                <a:lnTo>
                  <a:pt x="48964" y="1170075"/>
                </a:lnTo>
                <a:close/>
                <a:moveTo>
                  <a:pt x="1061" y="514187"/>
                </a:moveTo>
                <a:cubicBezTo>
                  <a:pt x="12963" y="530716"/>
                  <a:pt x="26182" y="546267"/>
                  <a:pt x="40588" y="560673"/>
                </a:cubicBezTo>
                <a:cubicBezTo>
                  <a:pt x="86233" y="606547"/>
                  <a:pt x="143233" y="639476"/>
                  <a:pt x="205768" y="656125"/>
                </a:cubicBezTo>
                <a:cubicBezTo>
                  <a:pt x="225124" y="661186"/>
                  <a:pt x="244850" y="664690"/>
                  <a:pt x="264762" y="666625"/>
                </a:cubicBezTo>
                <a:lnTo>
                  <a:pt x="276560" y="667569"/>
                </a:lnTo>
                <a:cubicBezTo>
                  <a:pt x="284112" y="667569"/>
                  <a:pt x="291662" y="668277"/>
                  <a:pt x="299331" y="668277"/>
                </a:cubicBezTo>
                <a:cubicBezTo>
                  <a:pt x="320211" y="668277"/>
                  <a:pt x="341052" y="666495"/>
                  <a:pt x="361629" y="662967"/>
                </a:cubicBezTo>
                <a:cubicBezTo>
                  <a:pt x="382294" y="659369"/>
                  <a:pt x="402620" y="654035"/>
                  <a:pt x="422392" y="647040"/>
                </a:cubicBezTo>
                <a:lnTo>
                  <a:pt x="429942" y="644325"/>
                </a:lnTo>
                <a:cubicBezTo>
                  <a:pt x="479302" y="626156"/>
                  <a:pt x="524197" y="597639"/>
                  <a:pt x="561616" y="560673"/>
                </a:cubicBezTo>
                <a:cubicBezTo>
                  <a:pt x="575885" y="546278"/>
                  <a:pt x="588984" y="530776"/>
                  <a:pt x="600788" y="514304"/>
                </a:cubicBezTo>
                <a:lnTo>
                  <a:pt x="601496" y="524569"/>
                </a:lnTo>
                <a:cubicBezTo>
                  <a:pt x="601023" y="528935"/>
                  <a:pt x="601141" y="533418"/>
                  <a:pt x="601141" y="538020"/>
                </a:cubicBezTo>
                <a:cubicBezTo>
                  <a:pt x="601109" y="561511"/>
                  <a:pt x="598337" y="584908"/>
                  <a:pt x="592883" y="607750"/>
                </a:cubicBezTo>
                <a:cubicBezTo>
                  <a:pt x="592293" y="609992"/>
                  <a:pt x="591820" y="612351"/>
                  <a:pt x="591230" y="614593"/>
                </a:cubicBezTo>
                <a:cubicBezTo>
                  <a:pt x="577727" y="665941"/>
                  <a:pt x="550811" y="712770"/>
                  <a:pt x="513242" y="750277"/>
                </a:cubicBezTo>
                <a:cubicBezTo>
                  <a:pt x="483085" y="780317"/>
                  <a:pt x="446889" y="803596"/>
                  <a:pt x="407054" y="818592"/>
                </a:cubicBezTo>
                <a:cubicBezTo>
                  <a:pt x="372931" y="831488"/>
                  <a:pt x="336752" y="838083"/>
                  <a:pt x="300276" y="838059"/>
                </a:cubicBezTo>
                <a:cubicBezTo>
                  <a:pt x="223649" y="838189"/>
                  <a:pt x="149903" y="808870"/>
                  <a:pt x="94271" y="756177"/>
                </a:cubicBezTo>
                <a:lnTo>
                  <a:pt x="88018" y="750159"/>
                </a:lnTo>
                <a:lnTo>
                  <a:pt x="81883" y="743788"/>
                </a:lnTo>
                <a:cubicBezTo>
                  <a:pt x="29188" y="688157"/>
                  <a:pt x="-124" y="614404"/>
                  <a:pt x="0" y="537783"/>
                </a:cubicBezTo>
                <a:cubicBezTo>
                  <a:pt x="0" y="529761"/>
                  <a:pt x="0" y="521856"/>
                  <a:pt x="1061" y="514187"/>
                </a:cubicBezTo>
                <a:close/>
                <a:moveTo>
                  <a:pt x="524567" y="237863"/>
                </a:moveTo>
                <a:lnTo>
                  <a:pt x="538136" y="237863"/>
                </a:lnTo>
                <a:cubicBezTo>
                  <a:pt x="544625" y="237863"/>
                  <a:pt x="550996" y="237863"/>
                  <a:pt x="557486" y="237863"/>
                </a:cubicBezTo>
                <a:cubicBezTo>
                  <a:pt x="576858" y="239089"/>
                  <a:pt x="596064" y="242205"/>
                  <a:pt x="614827" y="247183"/>
                </a:cubicBezTo>
                <a:cubicBezTo>
                  <a:pt x="666214" y="260752"/>
                  <a:pt x="713026" y="287853"/>
                  <a:pt x="750393" y="325645"/>
                </a:cubicBezTo>
                <a:cubicBezTo>
                  <a:pt x="780418" y="355566"/>
                  <a:pt x="803744" y="391517"/>
                  <a:pt x="818826" y="431124"/>
                </a:cubicBezTo>
                <a:cubicBezTo>
                  <a:pt x="831922" y="465294"/>
                  <a:pt x="838718" y="501551"/>
                  <a:pt x="838884" y="538139"/>
                </a:cubicBezTo>
                <a:cubicBezTo>
                  <a:pt x="838943" y="614747"/>
                  <a:pt x="809647" y="688477"/>
                  <a:pt x="757001" y="744144"/>
                </a:cubicBezTo>
                <a:lnTo>
                  <a:pt x="750866" y="750397"/>
                </a:lnTo>
                <a:lnTo>
                  <a:pt x="744612" y="756532"/>
                </a:lnTo>
                <a:cubicBezTo>
                  <a:pt x="688967" y="809201"/>
                  <a:pt x="615229" y="838509"/>
                  <a:pt x="538608" y="838415"/>
                </a:cubicBezTo>
                <a:cubicBezTo>
                  <a:pt x="530585" y="838415"/>
                  <a:pt x="522680" y="838415"/>
                  <a:pt x="515011" y="837352"/>
                </a:cubicBezTo>
                <a:cubicBezTo>
                  <a:pt x="531573" y="825566"/>
                  <a:pt x="547159" y="812469"/>
                  <a:pt x="561615" y="798182"/>
                </a:cubicBezTo>
                <a:cubicBezTo>
                  <a:pt x="607411" y="752497"/>
                  <a:pt x="640300" y="695509"/>
                  <a:pt x="656949" y="633000"/>
                </a:cubicBezTo>
                <a:cubicBezTo>
                  <a:pt x="660024" y="621331"/>
                  <a:pt x="662506" y="609520"/>
                  <a:pt x="664381" y="597604"/>
                </a:cubicBezTo>
                <a:cubicBezTo>
                  <a:pt x="665680" y="589817"/>
                  <a:pt x="666741" y="582030"/>
                  <a:pt x="667449" y="574006"/>
                </a:cubicBezTo>
                <a:cubicBezTo>
                  <a:pt x="668629" y="562208"/>
                  <a:pt x="669219" y="550410"/>
                  <a:pt x="669219" y="538610"/>
                </a:cubicBezTo>
                <a:cubicBezTo>
                  <a:pt x="669318" y="493929"/>
                  <a:pt x="661323" y="449602"/>
                  <a:pt x="645622" y="407763"/>
                </a:cubicBezTo>
                <a:cubicBezTo>
                  <a:pt x="636571" y="383882"/>
                  <a:pt x="625022" y="361017"/>
                  <a:pt x="611169" y="339567"/>
                </a:cubicBezTo>
                <a:cubicBezTo>
                  <a:pt x="596953" y="317138"/>
                  <a:pt x="580337" y="296337"/>
                  <a:pt x="561615" y="277506"/>
                </a:cubicBezTo>
                <a:cubicBezTo>
                  <a:pt x="546980" y="263254"/>
                  <a:pt x="531196" y="250227"/>
                  <a:pt x="514421" y="238570"/>
                </a:cubicBezTo>
                <a:close/>
                <a:moveTo>
                  <a:pt x="301220" y="119"/>
                </a:moveTo>
                <a:cubicBezTo>
                  <a:pt x="309242" y="119"/>
                  <a:pt x="317147" y="119"/>
                  <a:pt x="324817" y="1062"/>
                </a:cubicBezTo>
                <a:lnTo>
                  <a:pt x="323637" y="1888"/>
                </a:lnTo>
                <a:cubicBezTo>
                  <a:pt x="307581" y="13451"/>
                  <a:pt x="292471" y="26276"/>
                  <a:pt x="278448" y="40234"/>
                </a:cubicBezTo>
                <a:cubicBezTo>
                  <a:pt x="232533" y="86060"/>
                  <a:pt x="199630" y="143272"/>
                  <a:pt x="183115" y="206006"/>
                </a:cubicBezTo>
                <a:cubicBezTo>
                  <a:pt x="175124" y="236823"/>
                  <a:pt x="171158" y="268551"/>
                  <a:pt x="171317" y="300395"/>
                </a:cubicBezTo>
                <a:cubicBezTo>
                  <a:pt x="171217" y="345006"/>
                  <a:pt x="179212" y="389251"/>
                  <a:pt x="194913" y="431006"/>
                </a:cubicBezTo>
                <a:cubicBezTo>
                  <a:pt x="213224" y="479676"/>
                  <a:pt x="241703" y="523885"/>
                  <a:pt x="278448" y="560673"/>
                </a:cubicBezTo>
                <a:cubicBezTo>
                  <a:pt x="292793" y="574949"/>
                  <a:pt x="308259" y="588046"/>
                  <a:pt x="324699" y="599845"/>
                </a:cubicBezTo>
                <a:cubicBezTo>
                  <a:pt x="316912" y="600553"/>
                  <a:pt x="309007" y="600907"/>
                  <a:pt x="301102" y="600907"/>
                </a:cubicBezTo>
                <a:cubicBezTo>
                  <a:pt x="275209" y="600942"/>
                  <a:pt x="249425" y="597568"/>
                  <a:pt x="224410" y="590878"/>
                </a:cubicBezTo>
                <a:cubicBezTo>
                  <a:pt x="173113" y="577345"/>
                  <a:pt x="126330" y="550433"/>
                  <a:pt x="88844" y="512889"/>
                </a:cubicBezTo>
                <a:cubicBezTo>
                  <a:pt x="58820" y="482967"/>
                  <a:pt x="35494" y="447017"/>
                  <a:pt x="20411" y="407409"/>
                </a:cubicBezTo>
                <a:cubicBezTo>
                  <a:pt x="7489" y="373169"/>
                  <a:pt x="853" y="336876"/>
                  <a:pt x="826" y="300277"/>
                </a:cubicBezTo>
                <a:cubicBezTo>
                  <a:pt x="708" y="223692"/>
                  <a:pt x="30022" y="149974"/>
                  <a:pt x="82709" y="94390"/>
                </a:cubicBezTo>
                <a:lnTo>
                  <a:pt x="88844" y="88019"/>
                </a:lnTo>
                <a:cubicBezTo>
                  <a:pt x="90850" y="86013"/>
                  <a:pt x="93091" y="84008"/>
                  <a:pt x="95097" y="81884"/>
                </a:cubicBezTo>
                <a:cubicBezTo>
                  <a:pt x="150829" y="29285"/>
                  <a:pt x="224587" y="25"/>
                  <a:pt x="301220" y="119"/>
                </a:cubicBezTo>
                <a:close/>
                <a:moveTo>
                  <a:pt x="539670" y="1"/>
                </a:moveTo>
                <a:cubicBezTo>
                  <a:pt x="616027" y="1"/>
                  <a:pt x="689470" y="29309"/>
                  <a:pt x="744848" y="81883"/>
                </a:cubicBezTo>
                <a:lnTo>
                  <a:pt x="751101" y="87901"/>
                </a:lnTo>
                <a:lnTo>
                  <a:pt x="757237" y="94154"/>
                </a:lnTo>
                <a:cubicBezTo>
                  <a:pt x="809776" y="149868"/>
                  <a:pt x="838990" y="223586"/>
                  <a:pt x="838884" y="300159"/>
                </a:cubicBezTo>
                <a:cubicBezTo>
                  <a:pt x="838884" y="308064"/>
                  <a:pt x="838884" y="316087"/>
                  <a:pt x="837822" y="323756"/>
                </a:cubicBezTo>
                <a:cubicBezTo>
                  <a:pt x="826047" y="307296"/>
                  <a:pt x="812950" y="291828"/>
                  <a:pt x="798650" y="277505"/>
                </a:cubicBezTo>
                <a:cubicBezTo>
                  <a:pt x="753004" y="231632"/>
                  <a:pt x="696004" y="198702"/>
                  <a:pt x="633469" y="182054"/>
                </a:cubicBezTo>
                <a:cubicBezTo>
                  <a:pt x="610318" y="175801"/>
                  <a:pt x="586605" y="171848"/>
                  <a:pt x="562678" y="170256"/>
                </a:cubicBezTo>
                <a:cubicBezTo>
                  <a:pt x="554772" y="169666"/>
                  <a:pt x="546867" y="169429"/>
                  <a:pt x="539080" y="169429"/>
                </a:cubicBezTo>
                <a:lnTo>
                  <a:pt x="522443" y="169429"/>
                </a:lnTo>
                <a:cubicBezTo>
                  <a:pt x="515247" y="169429"/>
                  <a:pt x="507932" y="170374"/>
                  <a:pt x="500734" y="171082"/>
                </a:cubicBezTo>
                <a:lnTo>
                  <a:pt x="486221" y="172969"/>
                </a:lnTo>
                <a:lnTo>
                  <a:pt x="479025" y="174031"/>
                </a:lnTo>
                <a:lnTo>
                  <a:pt x="475839" y="174621"/>
                </a:lnTo>
                <a:lnTo>
                  <a:pt x="475131" y="174621"/>
                </a:lnTo>
                <a:lnTo>
                  <a:pt x="471828" y="174621"/>
                </a:lnTo>
                <a:lnTo>
                  <a:pt x="464631" y="175919"/>
                </a:lnTo>
                <a:lnTo>
                  <a:pt x="457551" y="177571"/>
                </a:lnTo>
                <a:lnTo>
                  <a:pt x="454012" y="178397"/>
                </a:lnTo>
                <a:lnTo>
                  <a:pt x="452241" y="178397"/>
                </a:lnTo>
                <a:lnTo>
                  <a:pt x="450354" y="178397"/>
                </a:lnTo>
                <a:lnTo>
                  <a:pt x="443275" y="180166"/>
                </a:lnTo>
                <a:lnTo>
                  <a:pt x="434425" y="182645"/>
                </a:lnTo>
                <a:lnTo>
                  <a:pt x="433482" y="182645"/>
                </a:lnTo>
                <a:lnTo>
                  <a:pt x="432774" y="182645"/>
                </a:lnTo>
                <a:lnTo>
                  <a:pt x="431122" y="182645"/>
                </a:lnTo>
                <a:lnTo>
                  <a:pt x="430296" y="182645"/>
                </a:lnTo>
                <a:lnTo>
                  <a:pt x="426167" y="184060"/>
                </a:lnTo>
                <a:lnTo>
                  <a:pt x="422509" y="185240"/>
                </a:lnTo>
                <a:lnTo>
                  <a:pt x="420621" y="185240"/>
                </a:lnTo>
                <a:lnTo>
                  <a:pt x="418733" y="185830"/>
                </a:lnTo>
                <a:lnTo>
                  <a:pt x="416964" y="186538"/>
                </a:lnTo>
                <a:lnTo>
                  <a:pt x="410121" y="189016"/>
                </a:lnTo>
                <a:cubicBezTo>
                  <a:pt x="360339" y="208625"/>
                  <a:pt x="315413" y="238817"/>
                  <a:pt x="278447" y="277505"/>
                </a:cubicBezTo>
                <a:cubicBezTo>
                  <a:pt x="263995" y="292089"/>
                  <a:pt x="250812" y="307875"/>
                  <a:pt x="239040" y="324700"/>
                </a:cubicBezTo>
                <a:lnTo>
                  <a:pt x="238332" y="314671"/>
                </a:lnTo>
                <a:cubicBezTo>
                  <a:pt x="238332" y="310069"/>
                  <a:pt x="238332" y="305587"/>
                  <a:pt x="238332" y="301103"/>
                </a:cubicBezTo>
                <a:cubicBezTo>
                  <a:pt x="238332" y="296619"/>
                  <a:pt x="238332" y="294614"/>
                  <a:pt x="238332" y="291310"/>
                </a:cubicBezTo>
                <a:cubicBezTo>
                  <a:pt x="239019" y="270709"/>
                  <a:pt x="241785" y="250238"/>
                  <a:pt x="246591" y="230193"/>
                </a:cubicBezTo>
                <a:cubicBezTo>
                  <a:pt x="246591" y="228188"/>
                  <a:pt x="247417" y="226299"/>
                  <a:pt x="248007" y="224293"/>
                </a:cubicBezTo>
                <a:cubicBezTo>
                  <a:pt x="261246" y="172710"/>
                  <a:pt x="288052" y="125621"/>
                  <a:pt x="325642" y="87901"/>
                </a:cubicBezTo>
                <a:cubicBezTo>
                  <a:pt x="355798" y="57862"/>
                  <a:pt x="391995" y="34583"/>
                  <a:pt x="431830" y="19586"/>
                </a:cubicBezTo>
                <a:cubicBezTo>
                  <a:pt x="466279" y="6525"/>
                  <a:pt x="502830" y="-105"/>
                  <a:pt x="539670" y="1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700">
                <a:noFill/>
              </a:defRPr>
            </a:lvl1pPr>
          </a:lstStyle>
          <a:p>
            <a:pPr lvl="0"/>
            <a:endParaRPr lang="cs-CZ"/>
          </a:p>
        </p:txBody>
      </p:sp>
      <p:sp>
        <p:nvSpPr>
          <p:cNvPr id="8" name="Zástupný text 2">
            <a:extLst>
              <a:ext uri="{FF2B5EF4-FFF2-40B4-BE49-F238E27FC236}">
                <a16:creationId xmlns:a16="http://schemas.microsoft.com/office/drawing/2014/main" id="{62B38EE5-6AE3-768F-645E-E69B0599578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9788" y="4869463"/>
            <a:ext cx="2771019" cy="27699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cs-CZ"/>
          </a:p>
        </p:txBody>
      </p:sp>
      <p:sp>
        <p:nvSpPr>
          <p:cNvPr id="9" name="Zástupný text 2">
            <a:extLst>
              <a:ext uri="{FF2B5EF4-FFF2-40B4-BE49-F238E27FC236}">
                <a16:creationId xmlns:a16="http://schemas.microsoft.com/office/drawing/2014/main" id="{6B2B8886-48A6-77D1-13B8-5E505917124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39788" y="5205711"/>
            <a:ext cx="2771019" cy="169277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i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cs-CZ"/>
          </a:p>
        </p:txBody>
      </p:sp>
      <p:sp>
        <p:nvSpPr>
          <p:cNvPr id="11" name="Zástupný text 2">
            <a:extLst>
              <a:ext uri="{FF2B5EF4-FFF2-40B4-BE49-F238E27FC236}">
                <a16:creationId xmlns:a16="http://schemas.microsoft.com/office/drawing/2014/main" id="{44235033-40B9-044F-8D8D-9695577B59A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9788" y="5583416"/>
            <a:ext cx="2771019" cy="215444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cs-CZ"/>
          </a:p>
        </p:txBody>
      </p:sp>
      <p:sp>
        <p:nvSpPr>
          <p:cNvPr id="12" name="Zástupný text 2">
            <a:extLst>
              <a:ext uri="{FF2B5EF4-FFF2-40B4-BE49-F238E27FC236}">
                <a16:creationId xmlns:a16="http://schemas.microsoft.com/office/drawing/2014/main" id="{2164F629-34DB-B310-39AA-DD81E8D108C5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839788" y="5864619"/>
            <a:ext cx="2771019" cy="215444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44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–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2226E831-465D-3FFD-DB50-3111FB32CEA1}"/>
              </a:ext>
            </a:extLst>
          </p:cNvPr>
          <p:cNvSpPr/>
          <p:nvPr userDrawn="1"/>
        </p:nvSpPr>
        <p:spPr>
          <a:xfrm>
            <a:off x="0" y="1665288"/>
            <a:ext cx="12192000" cy="5192712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8C0F0F6-C081-E7FF-6EE5-4C3CBFC12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501"/>
            <a:ext cx="10515600" cy="47525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56B9FA3-396A-F305-51CD-599BDB518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B421A49-22DB-4C0A-BE9F-178D3F07B5E1}" type="datetime1">
              <a:rPr lang="cs-CZ" smtClean="0"/>
              <a:t>26.10.2022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49E0168-9C28-7907-42B4-3DAF78F58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47262AD-6600-BD79-98EE-EF6AC0D8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8216FB-9D6B-4130-9DC0-4FB3247A51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7" name="Zástupný text 56">
            <a:extLst>
              <a:ext uri="{FF2B5EF4-FFF2-40B4-BE49-F238E27FC236}">
                <a16:creationId xmlns:a16="http://schemas.microsoft.com/office/drawing/2014/main" id="{6A3A198D-EBCC-0632-95A8-C70D12BAF77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40023" y="2322513"/>
            <a:ext cx="2516187" cy="1857601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08000" bIns="108000" anchor="b"/>
          <a:lstStyle>
            <a:lvl1pPr marL="0" indent="0" algn="r">
              <a:buNone/>
              <a:defRPr sz="1000">
                <a:noFill/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59" name="Zástupný text 56">
            <a:extLst>
              <a:ext uri="{FF2B5EF4-FFF2-40B4-BE49-F238E27FC236}">
                <a16:creationId xmlns:a16="http://schemas.microsoft.com/office/drawing/2014/main" id="{F7E6B277-F882-38C7-2ACA-99D28C0A9AA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05807" y="2322513"/>
            <a:ext cx="2516187" cy="1857601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08000" bIns="108000" anchor="b"/>
          <a:lstStyle>
            <a:lvl1pPr marL="0" indent="0" algn="r">
              <a:buNone/>
              <a:defRPr sz="1000">
                <a:noFill/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60" name="Zástupný text 56">
            <a:extLst>
              <a:ext uri="{FF2B5EF4-FFF2-40B4-BE49-F238E27FC236}">
                <a16:creationId xmlns:a16="http://schemas.microsoft.com/office/drawing/2014/main" id="{22DFE45D-024B-5B01-030A-6E571357EA4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171593" y="2322513"/>
            <a:ext cx="2516187" cy="1857601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08000" bIns="108000" anchor="b"/>
          <a:lstStyle>
            <a:lvl1pPr marL="0" indent="0" algn="r">
              <a:buNone/>
              <a:defRPr sz="1000">
                <a:noFill/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61" name="Zástupný text 56">
            <a:extLst>
              <a:ext uri="{FF2B5EF4-FFF2-40B4-BE49-F238E27FC236}">
                <a16:creationId xmlns:a16="http://schemas.microsoft.com/office/drawing/2014/main" id="{E8E52C4A-6F85-F52B-48A9-9D89B90BEA4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37378" y="2322513"/>
            <a:ext cx="2516187" cy="1857601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08000" bIns="108000" anchor="b"/>
          <a:lstStyle>
            <a:lvl1pPr marL="0" indent="0" algn="r">
              <a:buNone/>
              <a:defRPr sz="1000">
                <a:noFill/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40" name="Zástupný text 38">
            <a:extLst>
              <a:ext uri="{FF2B5EF4-FFF2-40B4-BE49-F238E27FC236}">
                <a16:creationId xmlns:a16="http://schemas.microsoft.com/office/drawing/2014/main" id="{3169EDDA-8853-66D2-5798-50789FBAD5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66536" y="2814693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42" name="Zástupný text 41">
            <a:extLst>
              <a:ext uri="{FF2B5EF4-FFF2-40B4-BE49-F238E27FC236}">
                <a16:creationId xmlns:a16="http://schemas.microsoft.com/office/drawing/2014/main" id="{A57E05C9-6EA5-34DC-6CE2-EEA8BA356F1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66536" y="3239101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44" name="Zástupný text 38">
            <a:extLst>
              <a:ext uri="{FF2B5EF4-FFF2-40B4-BE49-F238E27FC236}">
                <a16:creationId xmlns:a16="http://schemas.microsoft.com/office/drawing/2014/main" id="{E4DB7202-B0CC-18A6-BFAD-D43C59F9264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732321" y="2814693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45" name="Zástupný text 41">
            <a:extLst>
              <a:ext uri="{FF2B5EF4-FFF2-40B4-BE49-F238E27FC236}">
                <a16:creationId xmlns:a16="http://schemas.microsoft.com/office/drawing/2014/main" id="{988A4077-39B3-3C03-065E-61366A07A71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32321" y="3239101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47" name="Zástupný text 38">
            <a:extLst>
              <a:ext uri="{FF2B5EF4-FFF2-40B4-BE49-F238E27FC236}">
                <a16:creationId xmlns:a16="http://schemas.microsoft.com/office/drawing/2014/main" id="{DAA926B9-4C0E-FCCC-612F-320A93EC0F9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396521" y="2814693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48" name="Zástupný text 41">
            <a:extLst>
              <a:ext uri="{FF2B5EF4-FFF2-40B4-BE49-F238E27FC236}">
                <a16:creationId xmlns:a16="http://schemas.microsoft.com/office/drawing/2014/main" id="{EC475766-F956-AC41-6C40-F951B96A4A0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96521" y="3239101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53" name="Zástupný text 38">
            <a:extLst>
              <a:ext uri="{FF2B5EF4-FFF2-40B4-BE49-F238E27FC236}">
                <a16:creationId xmlns:a16="http://schemas.microsoft.com/office/drawing/2014/main" id="{1EA04F52-D24F-7DCD-52D8-084DD5CE895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063891" y="2814693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54" name="Zástupný text 41">
            <a:extLst>
              <a:ext uri="{FF2B5EF4-FFF2-40B4-BE49-F238E27FC236}">
                <a16:creationId xmlns:a16="http://schemas.microsoft.com/office/drawing/2014/main" id="{62E7F8AD-2D68-6972-DC4A-AB48CB5C308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63891" y="3239101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26" name="Zástupný text 56">
            <a:extLst>
              <a:ext uri="{FF2B5EF4-FFF2-40B4-BE49-F238E27FC236}">
                <a16:creationId xmlns:a16="http://schemas.microsoft.com/office/drawing/2014/main" id="{C95F7BAB-3395-8EBF-0BBD-69BF284842F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40023" y="4343174"/>
            <a:ext cx="2516187" cy="1857601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08000" bIns="108000" anchor="b"/>
          <a:lstStyle>
            <a:lvl1pPr marL="0" indent="0" algn="r">
              <a:buNone/>
              <a:defRPr sz="1000">
                <a:noFill/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27" name="Zástupný text 56">
            <a:extLst>
              <a:ext uri="{FF2B5EF4-FFF2-40B4-BE49-F238E27FC236}">
                <a16:creationId xmlns:a16="http://schemas.microsoft.com/office/drawing/2014/main" id="{7577F6B5-DA76-3EAB-1835-9794EE12356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505807" y="4343174"/>
            <a:ext cx="2516187" cy="1857601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08000" bIns="108000" anchor="b"/>
          <a:lstStyle>
            <a:lvl1pPr marL="0" indent="0" algn="r">
              <a:buNone/>
              <a:defRPr sz="1000">
                <a:noFill/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28" name="Zástupný text 56">
            <a:extLst>
              <a:ext uri="{FF2B5EF4-FFF2-40B4-BE49-F238E27FC236}">
                <a16:creationId xmlns:a16="http://schemas.microsoft.com/office/drawing/2014/main" id="{DF9A0606-B9A3-951E-B0E2-A81859F047A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171593" y="4343174"/>
            <a:ext cx="2516187" cy="1857601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08000" bIns="108000" anchor="b"/>
          <a:lstStyle>
            <a:lvl1pPr marL="0" indent="0" algn="r">
              <a:buNone/>
              <a:defRPr sz="1000">
                <a:noFill/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29" name="Zástupný text 56">
            <a:extLst>
              <a:ext uri="{FF2B5EF4-FFF2-40B4-BE49-F238E27FC236}">
                <a16:creationId xmlns:a16="http://schemas.microsoft.com/office/drawing/2014/main" id="{5FC9D054-B3B2-C31D-BFBC-CC47D1FA2EBF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837378" y="4343174"/>
            <a:ext cx="2516187" cy="1857601"/>
          </a:xfrm>
          <a:gradFill>
            <a:gsLst>
              <a:gs pos="2000">
                <a:schemeClr val="accent2">
                  <a:alpha val="80000"/>
                </a:schemeClr>
              </a:gs>
              <a:gs pos="100000">
                <a:schemeClr val="accent3">
                  <a:alpha val="80000"/>
                </a:schemeClr>
              </a:gs>
            </a:gsLst>
            <a:lin ang="2700000" scaled="1"/>
          </a:gradFill>
        </p:spPr>
        <p:txBody>
          <a:bodyPr rIns="108000" bIns="108000" anchor="b"/>
          <a:lstStyle>
            <a:lvl1pPr marL="0" indent="0" algn="r">
              <a:buNone/>
              <a:defRPr sz="1000">
                <a:noFill/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30" name="Zástupný text 38">
            <a:extLst>
              <a:ext uri="{FF2B5EF4-FFF2-40B4-BE49-F238E27FC236}">
                <a16:creationId xmlns:a16="http://schemas.microsoft.com/office/drawing/2014/main" id="{1D31231C-A7FD-B4E2-DCE0-F59CDA99979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1066536" y="4835354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31" name="Zástupný text 41">
            <a:extLst>
              <a:ext uri="{FF2B5EF4-FFF2-40B4-BE49-F238E27FC236}">
                <a16:creationId xmlns:a16="http://schemas.microsoft.com/office/drawing/2014/main" id="{6A30D196-D9D4-45D8-A4B2-32D42A6C0DD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1066536" y="5259762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32" name="Zástupný text 38">
            <a:extLst>
              <a:ext uri="{FF2B5EF4-FFF2-40B4-BE49-F238E27FC236}">
                <a16:creationId xmlns:a16="http://schemas.microsoft.com/office/drawing/2014/main" id="{7F8CAD28-EB3A-0D3B-A896-3B4DECA4E6BB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3732321" y="4835354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34" name="Zástupný text 41">
            <a:extLst>
              <a:ext uri="{FF2B5EF4-FFF2-40B4-BE49-F238E27FC236}">
                <a16:creationId xmlns:a16="http://schemas.microsoft.com/office/drawing/2014/main" id="{B40E6558-0582-D421-76CE-1F12CC68DD2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732321" y="5259762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35" name="Zástupný text 38">
            <a:extLst>
              <a:ext uri="{FF2B5EF4-FFF2-40B4-BE49-F238E27FC236}">
                <a16:creationId xmlns:a16="http://schemas.microsoft.com/office/drawing/2014/main" id="{27FD87CC-8382-7A95-057C-B24E7DDE417C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396521" y="4835354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36" name="Zástupný text 41">
            <a:extLst>
              <a:ext uri="{FF2B5EF4-FFF2-40B4-BE49-F238E27FC236}">
                <a16:creationId xmlns:a16="http://schemas.microsoft.com/office/drawing/2014/main" id="{2346EC2F-4BCB-C9A9-C931-1D1849F9A98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396521" y="5259762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37" name="Zástupný text 38">
            <a:extLst>
              <a:ext uri="{FF2B5EF4-FFF2-40B4-BE49-F238E27FC236}">
                <a16:creationId xmlns:a16="http://schemas.microsoft.com/office/drawing/2014/main" id="{23E16C4B-5B89-FBF2-CC11-CF5D40910F4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9063891" y="4835354"/>
            <a:ext cx="2066040" cy="307777"/>
          </a:xfrm>
        </p:spPr>
        <p:txBody>
          <a:bodyPr wrap="square" anchor="b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cs-CZ"/>
          </a:p>
        </p:txBody>
      </p:sp>
      <p:sp>
        <p:nvSpPr>
          <p:cNvPr id="38" name="Zástupný text 41">
            <a:extLst>
              <a:ext uri="{FF2B5EF4-FFF2-40B4-BE49-F238E27FC236}">
                <a16:creationId xmlns:a16="http://schemas.microsoft.com/office/drawing/2014/main" id="{ACB66212-376F-B3D5-E0EB-2D48D9F670B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063891" y="5259762"/>
            <a:ext cx="2066040" cy="234488"/>
          </a:xfrm>
        </p:spPr>
        <p:txBody>
          <a:bodyPr>
            <a:sp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059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85C886-58F4-ECF1-B484-B25467B40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EA8B3A-96D9-09CD-8118-B2EADF9EA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6E1D9-7DF5-CE4E-5DFE-53CFBBC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4115-2972-4863-9898-3D7BA44C4FCA}" type="datetime1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B0AD5F-619E-961C-1B25-D51B1350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70FAC1-5F20-8BA7-DA80-42770C2A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90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85C886-58F4-ECF1-B484-B25467B4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501"/>
            <a:ext cx="6551814" cy="47525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EA8B3A-96D9-09CD-8118-B2EADF9EA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65289"/>
            <a:ext cx="6551815" cy="453548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6E1D9-7DF5-CE4E-5DFE-53CFBBC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EDCA-9291-44E5-AA98-79B0A9532C5E}" type="datetime1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B0AD5F-619E-961C-1B25-D51B1350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70FAC1-5F20-8BA7-DA80-42770C2A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obrázku 8">
            <a:extLst>
              <a:ext uri="{FF2B5EF4-FFF2-40B4-BE49-F238E27FC236}">
                <a16:creationId xmlns:a16="http://schemas.microsoft.com/office/drawing/2014/main" id="{AD737446-70BA-3429-A60B-AAFD50AE0A6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30014" y="552501"/>
            <a:ext cx="4261986" cy="5648273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4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, 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85C886-58F4-ECF1-B484-B25467B4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0186" y="552501"/>
            <a:ext cx="5712026" cy="47525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EA8B3A-96D9-09CD-8118-B2EADF9EA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0185" y="1665289"/>
            <a:ext cx="5712027" cy="453548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6E1D9-7DF5-CE4E-5DFE-53CFBBC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FDBE-A639-40A7-BE64-905BF2CAF222}" type="datetime1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B0AD5F-619E-961C-1B25-D51B1350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70FAC1-5F20-8BA7-DA80-42770C2A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obrázku 8">
            <a:extLst>
              <a:ext uri="{FF2B5EF4-FFF2-40B4-BE49-F238E27FC236}">
                <a16:creationId xmlns:a16="http://schemas.microsoft.com/office/drawing/2014/main" id="{AD737446-70BA-3429-A60B-AAFD50AE0A6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9788" y="552501"/>
            <a:ext cx="4261986" cy="5648273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973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dva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85C886-58F4-ECF1-B484-B25467B4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501"/>
            <a:ext cx="6551814" cy="47525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EA8B3A-96D9-09CD-8118-B2EADF9EA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65289"/>
            <a:ext cx="6551815" cy="453548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6E1D9-7DF5-CE4E-5DFE-53CFBBC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FE9D-C554-4DA0-8825-917FE3DE2B53}" type="datetime1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B0AD5F-619E-961C-1B25-D51B1350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70FAC1-5F20-8BA7-DA80-42770C2A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obrázku 8">
            <a:extLst>
              <a:ext uri="{FF2B5EF4-FFF2-40B4-BE49-F238E27FC236}">
                <a16:creationId xmlns:a16="http://schemas.microsoft.com/office/drawing/2014/main" id="{AD737446-70BA-3429-A60B-AAFD50AE0A6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30014" y="552501"/>
            <a:ext cx="4261986" cy="1860071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8" name="Zástupný symbol obrázku 8">
            <a:extLst>
              <a:ext uri="{FF2B5EF4-FFF2-40B4-BE49-F238E27FC236}">
                <a16:creationId xmlns:a16="http://schemas.microsoft.com/office/drawing/2014/main" id="{130D8266-7175-3525-E30B-4FDFED34A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30014" y="2530928"/>
            <a:ext cx="4261986" cy="3669847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3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, 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85C886-58F4-ECF1-B484-B25467B4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0186" y="552501"/>
            <a:ext cx="5712027" cy="47525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EA8B3A-96D9-09CD-8118-B2EADF9EA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0186" y="1665289"/>
            <a:ext cx="5712028" cy="453548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6E1D9-7DF5-CE4E-5DFE-53CFBBC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5840-E2A4-4307-9CC9-F7B13984262C}" type="datetime1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B0AD5F-619E-961C-1B25-D51B1350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9787" y="6483476"/>
            <a:ext cx="5256213" cy="153888"/>
          </a:xfrm>
        </p:spPr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70FAC1-5F20-8BA7-DA80-42770C2A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obrázku 8">
            <a:extLst>
              <a:ext uri="{FF2B5EF4-FFF2-40B4-BE49-F238E27FC236}">
                <a16:creationId xmlns:a16="http://schemas.microsoft.com/office/drawing/2014/main" id="{AD737446-70BA-3429-A60B-AAFD50AE0A6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9787" y="552501"/>
            <a:ext cx="4261986" cy="1860071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8" name="Zástupný symbol obrázku 8">
            <a:extLst>
              <a:ext uri="{FF2B5EF4-FFF2-40B4-BE49-F238E27FC236}">
                <a16:creationId xmlns:a16="http://schemas.microsoft.com/office/drawing/2014/main" id="{130D8266-7175-3525-E30B-4FDFED34A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9787" y="2530928"/>
            <a:ext cx="4261986" cy="3669847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440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ři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85C886-58F4-ECF1-B484-B25467B4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52501"/>
            <a:ext cx="4373857" cy="47525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EA8B3A-96D9-09CD-8118-B2EADF9EA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65289"/>
            <a:ext cx="4373858" cy="453548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6E1D9-7DF5-CE4E-5DFE-53CFBBC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7437A-D29A-4459-B6C1-435C8FABB11B}" type="datetime1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B0AD5F-619E-961C-1B25-D51B1350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70FAC1-5F20-8BA7-DA80-42770C2A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216FB-9D6B-4130-9DC0-4FB3247A512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obrázku 8">
            <a:extLst>
              <a:ext uri="{FF2B5EF4-FFF2-40B4-BE49-F238E27FC236}">
                <a16:creationId xmlns:a16="http://schemas.microsoft.com/office/drawing/2014/main" id="{AD737446-70BA-3429-A60B-AAFD50AE0A6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2056" y="552501"/>
            <a:ext cx="6439944" cy="2593798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8" name="Zástupný symbol obrázku 8">
            <a:extLst>
              <a:ext uri="{FF2B5EF4-FFF2-40B4-BE49-F238E27FC236}">
                <a16:creationId xmlns:a16="http://schemas.microsoft.com/office/drawing/2014/main" id="{130D8266-7175-3525-E30B-4FDFED34A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2056" y="3247900"/>
            <a:ext cx="2390458" cy="2952876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  <p:sp>
        <p:nvSpPr>
          <p:cNvPr id="10" name="Zástupný symbol obrázku 8">
            <a:extLst>
              <a:ext uri="{FF2B5EF4-FFF2-40B4-BE49-F238E27FC236}">
                <a16:creationId xmlns:a16="http://schemas.microsoft.com/office/drawing/2014/main" id="{A9A1EA49-2F59-C357-4D27-229BE00053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47314" y="3247900"/>
            <a:ext cx="3944686" cy="2952876"/>
          </a:xfrm>
          <a:solidFill>
            <a:schemeClr val="accent6">
              <a:lumMod val="20000"/>
              <a:lumOff val="80000"/>
            </a:schemeClr>
          </a:solidFill>
        </p:spPr>
        <p:txBody>
          <a:bodyPr lIns="144000" rIns="144000" bIns="1008000" anchor="ctr"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736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AF69EF4-70C9-4234-E776-C86F84BF4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501"/>
            <a:ext cx="10515600" cy="475258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5FBF25D-0C94-2499-1937-5E2EE93E0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65289"/>
            <a:ext cx="10515600" cy="45354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4F0AD7-7266-A9E9-C8D0-6481CC621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10914" y="6483476"/>
            <a:ext cx="1019629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accent6"/>
                </a:solidFill>
              </a:defRPr>
            </a:lvl1pPr>
          </a:lstStyle>
          <a:p>
            <a:fld id="{FA4275C2-F89F-468B-9CD2-2F4A7AFFB1E2}" type="datetime1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546944-E17C-C070-7EFE-5BD4969850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787" y="6483476"/>
            <a:ext cx="5256213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accent6"/>
                </a:solidFill>
              </a:defRPr>
            </a:lvl1pPr>
          </a:lstStyle>
          <a:p>
            <a:r>
              <a:rPr lang="cs-CZ"/>
              <a:t>Zápatí prezentace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AA8A47-7215-97C2-3E48-B6DBAA5B12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9228" y="6483476"/>
            <a:ext cx="834571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accent6"/>
                </a:solidFill>
              </a:defRPr>
            </a:lvl1pPr>
          </a:lstStyle>
          <a:p>
            <a:fld id="{4F8216FB-9D6B-4130-9DC0-4FB3247A5126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33" name="Přímá spojnice 32">
            <a:extLst>
              <a:ext uri="{FF2B5EF4-FFF2-40B4-BE49-F238E27FC236}">
                <a16:creationId xmlns:a16="http://schemas.microsoft.com/office/drawing/2014/main" id="{94A1CD46-05F0-CD5A-C07B-81A4574A3CB5}"/>
              </a:ext>
            </a:extLst>
          </p:cNvPr>
          <p:cNvCxnSpPr>
            <a:cxnSpLocks/>
          </p:cNvCxnSpPr>
          <p:nvPr userDrawn="1"/>
        </p:nvCxnSpPr>
        <p:spPr>
          <a:xfrm>
            <a:off x="839788" y="6378606"/>
            <a:ext cx="11352212" cy="0"/>
          </a:xfrm>
          <a:prstGeom prst="line">
            <a:avLst/>
          </a:prstGeom>
          <a:ln>
            <a:gradFill flip="none" rotWithShape="1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51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9" r:id="rId2"/>
    <p:sldLayoutId id="2147483670" r:id="rId3"/>
    <p:sldLayoutId id="2147483650" r:id="rId4"/>
    <p:sldLayoutId id="2147483658" r:id="rId5"/>
    <p:sldLayoutId id="2147483666" r:id="rId6"/>
    <p:sldLayoutId id="2147483659" r:id="rId7"/>
    <p:sldLayoutId id="2147483671" r:id="rId8"/>
    <p:sldLayoutId id="2147483660" r:id="rId9"/>
    <p:sldLayoutId id="2147483665" r:id="rId10"/>
    <p:sldLayoutId id="2147483651" r:id="rId11"/>
    <p:sldLayoutId id="2147483667" r:id="rId12"/>
    <p:sldLayoutId id="2147483668" r:id="rId13"/>
    <p:sldLayoutId id="2147483661" r:id="rId14"/>
    <p:sldLayoutId id="2147483663" r:id="rId15"/>
    <p:sldLayoutId id="2147483652" r:id="rId16"/>
    <p:sldLayoutId id="2147483653" r:id="rId17"/>
    <p:sldLayoutId id="2147483654" r:id="rId18"/>
    <p:sldLayoutId id="2147483655" r:id="rId19"/>
    <p:sldLayoutId id="2147483662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0"/>
        </a:spcBef>
        <a:spcAft>
          <a:spcPts val="500"/>
        </a:spcAft>
        <a:buClr>
          <a:schemeClr val="accent3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52000" algn="l" defTabSz="914400" rtl="0" eaLnBrk="1" latinLnBrk="0" hangingPunct="1">
        <a:lnSpc>
          <a:spcPct val="114000"/>
        </a:lnSpc>
        <a:spcBef>
          <a:spcPts val="0"/>
        </a:spcBef>
        <a:spcAft>
          <a:spcPts val="300"/>
        </a:spcAft>
        <a:buClr>
          <a:schemeClr val="bg2"/>
        </a:buClr>
        <a:buFont typeface="Poppins Regular" panose="00000500000000000000" pitchFamily="2" charset="-18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16000" algn="l" defTabSz="914400" rtl="0" eaLnBrk="1" latinLnBrk="0" hangingPunct="1">
        <a:lnSpc>
          <a:spcPct val="114000"/>
        </a:lnSpc>
        <a:spcBef>
          <a:spcPts val="500"/>
        </a:spcBef>
        <a:spcAft>
          <a:spcPts val="20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9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1049" userDrawn="1">
          <p15:clr>
            <a:srgbClr val="F26B43"/>
          </p15:clr>
        </p15:guide>
        <p15:guide id="4" orient="horz" pos="3906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vojový diagram: alternativní postup 1">
            <a:extLst>
              <a:ext uri="{FF2B5EF4-FFF2-40B4-BE49-F238E27FC236}">
                <a16:creationId xmlns:a16="http://schemas.microsoft.com/office/drawing/2014/main" id="{A956431B-5788-80B3-46AA-C0DC92F539FA}"/>
              </a:ext>
            </a:extLst>
          </p:cNvPr>
          <p:cNvSpPr/>
          <p:nvPr/>
        </p:nvSpPr>
        <p:spPr>
          <a:xfrm>
            <a:off x="4008735" y="832683"/>
            <a:ext cx="2219872" cy="748102"/>
          </a:xfrm>
          <a:prstGeom prst="flowChartAlternateProcess">
            <a:avLst/>
          </a:prstGeom>
          <a:gradFill>
            <a:gsLst>
              <a:gs pos="2000">
                <a:schemeClr val="bg2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+mj-lt"/>
              </a:rPr>
              <a:t>Jméno Příjmení</a:t>
            </a:r>
          </a:p>
          <a:p>
            <a:pPr algn="ctr"/>
            <a:r>
              <a:rPr lang="cs-CZ" sz="1400" dirty="0"/>
              <a:t>pozice</a:t>
            </a:r>
          </a:p>
        </p:txBody>
      </p:sp>
      <p:sp>
        <p:nvSpPr>
          <p:cNvPr id="4" name="Vývojový diagram: alternativní postup 3">
            <a:extLst>
              <a:ext uri="{FF2B5EF4-FFF2-40B4-BE49-F238E27FC236}">
                <a16:creationId xmlns:a16="http://schemas.microsoft.com/office/drawing/2014/main" id="{33CDA149-B461-008F-05B4-FEF54C31F3CE}"/>
              </a:ext>
            </a:extLst>
          </p:cNvPr>
          <p:cNvSpPr/>
          <p:nvPr/>
        </p:nvSpPr>
        <p:spPr>
          <a:xfrm>
            <a:off x="906088" y="2019777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accent2"/>
              </a:gs>
              <a:gs pos="100000">
                <a:schemeClr val="accent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sp>
        <p:nvSpPr>
          <p:cNvPr id="5" name="Vývojový diagram: alternativní postup 4">
            <a:extLst>
              <a:ext uri="{FF2B5EF4-FFF2-40B4-BE49-F238E27FC236}">
                <a16:creationId xmlns:a16="http://schemas.microsoft.com/office/drawing/2014/main" id="{56288FA5-20B9-A879-C158-946F4C04272C}"/>
              </a:ext>
            </a:extLst>
          </p:cNvPr>
          <p:cNvSpPr/>
          <p:nvPr/>
        </p:nvSpPr>
        <p:spPr>
          <a:xfrm>
            <a:off x="3089170" y="2019777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accent2"/>
              </a:gs>
              <a:gs pos="100000">
                <a:schemeClr val="accent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sp>
        <p:nvSpPr>
          <p:cNvPr id="6" name="Vývojový diagram: alternativní postup 5">
            <a:extLst>
              <a:ext uri="{FF2B5EF4-FFF2-40B4-BE49-F238E27FC236}">
                <a16:creationId xmlns:a16="http://schemas.microsoft.com/office/drawing/2014/main" id="{9E7B12CE-73E4-6D4A-F4B9-5EDA207B2507}"/>
              </a:ext>
            </a:extLst>
          </p:cNvPr>
          <p:cNvSpPr/>
          <p:nvPr/>
        </p:nvSpPr>
        <p:spPr>
          <a:xfrm>
            <a:off x="5272252" y="2019777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accent2"/>
              </a:gs>
              <a:gs pos="100000">
                <a:schemeClr val="accent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sp>
        <p:nvSpPr>
          <p:cNvPr id="7" name="Vývojový diagram: alternativní postup 6">
            <a:extLst>
              <a:ext uri="{FF2B5EF4-FFF2-40B4-BE49-F238E27FC236}">
                <a16:creationId xmlns:a16="http://schemas.microsoft.com/office/drawing/2014/main" id="{F8F21656-829D-4095-491B-FF447E179DA8}"/>
              </a:ext>
            </a:extLst>
          </p:cNvPr>
          <p:cNvSpPr/>
          <p:nvPr/>
        </p:nvSpPr>
        <p:spPr>
          <a:xfrm>
            <a:off x="7455333" y="2019777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accent2"/>
              </a:gs>
              <a:gs pos="100000">
                <a:schemeClr val="accent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sp>
        <p:nvSpPr>
          <p:cNvPr id="9" name="Vývojový diagram: alternativní postup 8">
            <a:extLst>
              <a:ext uri="{FF2B5EF4-FFF2-40B4-BE49-F238E27FC236}">
                <a16:creationId xmlns:a16="http://schemas.microsoft.com/office/drawing/2014/main" id="{9DE48821-01C5-0E61-AB99-805903D7846B}"/>
              </a:ext>
            </a:extLst>
          </p:cNvPr>
          <p:cNvSpPr/>
          <p:nvPr/>
        </p:nvSpPr>
        <p:spPr>
          <a:xfrm>
            <a:off x="906088" y="3083806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lumMod val="50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sp>
        <p:nvSpPr>
          <p:cNvPr id="10" name="Vývojový diagram: alternativní postup 9">
            <a:extLst>
              <a:ext uri="{FF2B5EF4-FFF2-40B4-BE49-F238E27FC236}">
                <a16:creationId xmlns:a16="http://schemas.microsoft.com/office/drawing/2014/main" id="{52A6A460-3A10-44BD-D98C-43D750B61DD9}"/>
              </a:ext>
            </a:extLst>
          </p:cNvPr>
          <p:cNvSpPr/>
          <p:nvPr/>
        </p:nvSpPr>
        <p:spPr>
          <a:xfrm>
            <a:off x="3089170" y="3083806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lumMod val="50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sp>
        <p:nvSpPr>
          <p:cNvPr id="11" name="Vývojový diagram: alternativní postup 10">
            <a:extLst>
              <a:ext uri="{FF2B5EF4-FFF2-40B4-BE49-F238E27FC236}">
                <a16:creationId xmlns:a16="http://schemas.microsoft.com/office/drawing/2014/main" id="{114BCD8E-884E-C6BD-9033-5282BC01CEEB}"/>
              </a:ext>
            </a:extLst>
          </p:cNvPr>
          <p:cNvSpPr/>
          <p:nvPr/>
        </p:nvSpPr>
        <p:spPr>
          <a:xfrm>
            <a:off x="5272251" y="3083806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lumMod val="50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cxnSp>
        <p:nvCxnSpPr>
          <p:cNvPr id="22" name="Spojnice: pravoúhlá 21">
            <a:extLst>
              <a:ext uri="{FF2B5EF4-FFF2-40B4-BE49-F238E27FC236}">
                <a16:creationId xmlns:a16="http://schemas.microsoft.com/office/drawing/2014/main" id="{864FAB4B-CD36-999B-8A1B-D70BA279B486}"/>
              </a:ext>
            </a:extLst>
          </p:cNvPr>
          <p:cNvCxnSpPr>
            <a:stCxn id="2" idx="2"/>
            <a:endCxn id="4" idx="0"/>
          </p:cNvCxnSpPr>
          <p:nvPr/>
        </p:nvCxnSpPr>
        <p:spPr>
          <a:xfrm rot="5400000">
            <a:off x="3275317" y="176424"/>
            <a:ext cx="438992" cy="3247714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pojnice: pravoúhlá 23">
            <a:extLst>
              <a:ext uri="{FF2B5EF4-FFF2-40B4-BE49-F238E27FC236}">
                <a16:creationId xmlns:a16="http://schemas.microsoft.com/office/drawing/2014/main" id="{3FEE4E2F-C643-65EE-CAD3-3682241D110F}"/>
              </a:ext>
            </a:extLst>
          </p:cNvPr>
          <p:cNvCxnSpPr>
            <a:stCxn id="2" idx="2"/>
            <a:endCxn id="5" idx="0"/>
          </p:cNvCxnSpPr>
          <p:nvPr/>
        </p:nvCxnSpPr>
        <p:spPr>
          <a:xfrm rot="5400000">
            <a:off x="4366858" y="1267965"/>
            <a:ext cx="438992" cy="1064633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pojnice: pravoúhlá 25">
            <a:extLst>
              <a:ext uri="{FF2B5EF4-FFF2-40B4-BE49-F238E27FC236}">
                <a16:creationId xmlns:a16="http://schemas.microsoft.com/office/drawing/2014/main" id="{E839FF3B-2F02-3AC9-AF23-B0634D14E325}"/>
              </a:ext>
            </a:extLst>
          </p:cNvPr>
          <p:cNvCxnSpPr>
            <a:stCxn id="2" idx="2"/>
            <a:endCxn id="6" idx="0"/>
          </p:cNvCxnSpPr>
          <p:nvPr/>
        </p:nvCxnSpPr>
        <p:spPr>
          <a:xfrm rot="16200000" flipH="1">
            <a:off x="5458399" y="1241056"/>
            <a:ext cx="438992" cy="1118449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pojnice: pravoúhlá 27">
            <a:extLst>
              <a:ext uri="{FF2B5EF4-FFF2-40B4-BE49-F238E27FC236}">
                <a16:creationId xmlns:a16="http://schemas.microsoft.com/office/drawing/2014/main" id="{F8D32869-837F-A2E6-D107-49E95B048968}"/>
              </a:ext>
            </a:extLst>
          </p:cNvPr>
          <p:cNvCxnSpPr>
            <a:stCxn id="2" idx="2"/>
            <a:endCxn id="7" idx="0"/>
          </p:cNvCxnSpPr>
          <p:nvPr/>
        </p:nvCxnSpPr>
        <p:spPr>
          <a:xfrm rot="16200000" flipH="1">
            <a:off x="6549940" y="149516"/>
            <a:ext cx="438992" cy="3301531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Vývojový diagram: alternativní postup 41">
            <a:extLst>
              <a:ext uri="{FF2B5EF4-FFF2-40B4-BE49-F238E27FC236}">
                <a16:creationId xmlns:a16="http://schemas.microsoft.com/office/drawing/2014/main" id="{4EB04796-DA39-EC84-5A95-D605CFD00871}"/>
              </a:ext>
            </a:extLst>
          </p:cNvPr>
          <p:cNvSpPr/>
          <p:nvPr/>
        </p:nvSpPr>
        <p:spPr>
          <a:xfrm>
            <a:off x="8837354" y="3083806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lumMod val="50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sp>
        <p:nvSpPr>
          <p:cNvPr id="43" name="Vývojový diagram: alternativní postup 42">
            <a:extLst>
              <a:ext uri="{FF2B5EF4-FFF2-40B4-BE49-F238E27FC236}">
                <a16:creationId xmlns:a16="http://schemas.microsoft.com/office/drawing/2014/main" id="{E74BF2D8-68BD-93FC-188F-D3E7B82BF4C5}"/>
              </a:ext>
            </a:extLst>
          </p:cNvPr>
          <p:cNvSpPr/>
          <p:nvPr/>
        </p:nvSpPr>
        <p:spPr>
          <a:xfrm>
            <a:off x="8837354" y="4147835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lumMod val="50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sp>
        <p:nvSpPr>
          <p:cNvPr id="44" name="Vývojový diagram: alternativní postup 43">
            <a:extLst>
              <a:ext uri="{FF2B5EF4-FFF2-40B4-BE49-F238E27FC236}">
                <a16:creationId xmlns:a16="http://schemas.microsoft.com/office/drawing/2014/main" id="{48C27599-2059-2B9C-A6B1-6465524606F6}"/>
              </a:ext>
            </a:extLst>
          </p:cNvPr>
          <p:cNvSpPr/>
          <p:nvPr/>
        </p:nvSpPr>
        <p:spPr>
          <a:xfrm>
            <a:off x="8837354" y="5211864"/>
            <a:ext cx="1929736" cy="748102"/>
          </a:xfrm>
          <a:prstGeom prst="flowChartAlternateProcess">
            <a:avLst/>
          </a:prstGeom>
          <a:gradFill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lumMod val="50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+mj-lt"/>
              </a:rPr>
              <a:t>Jméno Příjmení</a:t>
            </a:r>
          </a:p>
          <a:p>
            <a:pPr algn="ctr"/>
            <a:r>
              <a:rPr lang="cs-CZ" sz="1200" dirty="0"/>
              <a:t>pozice</a:t>
            </a:r>
          </a:p>
        </p:txBody>
      </p:sp>
      <p:cxnSp>
        <p:nvCxnSpPr>
          <p:cNvPr id="46" name="Spojnice: pravoúhlá 45">
            <a:extLst>
              <a:ext uri="{FF2B5EF4-FFF2-40B4-BE49-F238E27FC236}">
                <a16:creationId xmlns:a16="http://schemas.microsoft.com/office/drawing/2014/main" id="{360DF62A-3DBE-011C-3A3E-09D0F2157C40}"/>
              </a:ext>
            </a:extLst>
          </p:cNvPr>
          <p:cNvCxnSpPr>
            <a:stCxn id="7" idx="2"/>
            <a:endCxn id="42" idx="1"/>
          </p:cNvCxnSpPr>
          <p:nvPr/>
        </p:nvCxnSpPr>
        <p:spPr>
          <a:xfrm rot="16200000" flipH="1">
            <a:off x="8283788" y="2904291"/>
            <a:ext cx="689978" cy="41715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pojnice: pravoúhlá 47">
            <a:extLst>
              <a:ext uri="{FF2B5EF4-FFF2-40B4-BE49-F238E27FC236}">
                <a16:creationId xmlns:a16="http://schemas.microsoft.com/office/drawing/2014/main" id="{F6C8A639-DE5D-75FE-A52E-B23F51766BA9}"/>
              </a:ext>
            </a:extLst>
          </p:cNvPr>
          <p:cNvCxnSpPr>
            <a:stCxn id="7" idx="2"/>
            <a:endCxn id="43" idx="1"/>
          </p:cNvCxnSpPr>
          <p:nvPr/>
        </p:nvCxnSpPr>
        <p:spPr>
          <a:xfrm rot="16200000" flipH="1">
            <a:off x="7751774" y="3436305"/>
            <a:ext cx="1754007" cy="41715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pojnice: pravoúhlá 49">
            <a:extLst>
              <a:ext uri="{FF2B5EF4-FFF2-40B4-BE49-F238E27FC236}">
                <a16:creationId xmlns:a16="http://schemas.microsoft.com/office/drawing/2014/main" id="{938668E9-0AAC-F572-5842-8F1FE127574A}"/>
              </a:ext>
            </a:extLst>
          </p:cNvPr>
          <p:cNvCxnSpPr>
            <a:stCxn id="7" idx="2"/>
            <a:endCxn id="44" idx="1"/>
          </p:cNvCxnSpPr>
          <p:nvPr/>
        </p:nvCxnSpPr>
        <p:spPr>
          <a:xfrm rot="16200000" flipH="1">
            <a:off x="7219759" y="3968320"/>
            <a:ext cx="2818036" cy="41715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51">
            <a:extLst>
              <a:ext uri="{FF2B5EF4-FFF2-40B4-BE49-F238E27FC236}">
                <a16:creationId xmlns:a16="http://schemas.microsoft.com/office/drawing/2014/main" id="{E3D52E9F-EA20-52F8-8810-717A13AF148D}"/>
              </a:ext>
            </a:extLst>
          </p:cNvPr>
          <p:cNvCxnSpPr>
            <a:stCxn id="4" idx="2"/>
            <a:endCxn id="9" idx="0"/>
          </p:cNvCxnSpPr>
          <p:nvPr/>
        </p:nvCxnSpPr>
        <p:spPr>
          <a:xfrm>
            <a:off x="1870956" y="2767879"/>
            <a:ext cx="0" cy="315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52">
            <a:extLst>
              <a:ext uri="{FF2B5EF4-FFF2-40B4-BE49-F238E27FC236}">
                <a16:creationId xmlns:a16="http://schemas.microsoft.com/office/drawing/2014/main" id="{FE0EA75F-D632-A172-5C87-C3B373C2FE69}"/>
              </a:ext>
            </a:extLst>
          </p:cNvPr>
          <p:cNvCxnSpPr/>
          <p:nvPr/>
        </p:nvCxnSpPr>
        <p:spPr>
          <a:xfrm>
            <a:off x="4018234" y="2767879"/>
            <a:ext cx="0" cy="315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53">
            <a:extLst>
              <a:ext uri="{FF2B5EF4-FFF2-40B4-BE49-F238E27FC236}">
                <a16:creationId xmlns:a16="http://schemas.microsoft.com/office/drawing/2014/main" id="{5373B03D-04DD-274D-5828-4343B2AA23C8}"/>
              </a:ext>
            </a:extLst>
          </p:cNvPr>
          <p:cNvCxnSpPr/>
          <p:nvPr/>
        </p:nvCxnSpPr>
        <p:spPr>
          <a:xfrm>
            <a:off x="6228607" y="2767879"/>
            <a:ext cx="0" cy="315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34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polečnost | Šablona Prezentace">
  <a:themeElements>
    <a:clrScheme name="Seduo šablona">
      <a:dk1>
        <a:sysClr val="windowText" lastClr="000000"/>
      </a:dk1>
      <a:lt1>
        <a:sysClr val="window" lastClr="FFFFFF"/>
      </a:lt1>
      <a:dk2>
        <a:srgbClr val="113E73"/>
      </a:dk2>
      <a:lt2>
        <a:srgbClr val="D3291F"/>
      </a:lt2>
      <a:accent1>
        <a:srgbClr val="FCBA0C"/>
      </a:accent1>
      <a:accent2>
        <a:srgbClr val="009BEE"/>
      </a:accent2>
      <a:accent3>
        <a:srgbClr val="1FA465"/>
      </a:accent3>
      <a:accent4>
        <a:srgbClr val="4E0175"/>
      </a:accent4>
      <a:accent5>
        <a:srgbClr val="8C3F06"/>
      </a:accent5>
      <a:accent6>
        <a:srgbClr val="A5A5A5"/>
      </a:accent6>
      <a:hlink>
        <a:srgbClr val="D3291F"/>
      </a:hlink>
      <a:folHlink>
        <a:srgbClr val="1FA465"/>
      </a:folHlink>
    </a:clrScheme>
    <a:fontScheme name="Seduo šablona">
      <a:majorFont>
        <a:latin typeface="Poppins Semibold"/>
        <a:ea typeface=""/>
        <a:cs typeface=""/>
      </a:majorFont>
      <a:minorFont>
        <a:latin typeface="Poppins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2000">
              <a:schemeClr val="accent2"/>
            </a:gs>
            <a:gs pos="100000">
              <a:schemeClr val="accent3"/>
            </a:gs>
          </a:gsLst>
          <a:lin ang="2700000" scaled="1"/>
        </a:gradFill>
        <a:ln>
          <a:noFill/>
        </a:ln>
      </a:spPr>
      <a:bodyPr rtlCol="0" anchor="ctr"/>
      <a:lstStyle>
        <a:defPPr algn="ctr">
          <a:defRPr sz="20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30400" indent="-230400" algn="l">
          <a:lnSpc>
            <a:spcPct val="114000"/>
          </a:lnSpc>
          <a:spcAft>
            <a:spcPts val="500"/>
          </a:spcAft>
          <a:buClr>
            <a:schemeClr val="accent3"/>
          </a:buClr>
          <a:buFont typeface="Wingdings" panose="05000000000000000000" pitchFamily="2" charset="2"/>
          <a:buChar char="§"/>
          <a:defRPr sz="2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Seduo šablona">
      <a:dk1>
        <a:sysClr val="windowText" lastClr="000000"/>
      </a:dk1>
      <a:lt1>
        <a:sysClr val="window" lastClr="FFFFFF"/>
      </a:lt1>
      <a:dk2>
        <a:srgbClr val="113E73"/>
      </a:dk2>
      <a:lt2>
        <a:srgbClr val="D3291F"/>
      </a:lt2>
      <a:accent1>
        <a:srgbClr val="FCBA0C"/>
      </a:accent1>
      <a:accent2>
        <a:srgbClr val="009BEE"/>
      </a:accent2>
      <a:accent3>
        <a:srgbClr val="1FA465"/>
      </a:accent3>
      <a:accent4>
        <a:srgbClr val="4E0175"/>
      </a:accent4>
      <a:accent5>
        <a:srgbClr val="8C3F06"/>
      </a:accent5>
      <a:accent6>
        <a:srgbClr val="A5A5A5"/>
      </a:accent6>
      <a:hlink>
        <a:srgbClr val="D3291F"/>
      </a:hlink>
      <a:folHlink>
        <a:srgbClr val="1FA465"/>
      </a:folHlink>
    </a:clrScheme>
    <a:fontScheme name="Seduo šablona">
      <a:majorFont>
        <a:latin typeface="Poppins Semibold"/>
        <a:ea typeface=""/>
        <a:cs typeface=""/>
      </a:majorFont>
      <a:minorFont>
        <a:latin typeface="Poppins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Seduo šablona">
      <a:dk1>
        <a:sysClr val="windowText" lastClr="000000"/>
      </a:dk1>
      <a:lt1>
        <a:sysClr val="window" lastClr="FFFFFF"/>
      </a:lt1>
      <a:dk2>
        <a:srgbClr val="113E73"/>
      </a:dk2>
      <a:lt2>
        <a:srgbClr val="D3291F"/>
      </a:lt2>
      <a:accent1>
        <a:srgbClr val="FCBA0C"/>
      </a:accent1>
      <a:accent2>
        <a:srgbClr val="009BEE"/>
      </a:accent2>
      <a:accent3>
        <a:srgbClr val="1FA465"/>
      </a:accent3>
      <a:accent4>
        <a:srgbClr val="4E0175"/>
      </a:accent4>
      <a:accent5>
        <a:srgbClr val="8C3F06"/>
      </a:accent5>
      <a:accent6>
        <a:srgbClr val="A5A5A5"/>
      </a:accent6>
      <a:hlink>
        <a:srgbClr val="D3291F"/>
      </a:hlink>
      <a:folHlink>
        <a:srgbClr val="1FA465"/>
      </a:folHlink>
    </a:clrScheme>
    <a:fontScheme name="Seduo šablona">
      <a:majorFont>
        <a:latin typeface="Poppins Semibold"/>
        <a:ea typeface=""/>
        <a:cs typeface=""/>
      </a:majorFont>
      <a:minorFont>
        <a:latin typeface="Poppins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33</Words>
  <Application>Microsoft Office PowerPoint</Application>
  <PresentationFormat>Širokoúhlá obrazovka</PresentationFormat>
  <Paragraphs>22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Poppins Regular</vt:lpstr>
      <vt:lpstr>Wingdings</vt:lpstr>
      <vt:lpstr>Poppins SemiBold</vt:lpstr>
      <vt:lpstr>Společnost | Šablona Prezentace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Společnost</dc:title>
  <dc:creator>Marek Anděl</dc:creator>
  <cp:lastModifiedBy>Marek Hrkal</cp:lastModifiedBy>
  <cp:revision>1</cp:revision>
  <dcterms:created xsi:type="dcterms:W3CDTF">2022-07-12T08:52:37Z</dcterms:created>
  <dcterms:modified xsi:type="dcterms:W3CDTF">2022-10-26T17:18:22Z</dcterms:modified>
</cp:coreProperties>
</file>