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156" r:id="rId2"/>
    <p:sldId id="916" r:id="rId3"/>
    <p:sldId id="931" r:id="rId4"/>
    <p:sldId id="917" r:id="rId5"/>
  </p:sldIdLst>
  <p:sldSz cx="12192000" cy="6858000"/>
  <p:notesSz cx="6858000" cy="9144000"/>
  <p:embeddedFontLst>
    <p:embeddedFont>
      <p:font typeface="Poppins Regular" panose="00000500000000000000" pitchFamily="2" charset="-18"/>
      <p:regular r:id="rId8"/>
    </p:embeddedFont>
    <p:embeddedFont>
      <p:font typeface="Poppins Semibold" panose="00000700000000000000" pitchFamily="2" charset="-18"/>
      <p:bold r:id="rId9"/>
      <p:boldItalic r:id="rId1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A"/>
    <a:srgbClr val="404040"/>
    <a:srgbClr val="009BEE"/>
    <a:srgbClr val="1EA469"/>
    <a:srgbClr val="1CA3AB"/>
    <a:srgbClr val="4E0175"/>
    <a:srgbClr val="39C4D9"/>
    <a:srgbClr val="FDD363"/>
    <a:srgbClr val="2ED786"/>
    <a:srgbClr val="E7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6819C-23A6-477C-9D03-9838A7893113}" v="2" dt="2022-10-26T17:22:2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Hrkal" userId="8b39b60d-ce53-41aa-990b-557252e12282" providerId="ADAL" clId="{CA86819C-23A6-477C-9D03-9838A7893113}"/>
    <pc:docChg chg="modSld delMainMaster">
      <pc:chgData name="Marek Hrkal" userId="8b39b60d-ce53-41aa-990b-557252e12282" providerId="ADAL" clId="{CA86819C-23A6-477C-9D03-9838A7893113}" dt="2022-10-26T17:22:18.650" v="2" actId="2696"/>
      <pc:docMkLst>
        <pc:docMk/>
      </pc:docMkLst>
      <pc:sldChg chg="delSp modSp">
        <pc:chgData name="Marek Hrkal" userId="8b39b60d-ce53-41aa-990b-557252e12282" providerId="ADAL" clId="{CA86819C-23A6-477C-9D03-9838A7893113}" dt="2022-10-26T17:20:25.966" v="0" actId="165"/>
        <pc:sldMkLst>
          <pc:docMk/>
          <pc:sldMk cId="3179567823" sldId="931"/>
        </pc:sldMkLst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" creationId="{656AC4CE-07F0-22DE-372E-FF1288281DBB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28" creationId="{C405EE65-427D-AE94-6BA6-FE2CBB1C7B59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35" creationId="{1EBF38EE-FD39-B544-A79C-93BD45F5B045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36" creationId="{AEF60531-E46D-35A9-D9BC-71B3B1F4326F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38" creationId="{2C8D630F-963F-0CF1-505D-888212D89077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39" creationId="{BAC9C4D8-93EB-2C07-322F-F6DCF1CD6A62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1" creationId="{448A3B3F-06D7-A511-9667-77D6D29C5411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2" creationId="{EA75FA82-4E73-82E0-2F20-A96860165CEB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4" creationId="{3391EAD4-35E6-3548-4CE0-A0D2B73DB8C5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5" creationId="{19096C38-0C58-7D2D-2D77-A4930FB86BF9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7" creationId="{90D5236C-48AA-6407-DE6E-DA2CBBD98BAA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48" creationId="{78E0D4B4-3779-9427-6AFC-BA7A013BB583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0" creationId="{AEB433DF-3CF0-F44B-907F-EB4E618956D9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1" creationId="{92E203B9-CBBD-1AB5-BCF8-9C2E4F545746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3" creationId="{9C0004A6-58D8-50B9-07E6-4494FF907D74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4" creationId="{0CEFC0CD-54C0-F549-AA6B-8534C789753C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6" creationId="{2F44879F-8D00-2FA8-125A-885ED3EA5B4A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7" creationId="{CD78384F-58B0-8BE6-93F0-5045498A9812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59" creationId="{5AA6802B-629B-48B8-AD06-E8B0B5E8B11A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60" creationId="{C03EBC44-0880-9723-8E4E-0DD0360C1039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62" creationId="{28C9A2C1-93FB-9513-73AA-AF559B9FFE63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63" creationId="{E5AF5590-4C27-7FA2-1AFD-4AE4561E1B20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65" creationId="{C775EBC4-906B-C41E-AF75-5E7A1E963F99}"/>
          </ac:spMkLst>
        </pc:spChg>
        <pc:spChg chg="mod topLvl">
          <ac:chgData name="Marek Hrkal" userId="8b39b60d-ce53-41aa-990b-557252e12282" providerId="ADAL" clId="{CA86819C-23A6-477C-9D03-9838A7893113}" dt="2022-10-26T17:20:25.966" v="0" actId="165"/>
          <ac:spMkLst>
            <pc:docMk/>
            <pc:sldMk cId="3179567823" sldId="931"/>
            <ac:spMk id="66" creationId="{6B14D2A1-0099-790B-EFD8-981FBF5072BC}"/>
          </ac:spMkLst>
        </pc:s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3" creationId="{C0325544-B806-A627-8A92-66A8951E79BD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6" creationId="{AA95EB1A-1484-0461-02CA-228EACF33140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7" creationId="{C4172342-CC05-F9C0-666B-36F643194E0F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8" creationId="{1270711D-AEA6-C1B8-FF1D-BDA0016C9E4C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9" creationId="{11F93EE7-A238-5018-A9E6-B98F1BC0D13E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0" creationId="{3DE8C238-2E92-60AE-065E-2EC61AEB8F79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1" creationId="{2C868C62-6DB7-69C6-6112-24B1ED6A917B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2" creationId="{582FA964-E936-5F83-8D52-2AAC1FE48903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3" creationId="{04A30497-CD6F-0367-10AD-957FA5457DA3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4" creationId="{EF2CD41C-7E4C-AB7A-ADA0-F03E790AC0C3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5" creationId="{D1D54B07-F83A-E158-427A-DFC3F97A101C}"/>
          </ac:grpSpMkLst>
        </pc:grpChg>
        <pc:grpChg chg="del">
          <ac:chgData name="Marek Hrkal" userId="8b39b60d-ce53-41aa-990b-557252e12282" providerId="ADAL" clId="{CA86819C-23A6-477C-9D03-9838A7893113}" dt="2022-10-26T17:20:25.966" v="0" actId="165"/>
          <ac:grpSpMkLst>
            <pc:docMk/>
            <pc:sldMk cId="3179567823" sldId="931"/>
            <ac:grpSpMk id="16" creationId="{9F9DCC1D-AB69-D0B9-67AF-2793F3FB809D}"/>
          </ac:grpSpMkLst>
        </pc:grpChg>
      </pc:sldChg>
      <pc:sldMasterChg chg="del delSldLayout">
        <pc:chgData name="Marek Hrkal" userId="8b39b60d-ce53-41aa-990b-557252e12282" providerId="ADAL" clId="{CA86819C-23A6-477C-9D03-9838A7893113}" dt="2022-10-26T17:22:18.650" v="2" actId="2696"/>
        <pc:sldMasterMkLst>
          <pc:docMk/>
          <pc:sldMasterMk cId="727141141" sldId="2147483672"/>
        </pc:sldMasterMkLst>
        <pc:sldLayoutChg chg="del">
          <pc:chgData name="Marek Hrkal" userId="8b39b60d-ce53-41aa-990b-557252e12282" providerId="ADAL" clId="{CA86819C-23A6-477C-9D03-9838A7893113}" dt="2022-10-26T17:22:18.632" v="1" actId="2696"/>
          <pc:sldLayoutMkLst>
            <pc:docMk/>
            <pc:sldMasterMk cId="727141141" sldId="2147483672"/>
            <pc:sldLayoutMk cId="1078302697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FB9571F-7CDA-2286-BE73-8A7CD112F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46D634-F706-D0FC-136C-FC46320B4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8645-935F-4AD4-88EB-C16A697C971E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7FA7E1-DADF-7488-6257-6885B20CF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D3BA1-D9C0-B372-8DAD-7B2DB3166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7DD-96B4-4653-A1F0-196EA70429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81AC-B0A5-4734-8B4F-CADD31077FE2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FBD5-B713-4C7C-B64C-341E1193C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7366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350"/>
            <a:ext cx="5881914" cy="1113125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855470"/>
            <a:ext cx="5881914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Příjmení | datum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E93F-7581-4853-895D-9366BA8EDA75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6E3390F8-F9B4-6418-5000-AB3487045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2C5CF8CD-B69B-0C4A-19C0-56D0826F7E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3929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90B72A9-1EB5-5C0D-078F-0C06FE54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7373" y="1665288"/>
            <a:ext cx="3984627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0F495444-AD03-2655-52C1-D69B816D7A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5C907CA8-1AB7-C276-4CCC-E4A2D0EF8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3929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5DF99163-4735-6657-A88E-EE1AE079AA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7373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0AF472F-341B-EF02-6F52-5540AF9A1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871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843850-B5C7-9E1B-5A1B-DC928E48C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929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2C66682B-356E-F1D1-DA31-A4CD5222F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7373" y="1655569"/>
            <a:ext cx="3984627" cy="45719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bg2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7888FA25-F0D1-B87C-86F0-53E0B0EF4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5E5D2356-52D7-4F46-853A-816DE8FF2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44D97A-5642-382D-8E7E-9E9522F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BE159-ABBF-8F8F-F848-0CE78D49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60B98F-5FE5-45E6-8AA4-2700E53A3F6A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48CA7-964D-D137-E7F6-534904D9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044487-9103-5AF3-5AD4-1593DA1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232BF5D-4D19-B3CA-F24B-8690FFD2C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15" y="1417638"/>
            <a:ext cx="792385" cy="490633"/>
          </a:xfrm>
          <a:custGeom>
            <a:avLst/>
            <a:gdLst>
              <a:gd name="connsiteX0" fmla="*/ 504254 w 792385"/>
              <a:gd name="connsiteY0" fmla="*/ 0 h 490633"/>
              <a:gd name="connsiteX1" fmla="*/ 792385 w 792385"/>
              <a:gd name="connsiteY1" fmla="*/ 0 h 490633"/>
              <a:gd name="connsiteX2" fmla="*/ 582168 w 792385"/>
              <a:gd name="connsiteY2" fmla="*/ 490633 h 490633"/>
              <a:gd name="connsiteX3" fmla="*/ 393287 w 792385"/>
              <a:gd name="connsiteY3" fmla="*/ 490633 h 490633"/>
              <a:gd name="connsiteX4" fmla="*/ 110966 w 792385"/>
              <a:gd name="connsiteY4" fmla="*/ 0 h 490633"/>
              <a:gd name="connsiteX5" fmla="*/ 397097 w 792385"/>
              <a:gd name="connsiteY5" fmla="*/ 0 h 490633"/>
              <a:gd name="connsiteX6" fmla="*/ 186881 w 792385"/>
              <a:gd name="connsiteY6" fmla="*/ 490633 h 490633"/>
              <a:gd name="connsiteX7" fmla="*/ 0 w 792385"/>
              <a:gd name="connsiteY7" fmla="*/ 490633 h 4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385" h="490633">
                <a:moveTo>
                  <a:pt x="504254" y="0"/>
                </a:moveTo>
                <a:lnTo>
                  <a:pt x="792385" y="0"/>
                </a:lnTo>
                <a:lnTo>
                  <a:pt x="582168" y="490633"/>
                </a:lnTo>
                <a:lnTo>
                  <a:pt x="393287" y="490633"/>
                </a:lnTo>
                <a:close/>
                <a:moveTo>
                  <a:pt x="110966" y="0"/>
                </a:moveTo>
                <a:lnTo>
                  <a:pt x="397097" y="0"/>
                </a:lnTo>
                <a:lnTo>
                  <a:pt x="186881" y="490633"/>
                </a:lnTo>
                <a:lnTo>
                  <a:pt x="0" y="490633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2700000" scaled="1"/>
            <a:tileRect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19930EE8-DF80-2993-4664-B37A848D8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7500" y="552500"/>
            <a:ext cx="5524500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53AAF05-56A2-B411-F87C-5BF3FC6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65288"/>
            <a:ext cx="5350328" cy="946156"/>
          </a:xfrm>
        </p:spPr>
        <p:txBody>
          <a:bodyPr/>
          <a:lstStyle>
            <a:lvl1pPr>
              <a:defRPr b="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261AF1CD-4982-36C0-A99C-086C34ADF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3330" y="2859094"/>
            <a:ext cx="3505200" cy="33496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— Jméno Autora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946CF93-14DA-8A5C-5C15-7A5032CA8BFC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3106C8A-647E-FA65-6956-48ABA6029D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D29660-ED79-45BF-868A-865C342E4D35}" type="datetime1">
              <a:rPr lang="cs-CZ" smtClean="0"/>
              <a:t>26.10.2022</a:t>
            </a:fld>
            <a:endParaRPr lang="cs-CZ"/>
          </a:p>
        </p:txBody>
      </p:sp>
      <p:sp>
        <p:nvSpPr>
          <p:cNvPr id="24" name="Zástupný symbol pro zápatí 23">
            <a:extLst>
              <a:ext uri="{FF2B5EF4-FFF2-40B4-BE49-F238E27FC236}">
                <a16:creationId xmlns:a16="http://schemas.microsoft.com/office/drawing/2014/main" id="{6776D3BA-DCDD-979E-0500-6F41CE463B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25" name="Zástupný symbol pro číslo snímku 24">
            <a:extLst>
              <a:ext uri="{FF2B5EF4-FFF2-40B4-BE49-F238E27FC236}">
                <a16:creationId xmlns:a16="http://schemas.microsoft.com/office/drawing/2014/main" id="{BD4CD01A-4E9D-7A56-F73B-BC14CEE650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8CBDE935-CF93-F723-F437-49BCDEA7C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7500" y="552500"/>
            <a:ext cx="5526000" cy="36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1032E-7FB5-D5CC-22D3-418636CC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288"/>
            <a:ext cx="5077800" cy="45354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D29BD-5855-4C69-3D6C-B9F18987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665286"/>
            <a:ext cx="5077800" cy="45354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D697E-549E-0FAA-73BA-06112ED0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99C-9713-4BDF-87E3-4C3F6BA150F2}" type="datetime1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6E0C7-809F-FF1E-6BFE-B0A53634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07AEB8-6C5A-83FD-C99B-45F64150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FC93704-4F77-3855-8607-67A6C3DA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2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4BE84-F5BD-B794-BA70-F8B55486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65288"/>
            <a:ext cx="5076212" cy="401970"/>
          </a:xfrm>
          <a:gradFill flip="none" rotWithShape="1"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E43-E215-E658-2D45-1F73D0A8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665288"/>
            <a:ext cx="5079388" cy="401970"/>
          </a:xfrm>
          <a:gradFill>
            <a:gsLst>
              <a:gs pos="1000">
                <a:schemeClr val="bg2"/>
              </a:gs>
              <a:gs pos="100000">
                <a:schemeClr val="accent1"/>
              </a:gs>
            </a:gsLst>
            <a:lin ang="0" scaled="1"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BBEC9-BB66-0E9E-0203-3CBC262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6C3A-8878-4228-9C93-CE6778213EC5}" type="datetime1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2EA96B-08C0-0A51-DF27-EB9481D3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693B76-2C5A-4ED4-042F-E8BB2E03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6165934-A42F-074E-3769-C11D8365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0E8793BA-5180-E0D2-CC97-929D9B1F57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29396"/>
            <a:ext cx="5077800" cy="397138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43822810-F4BE-8B6F-4DD1-FCEE63D3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2229394"/>
            <a:ext cx="5077800" cy="39713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36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C33A0-A063-2F35-54F7-5DEB5FB8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844CB4-A344-57FD-8848-746842C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A7CC-8271-442A-A664-8BC4B6479A0D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3D110F-9888-D113-52E2-E7A08083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25A7D-75CC-ED34-EDAE-540542B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63">
            <a:extLst>
              <a:ext uri="{FF2B5EF4-FFF2-40B4-BE49-F238E27FC236}">
                <a16:creationId xmlns:a16="http://schemas.microsoft.com/office/drawing/2014/main" id="{440EB889-4F2E-C16D-E421-EE120F7CA4BE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CD1943-EE10-4910-85B8-5EB833A04812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02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01</a:t>
            </a:r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05807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02</a:t>
            </a:r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159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03</a:t>
            </a:r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378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04</a:t>
            </a:r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7366000" cy="6858000"/>
          </a:xfrm>
          <a:gradFill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585"/>
            <a:ext cx="5881914" cy="559127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2B38EE5-6AE3-768F-645E-E69B059957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9788" y="4869463"/>
            <a:ext cx="2771019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B2B8886-48A6-77D1-13B8-5E505917124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9788" y="5205711"/>
            <a:ext cx="2771019" cy="1692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44235033-40B9-044F-8D8D-9695577B59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9788" y="5583416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2164F629-34DB-B310-39AA-DD81E8D108C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788" y="5864619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35608-630D-42AA-80B0-452D3F6A3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765175"/>
            <a:ext cx="11090275" cy="38779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B09CB-D158-4B8F-A84B-74F4EC2B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484314"/>
            <a:ext cx="11090276" cy="50053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BB2462-EBC4-48C3-BEC2-8BC6CB75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July 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45D122-7C7E-4B0A-9A36-518830FD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Real | Company Presentation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F0450-A95B-4364-B37B-70211001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4281-A2A3-4C5E-845D-B50D6440BB3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D564E5-302D-4699-B9CC-4660A7851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55910"/>
            <a:ext cx="1704657" cy="184666"/>
          </a:xfrm>
        </p:spPr>
        <p:txBody>
          <a:bodyPr wrap="none" anchor="ctr">
            <a:sp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Section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5300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226E831-465D-3FFD-DB50-3111FB32CEA1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421A49-22DB-4C0A-BE9F-178D3F07B5E1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02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807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159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37378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6" name="Zástupný text 56">
            <a:extLst>
              <a:ext uri="{FF2B5EF4-FFF2-40B4-BE49-F238E27FC236}">
                <a16:creationId xmlns:a16="http://schemas.microsoft.com/office/drawing/2014/main" id="{C95F7BAB-3395-8EBF-0BBD-69BF284842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002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Zástupný text 56">
            <a:extLst>
              <a:ext uri="{FF2B5EF4-FFF2-40B4-BE49-F238E27FC236}">
                <a16:creationId xmlns:a16="http://schemas.microsoft.com/office/drawing/2014/main" id="{7577F6B5-DA76-3EAB-1835-9794EE1235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5807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6">
            <a:extLst>
              <a:ext uri="{FF2B5EF4-FFF2-40B4-BE49-F238E27FC236}">
                <a16:creationId xmlns:a16="http://schemas.microsoft.com/office/drawing/2014/main" id="{DF9A0606-B9A3-951E-B0E2-A81859F047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159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6">
            <a:extLst>
              <a:ext uri="{FF2B5EF4-FFF2-40B4-BE49-F238E27FC236}">
                <a16:creationId xmlns:a16="http://schemas.microsoft.com/office/drawing/2014/main" id="{5FC9D054-B3B2-C31D-BFBC-CC47D1FA2EB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37378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38">
            <a:extLst>
              <a:ext uri="{FF2B5EF4-FFF2-40B4-BE49-F238E27FC236}">
                <a16:creationId xmlns:a16="http://schemas.microsoft.com/office/drawing/2014/main" id="{1D31231C-A7FD-B4E2-DCE0-F59CDA9997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6536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1" name="Zástupný text 41">
            <a:extLst>
              <a:ext uri="{FF2B5EF4-FFF2-40B4-BE49-F238E27FC236}">
                <a16:creationId xmlns:a16="http://schemas.microsoft.com/office/drawing/2014/main" id="{6A30D196-D9D4-45D8-A4B2-32D42A6C0D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6536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2" name="Zástupný text 38">
            <a:extLst>
              <a:ext uri="{FF2B5EF4-FFF2-40B4-BE49-F238E27FC236}">
                <a16:creationId xmlns:a16="http://schemas.microsoft.com/office/drawing/2014/main" id="{7F8CAD28-EB3A-0D3B-A896-3B4DECA4E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23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text 41">
            <a:extLst>
              <a:ext uri="{FF2B5EF4-FFF2-40B4-BE49-F238E27FC236}">
                <a16:creationId xmlns:a16="http://schemas.microsoft.com/office/drawing/2014/main" id="{B40E6558-0582-D421-76CE-1F12CC68DD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323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5" name="Zástupný text 38">
            <a:extLst>
              <a:ext uri="{FF2B5EF4-FFF2-40B4-BE49-F238E27FC236}">
                <a16:creationId xmlns:a16="http://schemas.microsoft.com/office/drawing/2014/main" id="{27FD87CC-8382-7A95-057C-B24E7DDE41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65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6" name="Zástupný text 41">
            <a:extLst>
              <a:ext uri="{FF2B5EF4-FFF2-40B4-BE49-F238E27FC236}">
                <a16:creationId xmlns:a16="http://schemas.microsoft.com/office/drawing/2014/main" id="{2346EC2F-4BCB-C9A9-C931-1D1849F9A9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65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7" name="Zástupný text 38">
            <a:extLst>
              <a:ext uri="{FF2B5EF4-FFF2-40B4-BE49-F238E27FC236}">
                <a16:creationId xmlns:a16="http://schemas.microsoft.com/office/drawing/2014/main" id="{23E16C4B-5B89-FBF2-CC11-CF5D40910F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6389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Zástupný text 41">
            <a:extLst>
              <a:ext uri="{FF2B5EF4-FFF2-40B4-BE49-F238E27FC236}">
                <a16:creationId xmlns:a16="http://schemas.microsoft.com/office/drawing/2014/main" id="{ACB66212-376F-B3D5-E0EB-2D48D9F670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6389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4115-2972-4863-9898-3D7BA44C4FCA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EDCA-9291-44E5-AA98-79B0A9532C5E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6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5" y="1665289"/>
            <a:ext cx="5712027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FDBE-A639-40A7-BE64-905BF2CAF22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E9D-C554-4DA0-8825-917FE3DE2B53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014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6" y="1665289"/>
            <a:ext cx="571202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840-E2A4-4307-9CC9-F7B13984262C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483476"/>
            <a:ext cx="5256213" cy="153888"/>
          </a:xfrm>
        </p:spPr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501"/>
            <a:ext cx="437385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437385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37A-D29A-4459-B6C1-435C8FABB11B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2056" y="552501"/>
            <a:ext cx="6439944" cy="2593798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2056" y="3247900"/>
            <a:ext cx="2390458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0" name="Zástupný symbol obrázku 8">
            <a:extLst>
              <a:ext uri="{FF2B5EF4-FFF2-40B4-BE49-F238E27FC236}">
                <a16:creationId xmlns:a16="http://schemas.microsoft.com/office/drawing/2014/main" id="{A9A1EA49-2F59-C357-4D27-229BE0005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314" y="3247900"/>
            <a:ext cx="3944686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F69EF4-70C9-4234-E776-C86F84B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BF25D-0C94-2499-1937-5E2EE93E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5289"/>
            <a:ext cx="10515600" cy="4535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4F0AD7-7266-A9E9-C8D0-6481CC62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0914" y="6483476"/>
            <a:ext cx="101962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FA4275C2-F89F-468B-9CD2-2F4A7AFFB1E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46944-E17C-C070-7EFE-5BD49698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483476"/>
            <a:ext cx="525621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A8A47-7215-97C2-3E48-B6DBAA5B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28" y="6483476"/>
            <a:ext cx="83457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4A1CD46-05F0-CD5A-C07B-81A4574A3CB5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50" r:id="rId4"/>
    <p:sldLayoutId id="2147483658" r:id="rId5"/>
    <p:sldLayoutId id="2147483666" r:id="rId6"/>
    <p:sldLayoutId id="2147483659" r:id="rId7"/>
    <p:sldLayoutId id="2147483671" r:id="rId8"/>
    <p:sldLayoutId id="2147483660" r:id="rId9"/>
    <p:sldLayoutId id="2147483665" r:id="rId10"/>
    <p:sldLayoutId id="2147483651" r:id="rId11"/>
    <p:sldLayoutId id="2147483667" r:id="rId12"/>
    <p:sldLayoutId id="2147483668" r:id="rId13"/>
    <p:sldLayoutId id="2147483661" r:id="rId14"/>
    <p:sldLayoutId id="2147483663" r:id="rId15"/>
    <p:sldLayoutId id="2147483652" r:id="rId16"/>
    <p:sldLayoutId id="2147483653" r:id="rId17"/>
    <p:sldLayoutId id="2147483654" r:id="rId18"/>
    <p:sldLayoutId id="2147483655" r:id="rId19"/>
    <p:sldLayoutId id="2147483662" r:id="rId20"/>
    <p:sldLayoutId id="214748368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2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Clr>
          <a:schemeClr val="bg2"/>
        </a:buClr>
        <a:buFont typeface="Poppins Regular" panose="00000500000000000000" pitchFamily="2" charset="-18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4000"/>
        </a:lnSpc>
        <a:spcBef>
          <a:spcPts val="500"/>
        </a:spcBef>
        <a:spcAft>
          <a:spcPts val="2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49AD32C5-C246-2A9A-C71B-3503ED76BA6F}"/>
              </a:ext>
            </a:extLst>
          </p:cNvPr>
          <p:cNvSpPr/>
          <p:nvPr/>
        </p:nvSpPr>
        <p:spPr>
          <a:xfrm>
            <a:off x="986510" y="720300"/>
            <a:ext cx="1310910" cy="131091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337D5B5-30AB-5BA2-914B-68AC47A88AF4}"/>
              </a:ext>
            </a:extLst>
          </p:cNvPr>
          <p:cNvSpPr/>
          <p:nvPr/>
        </p:nvSpPr>
        <p:spPr>
          <a:xfrm>
            <a:off x="3024194" y="1578059"/>
            <a:ext cx="1310910" cy="131091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1F1DBA9-3C12-41E4-BEE8-DA42B24D85E0}"/>
              </a:ext>
            </a:extLst>
          </p:cNvPr>
          <p:cNvSpPr/>
          <p:nvPr/>
        </p:nvSpPr>
        <p:spPr>
          <a:xfrm>
            <a:off x="6828113" y="1311809"/>
            <a:ext cx="1310910" cy="131091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0F70EB2-9F35-B14F-31B8-20F446A85653}"/>
              </a:ext>
            </a:extLst>
          </p:cNvPr>
          <p:cNvSpPr/>
          <p:nvPr/>
        </p:nvSpPr>
        <p:spPr>
          <a:xfrm>
            <a:off x="9894579" y="1019093"/>
            <a:ext cx="1310910" cy="131091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F573898-3C18-0A7D-1391-26F247F75E07}"/>
              </a:ext>
            </a:extLst>
          </p:cNvPr>
          <p:cNvSpPr/>
          <p:nvPr/>
        </p:nvSpPr>
        <p:spPr>
          <a:xfrm>
            <a:off x="1859339" y="2622719"/>
            <a:ext cx="1310910" cy="131091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F9EB8BF-E2EC-3FC1-F135-6DE45DDAB3CF}"/>
              </a:ext>
            </a:extLst>
          </p:cNvPr>
          <p:cNvSpPr/>
          <p:nvPr/>
        </p:nvSpPr>
        <p:spPr>
          <a:xfrm>
            <a:off x="4439912" y="3083519"/>
            <a:ext cx="1310910" cy="131091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523E6F-3E90-BC29-A4B0-41F6F85A61EC}"/>
              </a:ext>
            </a:extLst>
          </p:cNvPr>
          <p:cNvSpPr/>
          <p:nvPr/>
        </p:nvSpPr>
        <p:spPr>
          <a:xfrm>
            <a:off x="6200364" y="3429000"/>
            <a:ext cx="1310910" cy="1310910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377F426-BB1E-A256-F89C-5E6570EA7302}"/>
              </a:ext>
            </a:extLst>
          </p:cNvPr>
          <p:cNvSpPr/>
          <p:nvPr/>
        </p:nvSpPr>
        <p:spPr>
          <a:xfrm>
            <a:off x="8122190" y="2889374"/>
            <a:ext cx="1310910" cy="1310910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7F94937-63BD-2AAE-A6BE-7C0872E7B240}"/>
              </a:ext>
            </a:extLst>
          </p:cNvPr>
          <p:cNvSpPr/>
          <p:nvPr/>
        </p:nvSpPr>
        <p:spPr>
          <a:xfrm>
            <a:off x="1644673" y="4826790"/>
            <a:ext cx="1310910" cy="1310910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A852D73F-EAB3-7435-271D-07EECE507AC9}"/>
              </a:ext>
            </a:extLst>
          </p:cNvPr>
          <p:cNvSpPr/>
          <p:nvPr/>
        </p:nvSpPr>
        <p:spPr>
          <a:xfrm>
            <a:off x="3298041" y="5129351"/>
            <a:ext cx="1310910" cy="1310910"/>
          </a:xfrm>
          <a:prstGeom prst="ellipse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4ADC48B-CBD8-EEEF-CB1D-A1B984CC44E7}"/>
              </a:ext>
            </a:extLst>
          </p:cNvPr>
          <p:cNvSpPr/>
          <p:nvPr/>
        </p:nvSpPr>
        <p:spPr>
          <a:xfrm>
            <a:off x="7779732" y="5067770"/>
            <a:ext cx="1310910" cy="1310910"/>
          </a:xfrm>
          <a:prstGeom prst="ellipse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A6BAD95-7B0F-E859-27DE-624BAE0F24D1}"/>
              </a:ext>
            </a:extLst>
          </p:cNvPr>
          <p:cNvSpPr/>
          <p:nvPr/>
        </p:nvSpPr>
        <p:spPr>
          <a:xfrm>
            <a:off x="9433100" y="5053093"/>
            <a:ext cx="1310910" cy="1310910"/>
          </a:xfrm>
          <a:prstGeom prst="ellipse">
            <a:avLst/>
          </a:prstGeom>
          <a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</p:spTree>
    <p:extLst>
      <p:ext uri="{BB962C8B-B14F-4D97-AF65-F5344CB8AC3E}">
        <p14:creationId xmlns:p14="http://schemas.microsoft.com/office/powerpoint/2010/main" val="5720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49AD32C5-C246-2A9A-C71B-3503ED76BA6F}"/>
              </a:ext>
            </a:extLst>
          </p:cNvPr>
          <p:cNvSpPr/>
          <p:nvPr/>
        </p:nvSpPr>
        <p:spPr>
          <a:xfrm>
            <a:off x="986510" y="720300"/>
            <a:ext cx="1310910" cy="131091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337D5B5-30AB-5BA2-914B-68AC47A88AF4}"/>
              </a:ext>
            </a:extLst>
          </p:cNvPr>
          <p:cNvSpPr/>
          <p:nvPr/>
        </p:nvSpPr>
        <p:spPr>
          <a:xfrm>
            <a:off x="3955866" y="720300"/>
            <a:ext cx="1310910" cy="131091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1F1DBA9-3C12-41E4-BEE8-DA42B24D85E0}"/>
              </a:ext>
            </a:extLst>
          </p:cNvPr>
          <p:cNvSpPr/>
          <p:nvPr/>
        </p:nvSpPr>
        <p:spPr>
          <a:xfrm>
            <a:off x="6925222" y="720300"/>
            <a:ext cx="1310910" cy="131091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0F70EB2-9F35-B14F-31B8-20F446A85653}"/>
              </a:ext>
            </a:extLst>
          </p:cNvPr>
          <p:cNvSpPr/>
          <p:nvPr/>
        </p:nvSpPr>
        <p:spPr>
          <a:xfrm>
            <a:off x="9894579" y="720300"/>
            <a:ext cx="1310910" cy="131091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F573898-3C18-0A7D-1391-26F247F75E07}"/>
              </a:ext>
            </a:extLst>
          </p:cNvPr>
          <p:cNvSpPr/>
          <p:nvPr/>
        </p:nvSpPr>
        <p:spPr>
          <a:xfrm>
            <a:off x="986510" y="2773545"/>
            <a:ext cx="1310910" cy="131091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F9EB8BF-E2EC-3FC1-F135-6DE45DDAB3CF}"/>
              </a:ext>
            </a:extLst>
          </p:cNvPr>
          <p:cNvSpPr/>
          <p:nvPr/>
        </p:nvSpPr>
        <p:spPr>
          <a:xfrm>
            <a:off x="3955866" y="2773545"/>
            <a:ext cx="1310910" cy="131091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523E6F-3E90-BC29-A4B0-41F6F85A61EC}"/>
              </a:ext>
            </a:extLst>
          </p:cNvPr>
          <p:cNvSpPr/>
          <p:nvPr/>
        </p:nvSpPr>
        <p:spPr>
          <a:xfrm>
            <a:off x="6925222" y="2773545"/>
            <a:ext cx="1310910" cy="1310910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377F426-BB1E-A256-F89C-5E6570EA7302}"/>
              </a:ext>
            </a:extLst>
          </p:cNvPr>
          <p:cNvSpPr/>
          <p:nvPr/>
        </p:nvSpPr>
        <p:spPr>
          <a:xfrm>
            <a:off x="9894579" y="2773545"/>
            <a:ext cx="1310910" cy="1310910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7F94937-63BD-2AAE-A6BE-7C0872E7B240}"/>
              </a:ext>
            </a:extLst>
          </p:cNvPr>
          <p:cNvSpPr/>
          <p:nvPr/>
        </p:nvSpPr>
        <p:spPr>
          <a:xfrm>
            <a:off x="986510" y="4826790"/>
            <a:ext cx="1310910" cy="1310910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A852D73F-EAB3-7435-271D-07EECE507AC9}"/>
              </a:ext>
            </a:extLst>
          </p:cNvPr>
          <p:cNvSpPr/>
          <p:nvPr/>
        </p:nvSpPr>
        <p:spPr>
          <a:xfrm>
            <a:off x="3955866" y="4826790"/>
            <a:ext cx="1310910" cy="1310910"/>
          </a:xfrm>
          <a:prstGeom prst="ellipse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4ADC48B-CBD8-EEEF-CB1D-A1B984CC44E7}"/>
              </a:ext>
            </a:extLst>
          </p:cNvPr>
          <p:cNvSpPr/>
          <p:nvPr/>
        </p:nvSpPr>
        <p:spPr>
          <a:xfrm>
            <a:off x="6925222" y="4826790"/>
            <a:ext cx="1310910" cy="1310910"/>
          </a:xfrm>
          <a:prstGeom prst="ellipse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A6BAD95-7B0F-E859-27DE-624BAE0F24D1}"/>
              </a:ext>
            </a:extLst>
          </p:cNvPr>
          <p:cNvSpPr/>
          <p:nvPr/>
        </p:nvSpPr>
        <p:spPr>
          <a:xfrm>
            <a:off x="9894579" y="4826790"/>
            <a:ext cx="1310910" cy="1310910"/>
          </a:xfrm>
          <a:prstGeom prst="ellipse">
            <a:avLst/>
          </a:prstGeom>
          <a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</p:spTree>
    <p:extLst>
      <p:ext uri="{BB962C8B-B14F-4D97-AF65-F5344CB8AC3E}">
        <p14:creationId xmlns:p14="http://schemas.microsoft.com/office/powerpoint/2010/main" val="20637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656AC4CE-07F0-22DE-372E-FF1288281DBB}"/>
              </a:ext>
            </a:extLst>
          </p:cNvPr>
          <p:cNvSpPr/>
          <p:nvPr/>
        </p:nvSpPr>
        <p:spPr>
          <a:xfrm>
            <a:off x="839789" y="423068"/>
            <a:ext cx="1053338" cy="105333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405EE65-427D-AE94-6BA6-FE2CBB1C7B59}"/>
              </a:ext>
            </a:extLst>
          </p:cNvPr>
          <p:cNvSpPr/>
          <p:nvPr/>
        </p:nvSpPr>
        <p:spPr>
          <a:xfrm>
            <a:off x="839788" y="1598959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1EBF38EE-FD39-B544-A79C-93BD45F5B045}"/>
              </a:ext>
            </a:extLst>
          </p:cNvPr>
          <p:cNvSpPr/>
          <p:nvPr/>
        </p:nvSpPr>
        <p:spPr>
          <a:xfrm>
            <a:off x="4292772" y="1170536"/>
            <a:ext cx="1053338" cy="105333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EF60531-E46D-35A9-D9BC-71B3B1F4326F}"/>
              </a:ext>
            </a:extLst>
          </p:cNvPr>
          <p:cNvSpPr/>
          <p:nvPr/>
        </p:nvSpPr>
        <p:spPr>
          <a:xfrm>
            <a:off x="4292771" y="2346427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 dirty="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2C8D630F-963F-0CF1-505D-888212D89077}"/>
              </a:ext>
            </a:extLst>
          </p:cNvPr>
          <p:cNvSpPr/>
          <p:nvPr/>
        </p:nvSpPr>
        <p:spPr>
          <a:xfrm>
            <a:off x="6794812" y="1675289"/>
            <a:ext cx="1053338" cy="105333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BAC9C4D8-93EB-2C07-322F-F6DCF1CD6A62}"/>
              </a:ext>
            </a:extLst>
          </p:cNvPr>
          <p:cNvSpPr/>
          <p:nvPr/>
        </p:nvSpPr>
        <p:spPr>
          <a:xfrm>
            <a:off x="6794811" y="2851180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448A3B3F-06D7-A511-9667-77D6D29C5411}"/>
              </a:ext>
            </a:extLst>
          </p:cNvPr>
          <p:cNvSpPr/>
          <p:nvPr/>
        </p:nvSpPr>
        <p:spPr>
          <a:xfrm>
            <a:off x="9478607" y="1244402"/>
            <a:ext cx="1053338" cy="105333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EA75FA82-4E73-82E0-2F20-A96860165CEB}"/>
              </a:ext>
            </a:extLst>
          </p:cNvPr>
          <p:cNvSpPr/>
          <p:nvPr/>
        </p:nvSpPr>
        <p:spPr>
          <a:xfrm>
            <a:off x="9478606" y="2420293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3391EAD4-35E6-3548-4CE0-A0D2B73DB8C5}"/>
              </a:ext>
            </a:extLst>
          </p:cNvPr>
          <p:cNvSpPr/>
          <p:nvPr/>
        </p:nvSpPr>
        <p:spPr>
          <a:xfrm>
            <a:off x="1383744" y="2892701"/>
            <a:ext cx="1053338" cy="1053338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19096C38-0C58-7D2D-2D77-A4930FB86BF9}"/>
              </a:ext>
            </a:extLst>
          </p:cNvPr>
          <p:cNvSpPr/>
          <p:nvPr/>
        </p:nvSpPr>
        <p:spPr>
          <a:xfrm>
            <a:off x="1383743" y="4068592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90D5236C-48AA-6407-DE6E-DA2CBBD98BAA}"/>
              </a:ext>
            </a:extLst>
          </p:cNvPr>
          <p:cNvSpPr/>
          <p:nvPr/>
        </p:nvSpPr>
        <p:spPr>
          <a:xfrm>
            <a:off x="4401626" y="3211674"/>
            <a:ext cx="1053338" cy="1053338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78E0D4B4-3779-9427-6AFC-BA7A013BB583}"/>
              </a:ext>
            </a:extLst>
          </p:cNvPr>
          <p:cNvSpPr/>
          <p:nvPr/>
        </p:nvSpPr>
        <p:spPr>
          <a:xfrm>
            <a:off x="4401625" y="4387565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AEB433DF-3CF0-F44B-907F-EB4E618956D9}"/>
              </a:ext>
            </a:extLst>
          </p:cNvPr>
          <p:cNvSpPr/>
          <p:nvPr/>
        </p:nvSpPr>
        <p:spPr>
          <a:xfrm>
            <a:off x="6783896" y="3721698"/>
            <a:ext cx="1053338" cy="1053338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92E203B9-CBBD-1AB5-BCF8-9C2E4F545746}"/>
              </a:ext>
            </a:extLst>
          </p:cNvPr>
          <p:cNvSpPr/>
          <p:nvPr/>
        </p:nvSpPr>
        <p:spPr>
          <a:xfrm>
            <a:off x="6783895" y="4897589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9C0004A6-58D8-50B9-07E6-4494FF907D74}"/>
              </a:ext>
            </a:extLst>
          </p:cNvPr>
          <p:cNvSpPr/>
          <p:nvPr/>
        </p:nvSpPr>
        <p:spPr>
          <a:xfrm>
            <a:off x="9358488" y="3240288"/>
            <a:ext cx="1053338" cy="1053338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0CEFC0CD-54C0-F549-AA6B-8534C789753C}"/>
              </a:ext>
            </a:extLst>
          </p:cNvPr>
          <p:cNvSpPr/>
          <p:nvPr/>
        </p:nvSpPr>
        <p:spPr>
          <a:xfrm>
            <a:off x="9358487" y="4416179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2F44879F-8D00-2FA8-125A-885ED3EA5B4A}"/>
              </a:ext>
            </a:extLst>
          </p:cNvPr>
          <p:cNvSpPr/>
          <p:nvPr/>
        </p:nvSpPr>
        <p:spPr>
          <a:xfrm>
            <a:off x="1579622" y="4828154"/>
            <a:ext cx="1053338" cy="1053338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CD78384F-58B0-8BE6-93F0-5045498A9812}"/>
              </a:ext>
            </a:extLst>
          </p:cNvPr>
          <p:cNvSpPr/>
          <p:nvPr/>
        </p:nvSpPr>
        <p:spPr>
          <a:xfrm>
            <a:off x="1579621" y="6004045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5AA6802B-629B-48B8-AD06-E8B0B5E8B11A}"/>
              </a:ext>
            </a:extLst>
          </p:cNvPr>
          <p:cNvSpPr/>
          <p:nvPr/>
        </p:nvSpPr>
        <p:spPr>
          <a:xfrm>
            <a:off x="4348399" y="5259041"/>
            <a:ext cx="1053338" cy="1053338"/>
          </a:xfrm>
          <a:prstGeom prst="ellipse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C03EBC44-0880-9723-8E4E-0DD0360C1039}"/>
              </a:ext>
            </a:extLst>
          </p:cNvPr>
          <p:cNvSpPr/>
          <p:nvPr/>
        </p:nvSpPr>
        <p:spPr>
          <a:xfrm>
            <a:off x="4348398" y="6434932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28C9A2C1-93FB-9513-73AA-AF559B9FFE63}"/>
              </a:ext>
            </a:extLst>
          </p:cNvPr>
          <p:cNvSpPr/>
          <p:nvPr/>
        </p:nvSpPr>
        <p:spPr>
          <a:xfrm>
            <a:off x="7152570" y="5785710"/>
            <a:ext cx="1053338" cy="1053338"/>
          </a:xfrm>
          <a:prstGeom prst="ellipse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E5AF5590-4C27-7FA2-1AFD-4AE4561E1B20}"/>
              </a:ext>
            </a:extLst>
          </p:cNvPr>
          <p:cNvSpPr/>
          <p:nvPr/>
        </p:nvSpPr>
        <p:spPr>
          <a:xfrm>
            <a:off x="7152569" y="6961601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C775EBC4-906B-C41E-AF75-5E7A1E963F99}"/>
              </a:ext>
            </a:extLst>
          </p:cNvPr>
          <p:cNvSpPr/>
          <p:nvPr/>
        </p:nvSpPr>
        <p:spPr>
          <a:xfrm>
            <a:off x="10183900" y="4982321"/>
            <a:ext cx="1053338" cy="1053338"/>
          </a:xfrm>
          <a:prstGeom prst="ellipse">
            <a:avLst/>
          </a:prstGeom>
          <a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6B14D2A1-0099-790B-EFD8-981FBF5072BC}"/>
              </a:ext>
            </a:extLst>
          </p:cNvPr>
          <p:cNvSpPr/>
          <p:nvPr/>
        </p:nvSpPr>
        <p:spPr>
          <a:xfrm>
            <a:off x="10183899" y="6158212"/>
            <a:ext cx="180322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cs-CZ" sz="1600">
                <a:solidFill>
                  <a:schemeClr val="tx2"/>
                </a:solidFill>
                <a:latin typeface="+mj-lt"/>
              </a:rPr>
              <a:t>Jméno Příjmení</a:t>
            </a:r>
          </a:p>
          <a:p>
            <a:r>
              <a:rPr lang="cs-CZ" sz="1200">
                <a:solidFill>
                  <a:sysClr val="windowText" lastClr="000000"/>
                </a:solidFill>
              </a:rPr>
              <a:t>pozice</a:t>
            </a:r>
          </a:p>
        </p:txBody>
      </p:sp>
    </p:spTree>
    <p:extLst>
      <p:ext uri="{BB962C8B-B14F-4D97-AF65-F5344CB8AC3E}">
        <p14:creationId xmlns:p14="http://schemas.microsoft.com/office/powerpoint/2010/main" val="31795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D74C75D-9FCB-FDD3-B958-927413E801B4}"/>
              </a:ext>
            </a:extLst>
          </p:cNvPr>
          <p:cNvGrpSpPr/>
          <p:nvPr/>
        </p:nvGrpSpPr>
        <p:grpSpPr>
          <a:xfrm>
            <a:off x="839788" y="423068"/>
            <a:ext cx="2469733" cy="1606778"/>
            <a:chOff x="839788" y="423068"/>
            <a:chExt cx="2469733" cy="1606778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656AC4CE-07F0-22DE-372E-FF1288281DBB}"/>
                </a:ext>
              </a:extLst>
            </p:cNvPr>
            <p:cNvSpPr/>
            <p:nvPr/>
          </p:nvSpPr>
          <p:spPr>
            <a:xfrm>
              <a:off x="839789" y="423068"/>
              <a:ext cx="1053338" cy="105333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C405EE65-427D-AE94-6BA6-FE2CBB1C7B59}"/>
                </a:ext>
              </a:extLst>
            </p:cNvPr>
            <p:cNvSpPr/>
            <p:nvPr/>
          </p:nvSpPr>
          <p:spPr>
            <a:xfrm>
              <a:off x="839788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59BEC48-7B22-C407-4AF3-574BE6CAF9CA}"/>
              </a:ext>
            </a:extLst>
          </p:cNvPr>
          <p:cNvGrpSpPr/>
          <p:nvPr/>
        </p:nvGrpSpPr>
        <p:grpSpPr>
          <a:xfrm>
            <a:off x="3719394" y="423068"/>
            <a:ext cx="2469733" cy="1606778"/>
            <a:chOff x="3719394" y="423068"/>
            <a:chExt cx="2469733" cy="1606778"/>
          </a:xfrm>
        </p:grpSpPr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1EBF38EE-FD39-B544-A79C-93BD45F5B045}"/>
                </a:ext>
              </a:extLst>
            </p:cNvPr>
            <p:cNvSpPr/>
            <p:nvPr/>
          </p:nvSpPr>
          <p:spPr>
            <a:xfrm>
              <a:off x="3719395" y="423068"/>
              <a:ext cx="1053338" cy="1053338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AEF60531-E46D-35A9-D9BC-71B3B1F4326F}"/>
                </a:ext>
              </a:extLst>
            </p:cNvPr>
            <p:cNvSpPr/>
            <p:nvPr/>
          </p:nvSpPr>
          <p:spPr>
            <a:xfrm>
              <a:off x="3719394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D6DE0FC-D863-0A6C-DF96-EA2BAA5BC126}"/>
              </a:ext>
            </a:extLst>
          </p:cNvPr>
          <p:cNvGrpSpPr/>
          <p:nvPr/>
        </p:nvGrpSpPr>
        <p:grpSpPr>
          <a:xfrm>
            <a:off x="6599000" y="423068"/>
            <a:ext cx="2469733" cy="1606778"/>
            <a:chOff x="6599000" y="423068"/>
            <a:chExt cx="2469733" cy="1606778"/>
          </a:xfrm>
        </p:grpSpPr>
        <p:sp>
          <p:nvSpPr>
            <p:cNvPr id="38" name="Ovál 37">
              <a:extLst>
                <a:ext uri="{FF2B5EF4-FFF2-40B4-BE49-F238E27FC236}">
                  <a16:creationId xmlns:a16="http://schemas.microsoft.com/office/drawing/2014/main" id="{2C8D630F-963F-0CF1-505D-888212D89077}"/>
                </a:ext>
              </a:extLst>
            </p:cNvPr>
            <p:cNvSpPr/>
            <p:nvPr/>
          </p:nvSpPr>
          <p:spPr>
            <a:xfrm>
              <a:off x="6599001" y="423068"/>
              <a:ext cx="1053338" cy="1053338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BAC9C4D8-93EB-2C07-322F-F6DCF1CD6A62}"/>
                </a:ext>
              </a:extLst>
            </p:cNvPr>
            <p:cNvSpPr/>
            <p:nvPr/>
          </p:nvSpPr>
          <p:spPr>
            <a:xfrm>
              <a:off x="6599000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D384CCA-E4DD-44C6-DA4C-194DD8B71C8A}"/>
              </a:ext>
            </a:extLst>
          </p:cNvPr>
          <p:cNvGrpSpPr/>
          <p:nvPr/>
        </p:nvGrpSpPr>
        <p:grpSpPr>
          <a:xfrm>
            <a:off x="9478605" y="423068"/>
            <a:ext cx="2469733" cy="1606778"/>
            <a:chOff x="9478605" y="423068"/>
            <a:chExt cx="2469733" cy="1606778"/>
          </a:xfrm>
        </p:grpSpPr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448A3B3F-06D7-A511-9667-77D6D29C5411}"/>
                </a:ext>
              </a:extLst>
            </p:cNvPr>
            <p:cNvSpPr/>
            <p:nvPr/>
          </p:nvSpPr>
          <p:spPr>
            <a:xfrm>
              <a:off x="9478606" y="423068"/>
              <a:ext cx="1053338" cy="105333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A75FA82-4E73-82E0-2F20-A96860165CEB}"/>
                </a:ext>
              </a:extLst>
            </p:cNvPr>
            <p:cNvSpPr/>
            <p:nvPr/>
          </p:nvSpPr>
          <p:spPr>
            <a:xfrm>
              <a:off x="9478605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8B87F3AA-C483-3851-22E6-CED441C25E05}"/>
              </a:ext>
            </a:extLst>
          </p:cNvPr>
          <p:cNvGrpSpPr/>
          <p:nvPr/>
        </p:nvGrpSpPr>
        <p:grpSpPr>
          <a:xfrm>
            <a:off x="839788" y="2625611"/>
            <a:ext cx="2469733" cy="1606778"/>
            <a:chOff x="839788" y="2625611"/>
            <a:chExt cx="2469733" cy="1606778"/>
          </a:xfrm>
        </p:grpSpPr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3391EAD4-35E6-3548-4CE0-A0D2B73DB8C5}"/>
                </a:ext>
              </a:extLst>
            </p:cNvPr>
            <p:cNvSpPr/>
            <p:nvPr/>
          </p:nvSpPr>
          <p:spPr>
            <a:xfrm>
              <a:off x="839789" y="2625611"/>
              <a:ext cx="1053338" cy="1053338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19096C38-0C58-7D2D-2D77-A4930FB86BF9}"/>
                </a:ext>
              </a:extLst>
            </p:cNvPr>
            <p:cNvSpPr/>
            <p:nvPr/>
          </p:nvSpPr>
          <p:spPr>
            <a:xfrm>
              <a:off x="839788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F0E5AB83-0499-8198-2ED4-E4030179327E}"/>
              </a:ext>
            </a:extLst>
          </p:cNvPr>
          <p:cNvGrpSpPr/>
          <p:nvPr/>
        </p:nvGrpSpPr>
        <p:grpSpPr>
          <a:xfrm>
            <a:off x="3719394" y="2625611"/>
            <a:ext cx="2469733" cy="1606778"/>
            <a:chOff x="3719394" y="2625611"/>
            <a:chExt cx="2469733" cy="1606778"/>
          </a:xfrm>
        </p:grpSpPr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90D5236C-48AA-6407-DE6E-DA2CBBD98BAA}"/>
                </a:ext>
              </a:extLst>
            </p:cNvPr>
            <p:cNvSpPr/>
            <p:nvPr/>
          </p:nvSpPr>
          <p:spPr>
            <a:xfrm>
              <a:off x="3719395" y="2625611"/>
              <a:ext cx="1053338" cy="105333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78E0D4B4-3779-9427-6AFC-BA7A013BB583}"/>
                </a:ext>
              </a:extLst>
            </p:cNvPr>
            <p:cNvSpPr/>
            <p:nvPr/>
          </p:nvSpPr>
          <p:spPr>
            <a:xfrm>
              <a:off x="3719394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395081B6-C858-59F3-B894-395A6A3C2ABB}"/>
              </a:ext>
            </a:extLst>
          </p:cNvPr>
          <p:cNvGrpSpPr/>
          <p:nvPr/>
        </p:nvGrpSpPr>
        <p:grpSpPr>
          <a:xfrm>
            <a:off x="6599000" y="2625611"/>
            <a:ext cx="2469733" cy="1606778"/>
            <a:chOff x="6599000" y="2625611"/>
            <a:chExt cx="2469733" cy="1606778"/>
          </a:xfrm>
        </p:grpSpPr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AEB433DF-3CF0-F44B-907F-EB4E618956D9}"/>
                </a:ext>
              </a:extLst>
            </p:cNvPr>
            <p:cNvSpPr/>
            <p:nvPr/>
          </p:nvSpPr>
          <p:spPr>
            <a:xfrm>
              <a:off x="6599001" y="2625611"/>
              <a:ext cx="1053338" cy="1053338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92E203B9-CBBD-1AB5-BCF8-9C2E4F545746}"/>
                </a:ext>
              </a:extLst>
            </p:cNvPr>
            <p:cNvSpPr/>
            <p:nvPr/>
          </p:nvSpPr>
          <p:spPr>
            <a:xfrm>
              <a:off x="6599000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CA10D81D-0C5A-40B7-0865-74387BB586F8}"/>
              </a:ext>
            </a:extLst>
          </p:cNvPr>
          <p:cNvGrpSpPr/>
          <p:nvPr/>
        </p:nvGrpSpPr>
        <p:grpSpPr>
          <a:xfrm>
            <a:off x="9478605" y="2625611"/>
            <a:ext cx="2469733" cy="1606778"/>
            <a:chOff x="9478605" y="2625611"/>
            <a:chExt cx="2469733" cy="1606778"/>
          </a:xfrm>
        </p:grpSpPr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9C0004A6-58D8-50B9-07E6-4494FF907D74}"/>
                </a:ext>
              </a:extLst>
            </p:cNvPr>
            <p:cNvSpPr/>
            <p:nvPr/>
          </p:nvSpPr>
          <p:spPr>
            <a:xfrm>
              <a:off x="9478606" y="2625611"/>
              <a:ext cx="1053338" cy="1053338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0CEFC0CD-54C0-F549-AA6B-8534C789753C}"/>
                </a:ext>
              </a:extLst>
            </p:cNvPr>
            <p:cNvSpPr/>
            <p:nvPr/>
          </p:nvSpPr>
          <p:spPr>
            <a:xfrm>
              <a:off x="9478605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0C6F642B-A6C4-54BC-E209-3E3BFD4C4CBE}"/>
              </a:ext>
            </a:extLst>
          </p:cNvPr>
          <p:cNvGrpSpPr/>
          <p:nvPr/>
        </p:nvGrpSpPr>
        <p:grpSpPr>
          <a:xfrm>
            <a:off x="839788" y="4828154"/>
            <a:ext cx="2469733" cy="1606778"/>
            <a:chOff x="839788" y="4828154"/>
            <a:chExt cx="2469733" cy="1606778"/>
          </a:xfrm>
        </p:grpSpPr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2F44879F-8D00-2FA8-125A-885ED3EA5B4A}"/>
                </a:ext>
              </a:extLst>
            </p:cNvPr>
            <p:cNvSpPr/>
            <p:nvPr/>
          </p:nvSpPr>
          <p:spPr>
            <a:xfrm>
              <a:off x="839789" y="4828154"/>
              <a:ext cx="1053338" cy="1053338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CD78384F-58B0-8BE6-93F0-5045498A9812}"/>
                </a:ext>
              </a:extLst>
            </p:cNvPr>
            <p:cNvSpPr/>
            <p:nvPr/>
          </p:nvSpPr>
          <p:spPr>
            <a:xfrm>
              <a:off x="839788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7542DF0E-A478-D018-868E-9F75D9C43C04}"/>
              </a:ext>
            </a:extLst>
          </p:cNvPr>
          <p:cNvGrpSpPr/>
          <p:nvPr/>
        </p:nvGrpSpPr>
        <p:grpSpPr>
          <a:xfrm>
            <a:off x="3719394" y="4828154"/>
            <a:ext cx="2469733" cy="1606778"/>
            <a:chOff x="3719394" y="4828154"/>
            <a:chExt cx="2469733" cy="1606778"/>
          </a:xfrm>
        </p:grpSpPr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5AA6802B-629B-48B8-AD06-E8B0B5E8B11A}"/>
                </a:ext>
              </a:extLst>
            </p:cNvPr>
            <p:cNvSpPr/>
            <p:nvPr/>
          </p:nvSpPr>
          <p:spPr>
            <a:xfrm>
              <a:off x="3719395" y="4828154"/>
              <a:ext cx="1053338" cy="1053338"/>
            </a:xfrm>
            <a:prstGeom prst="ellipse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C03EBC44-0880-9723-8E4E-0DD0360C1039}"/>
                </a:ext>
              </a:extLst>
            </p:cNvPr>
            <p:cNvSpPr/>
            <p:nvPr/>
          </p:nvSpPr>
          <p:spPr>
            <a:xfrm>
              <a:off x="3719394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A06F3CA7-252F-42A5-5BBE-C7BFA3DB34AD}"/>
              </a:ext>
            </a:extLst>
          </p:cNvPr>
          <p:cNvGrpSpPr/>
          <p:nvPr/>
        </p:nvGrpSpPr>
        <p:grpSpPr>
          <a:xfrm>
            <a:off x="6599000" y="4828154"/>
            <a:ext cx="2469733" cy="1606778"/>
            <a:chOff x="6599000" y="4828154"/>
            <a:chExt cx="2469733" cy="1606778"/>
          </a:xfrm>
        </p:grpSpPr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28C9A2C1-93FB-9513-73AA-AF559B9FFE63}"/>
                </a:ext>
              </a:extLst>
            </p:cNvPr>
            <p:cNvSpPr/>
            <p:nvPr/>
          </p:nvSpPr>
          <p:spPr>
            <a:xfrm>
              <a:off x="6599001" y="4828154"/>
              <a:ext cx="1053338" cy="1053338"/>
            </a:xfrm>
            <a:prstGeom prst="ellipse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E5AF5590-4C27-7FA2-1AFD-4AE4561E1B20}"/>
                </a:ext>
              </a:extLst>
            </p:cNvPr>
            <p:cNvSpPr/>
            <p:nvPr/>
          </p:nvSpPr>
          <p:spPr>
            <a:xfrm>
              <a:off x="6599000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BA30918E-145E-48CD-22FD-A4A20B5A0904}"/>
              </a:ext>
            </a:extLst>
          </p:cNvPr>
          <p:cNvGrpSpPr/>
          <p:nvPr/>
        </p:nvGrpSpPr>
        <p:grpSpPr>
          <a:xfrm>
            <a:off x="9478605" y="4828154"/>
            <a:ext cx="2469733" cy="1606778"/>
            <a:chOff x="9478605" y="4828154"/>
            <a:chExt cx="2469733" cy="1606778"/>
          </a:xfrm>
        </p:grpSpPr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C775EBC4-906B-C41E-AF75-5E7A1E963F99}"/>
                </a:ext>
              </a:extLst>
            </p:cNvPr>
            <p:cNvSpPr/>
            <p:nvPr/>
          </p:nvSpPr>
          <p:spPr>
            <a:xfrm>
              <a:off x="9478606" y="4828154"/>
              <a:ext cx="1053338" cy="1053338"/>
            </a:xfrm>
            <a:prstGeom prst="ellipse">
              <a:avLst/>
            </a:prstGeom>
            <a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6B14D2A1-0099-790B-EFD8-981FBF5072BC}"/>
                </a:ext>
              </a:extLst>
            </p:cNvPr>
            <p:cNvSpPr/>
            <p:nvPr/>
          </p:nvSpPr>
          <p:spPr>
            <a:xfrm>
              <a:off x="9478605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8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lečnost | Šablona Prezentace">
  <a:themeElements>
    <a:clrScheme name="šablona seduo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2000">
              <a:schemeClr val="accent2">
                <a:alpha val="80000"/>
              </a:schemeClr>
            </a:gs>
            <a:gs pos="100000">
              <a:schemeClr val="accent3">
                <a:alpha val="80000"/>
              </a:schemeClr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lnSpc>
            <a:spcPct val="114000"/>
          </a:lnSpc>
          <a:spcAft>
            <a:spcPts val="500"/>
          </a:spcAft>
          <a:buClr>
            <a:schemeClr val="accent3"/>
          </a:buClr>
          <a:buFont typeface="Wingdings" panose="05000000000000000000" pitchFamily="2" charset="2"/>
          <a:buChar char="§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Širokoúhlá obrazovka</PresentationFormat>
  <Paragraphs>48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Poppins Semibold</vt:lpstr>
      <vt:lpstr>Arial</vt:lpstr>
      <vt:lpstr>Poppins Regular</vt:lpstr>
      <vt:lpstr>Wingdings</vt:lpstr>
      <vt:lpstr>Společnost | Šablona Prezentace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</dc:title>
  <dc:creator>Marek Anděl</dc:creator>
  <cp:lastModifiedBy>Marek Hrkal</cp:lastModifiedBy>
  <cp:revision>2</cp:revision>
  <dcterms:created xsi:type="dcterms:W3CDTF">2022-07-12T08:52:37Z</dcterms:created>
  <dcterms:modified xsi:type="dcterms:W3CDTF">2022-10-26T17:22:37Z</dcterms:modified>
</cp:coreProperties>
</file>