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909" r:id="rId2"/>
    <p:sldId id="965" r:id="rId3"/>
    <p:sldId id="954" r:id="rId4"/>
    <p:sldId id="966" r:id="rId5"/>
    <p:sldId id="961" r:id="rId6"/>
    <p:sldId id="967" r:id="rId7"/>
    <p:sldId id="919" r:id="rId8"/>
    <p:sldId id="968" r:id="rId9"/>
    <p:sldId id="917" r:id="rId10"/>
    <p:sldId id="969" r:id="rId11"/>
    <p:sldId id="964" r:id="rId12"/>
    <p:sldId id="970" r:id="rId13"/>
    <p:sldId id="962" r:id="rId14"/>
    <p:sldId id="971" r:id="rId15"/>
  </p:sldIdLst>
  <p:sldSz cx="12192000" cy="6858000"/>
  <p:notesSz cx="6858000" cy="9144000"/>
  <p:embeddedFontLst>
    <p:embeddedFont>
      <p:font typeface="Poppins Regular" panose="00000500000000000000" pitchFamily="2" charset="-18"/>
      <p:regular r:id="rId18"/>
    </p:embeddedFont>
    <p:embeddedFont>
      <p:font typeface="Poppins Semibold" panose="00000700000000000000" pitchFamily="2" charset="-18"/>
      <p:bold r:id="rId19"/>
      <p:boldItalic r:id="rId20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9511"/>
    <a:srgbClr val="404040"/>
    <a:srgbClr val="009BEE"/>
    <a:srgbClr val="1EA469"/>
    <a:srgbClr val="1CA3AB"/>
    <a:srgbClr val="4E0175"/>
    <a:srgbClr val="39C4D9"/>
    <a:srgbClr val="FDD363"/>
    <a:srgbClr val="2ED786"/>
    <a:srgbClr val="E764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6552BC-5C59-4A32-9CC5-F412A6BE9E2C}" v="22" dt="2022-10-26T17:40:12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43" d="100"/>
          <a:sy n="143" d="100"/>
        </p:scale>
        <p:origin x="30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ek Hrkal" userId="8b39b60d-ce53-41aa-990b-557252e12282" providerId="ADAL" clId="{5D4A2C0D-A826-44C8-B4DD-809EA19D14E6}"/>
    <pc:docChg chg="undo custSel addSld delSld modSld sldOrd modSection">
      <pc:chgData name="Marek Hrkal" userId="8b39b60d-ce53-41aa-990b-557252e12282" providerId="ADAL" clId="{5D4A2C0D-A826-44C8-B4DD-809EA19D14E6}" dt="2022-08-21T20:06:33.443" v="162"/>
      <pc:docMkLst>
        <pc:docMk/>
      </pc:docMkLst>
      <pc:sldChg chg="modAnim">
        <pc:chgData name="Marek Hrkal" userId="8b39b60d-ce53-41aa-990b-557252e12282" providerId="ADAL" clId="{5D4A2C0D-A826-44C8-B4DD-809EA19D14E6}" dt="2022-08-21T19:46:48.079" v="120"/>
        <pc:sldMkLst>
          <pc:docMk/>
          <pc:sldMk cId="299807993" sldId="274"/>
        </pc:sldMkLst>
      </pc:sldChg>
      <pc:sldChg chg="modTransition">
        <pc:chgData name="Marek Hrkal" userId="8b39b60d-ce53-41aa-990b-557252e12282" providerId="ADAL" clId="{5D4A2C0D-A826-44C8-B4DD-809EA19D14E6}" dt="2022-08-21T19:57:12.646" v="132"/>
        <pc:sldMkLst>
          <pc:docMk/>
          <pc:sldMk cId="2337644319" sldId="518"/>
        </pc:sldMkLst>
      </pc:sldChg>
      <pc:sldChg chg="modSp mod">
        <pc:chgData name="Marek Hrkal" userId="8b39b60d-ce53-41aa-990b-557252e12282" providerId="ADAL" clId="{5D4A2C0D-A826-44C8-B4DD-809EA19D14E6}" dt="2022-08-21T19:03:11.394" v="17" actId="1076"/>
        <pc:sldMkLst>
          <pc:docMk/>
          <pc:sldMk cId="3187128745" sldId="909"/>
        </pc:sldMkLst>
        <pc:grpChg chg="mod">
          <ac:chgData name="Marek Hrkal" userId="8b39b60d-ce53-41aa-990b-557252e12282" providerId="ADAL" clId="{5D4A2C0D-A826-44C8-B4DD-809EA19D14E6}" dt="2022-08-21T19:03:11.394" v="17" actId="1076"/>
          <ac:grpSpMkLst>
            <pc:docMk/>
            <pc:sldMk cId="3187128745" sldId="909"/>
            <ac:grpSpMk id="13" creationId="{534B940B-E08F-2E3A-58D9-85BF88E420E7}"/>
          </ac:grpSpMkLst>
        </pc:grpChg>
        <pc:grpChg chg="mod">
          <ac:chgData name="Marek Hrkal" userId="8b39b60d-ce53-41aa-990b-557252e12282" providerId="ADAL" clId="{5D4A2C0D-A826-44C8-B4DD-809EA19D14E6}" dt="2022-08-21T19:03:11.394" v="17" actId="1076"/>
          <ac:grpSpMkLst>
            <pc:docMk/>
            <pc:sldMk cId="3187128745" sldId="909"/>
            <ac:grpSpMk id="20" creationId="{80930097-1458-87B3-7565-917490467807}"/>
          </ac:grpSpMkLst>
        </pc:grpChg>
      </pc:sldChg>
      <pc:sldChg chg="modAnim">
        <pc:chgData name="Marek Hrkal" userId="8b39b60d-ce53-41aa-990b-557252e12282" providerId="ADAL" clId="{5D4A2C0D-A826-44C8-B4DD-809EA19D14E6}" dt="2022-08-21T14:49:40.841" v="8"/>
        <pc:sldMkLst>
          <pc:docMk/>
          <pc:sldMk cId="3364791151" sldId="910"/>
        </pc:sldMkLst>
      </pc:sldChg>
      <pc:sldChg chg="ord">
        <pc:chgData name="Marek Hrkal" userId="8b39b60d-ce53-41aa-990b-557252e12282" providerId="ADAL" clId="{5D4A2C0D-A826-44C8-B4DD-809EA19D14E6}" dt="2022-08-21T19:28:30.756" v="89"/>
        <pc:sldMkLst>
          <pc:docMk/>
          <pc:sldMk cId="2459668933" sldId="912"/>
        </pc:sldMkLst>
      </pc:sldChg>
      <pc:sldChg chg="add modAnim">
        <pc:chgData name="Marek Hrkal" userId="8b39b60d-ce53-41aa-990b-557252e12282" providerId="ADAL" clId="{5D4A2C0D-A826-44C8-B4DD-809EA19D14E6}" dt="2022-08-21T19:39:10.422" v="95"/>
        <pc:sldMkLst>
          <pc:docMk/>
          <pc:sldMk cId="829838533" sldId="917"/>
        </pc:sldMkLst>
      </pc:sldChg>
      <pc:sldChg chg="modAnim">
        <pc:chgData name="Marek Hrkal" userId="8b39b60d-ce53-41aa-990b-557252e12282" providerId="ADAL" clId="{5D4A2C0D-A826-44C8-B4DD-809EA19D14E6}" dt="2022-08-21T19:35:15.885" v="91"/>
        <pc:sldMkLst>
          <pc:docMk/>
          <pc:sldMk cId="1842929531" sldId="919"/>
        </pc:sldMkLst>
      </pc:sldChg>
      <pc:sldChg chg="modSp mod ord">
        <pc:chgData name="Marek Hrkal" userId="8b39b60d-ce53-41aa-990b-557252e12282" providerId="ADAL" clId="{5D4A2C0D-A826-44C8-B4DD-809EA19D14E6}" dt="2022-08-21T19:41:40.027" v="116"/>
        <pc:sldMkLst>
          <pc:docMk/>
          <pc:sldMk cId="2228013389" sldId="928"/>
        </pc:sldMkLst>
        <pc:spChg chg="mod">
          <ac:chgData name="Marek Hrkal" userId="8b39b60d-ce53-41aa-990b-557252e12282" providerId="ADAL" clId="{5D4A2C0D-A826-44C8-B4DD-809EA19D14E6}" dt="2022-08-21T19:41:26.535" v="113" actId="20577"/>
          <ac:spMkLst>
            <pc:docMk/>
            <pc:sldMk cId="2228013389" sldId="928"/>
            <ac:spMk id="2" creationId="{15C1B429-BE0C-43AB-A54A-ACBBC5C699DE}"/>
          </ac:spMkLst>
        </pc:spChg>
      </pc:sldChg>
      <pc:sldChg chg="modSp modAnim">
        <pc:chgData name="Marek Hrkal" userId="8b39b60d-ce53-41aa-990b-557252e12282" providerId="ADAL" clId="{5D4A2C0D-A826-44C8-B4DD-809EA19D14E6}" dt="2022-08-21T19:41:30.463" v="114"/>
        <pc:sldMkLst>
          <pc:docMk/>
          <pc:sldMk cId="2760701489" sldId="929"/>
        </pc:sldMkLst>
        <pc:spChg chg="mod">
          <ac:chgData name="Marek Hrkal" userId="8b39b60d-ce53-41aa-990b-557252e12282" providerId="ADAL" clId="{5D4A2C0D-A826-44C8-B4DD-809EA19D14E6}" dt="2022-08-21T19:41:30.463" v="114"/>
          <ac:spMkLst>
            <pc:docMk/>
            <pc:sldMk cId="2760701489" sldId="929"/>
            <ac:spMk id="2" creationId="{15C1B429-BE0C-43AB-A54A-ACBBC5C699DE}"/>
          </ac:spMkLst>
        </pc:spChg>
      </pc:sldChg>
      <pc:sldChg chg="delSp modSp mod">
        <pc:chgData name="Marek Hrkal" userId="8b39b60d-ce53-41aa-990b-557252e12282" providerId="ADAL" clId="{5D4A2C0D-A826-44C8-B4DD-809EA19D14E6}" dt="2022-08-21T20:00:50.993" v="135" actId="478"/>
        <pc:sldMkLst>
          <pc:docMk/>
          <pc:sldMk cId="2562330893" sldId="933"/>
        </pc:sldMkLst>
        <pc:spChg chg="del">
          <ac:chgData name="Marek Hrkal" userId="8b39b60d-ce53-41aa-990b-557252e12282" providerId="ADAL" clId="{5D4A2C0D-A826-44C8-B4DD-809EA19D14E6}" dt="2022-08-21T20:00:50.993" v="135" actId="478"/>
          <ac:spMkLst>
            <pc:docMk/>
            <pc:sldMk cId="2562330893" sldId="933"/>
            <ac:spMk id="34" creationId="{1FE06FE3-6A2B-7FA8-1010-FEBA345BCDAA}"/>
          </ac:spMkLst>
        </pc:spChg>
        <pc:spChg chg="del">
          <ac:chgData name="Marek Hrkal" userId="8b39b60d-ce53-41aa-990b-557252e12282" providerId="ADAL" clId="{5D4A2C0D-A826-44C8-B4DD-809EA19D14E6}" dt="2022-08-21T20:00:50.993" v="135" actId="478"/>
          <ac:spMkLst>
            <pc:docMk/>
            <pc:sldMk cId="2562330893" sldId="933"/>
            <ac:spMk id="35" creationId="{332051F4-5133-2B9E-9A97-138E8AD4D844}"/>
          </ac:spMkLst>
        </pc:spChg>
        <pc:grpChg chg="del">
          <ac:chgData name="Marek Hrkal" userId="8b39b60d-ce53-41aa-990b-557252e12282" providerId="ADAL" clId="{5D4A2C0D-A826-44C8-B4DD-809EA19D14E6}" dt="2022-08-21T20:00:50.993" v="135" actId="478"/>
          <ac:grpSpMkLst>
            <pc:docMk/>
            <pc:sldMk cId="2562330893" sldId="933"/>
            <ac:grpSpMk id="16" creationId="{7C38B720-104F-C93F-86D6-F8419E60DD85}"/>
          </ac:grpSpMkLst>
        </pc:grpChg>
        <pc:grpChg chg="del">
          <ac:chgData name="Marek Hrkal" userId="8b39b60d-ce53-41aa-990b-557252e12282" providerId="ADAL" clId="{5D4A2C0D-A826-44C8-B4DD-809EA19D14E6}" dt="2022-08-21T20:00:50.993" v="135" actId="478"/>
          <ac:grpSpMkLst>
            <pc:docMk/>
            <pc:sldMk cId="2562330893" sldId="933"/>
            <ac:grpSpMk id="20" creationId="{DF60D6A9-EBDC-8455-A18E-056B4B38DC62}"/>
          </ac:grpSpMkLst>
        </pc:grpChg>
        <pc:grpChg chg="del">
          <ac:chgData name="Marek Hrkal" userId="8b39b60d-ce53-41aa-990b-557252e12282" providerId="ADAL" clId="{5D4A2C0D-A826-44C8-B4DD-809EA19D14E6}" dt="2022-08-21T20:00:50.993" v="135" actId="478"/>
          <ac:grpSpMkLst>
            <pc:docMk/>
            <pc:sldMk cId="2562330893" sldId="933"/>
            <ac:grpSpMk id="36" creationId="{D411B03D-0EC3-543A-E8BC-18862AAA4FBC}"/>
          </ac:grpSpMkLst>
        </pc:grpChg>
        <pc:picChg chg="mod">
          <ac:chgData name="Marek Hrkal" userId="8b39b60d-ce53-41aa-990b-557252e12282" providerId="ADAL" clId="{5D4A2C0D-A826-44C8-B4DD-809EA19D14E6}" dt="2022-08-21T20:00:37.166" v="134" actId="1076"/>
          <ac:picMkLst>
            <pc:docMk/>
            <pc:sldMk cId="2562330893" sldId="933"/>
            <ac:picMk id="19" creationId="{07534BBB-0439-1EA1-10E8-9E5CC79A680C}"/>
          </ac:picMkLst>
        </pc:picChg>
      </pc:sldChg>
      <pc:sldChg chg="modTransition">
        <pc:chgData name="Marek Hrkal" userId="8b39b60d-ce53-41aa-990b-557252e12282" providerId="ADAL" clId="{5D4A2C0D-A826-44C8-B4DD-809EA19D14E6}" dt="2022-08-21T19:55:22.049" v="130"/>
        <pc:sldMkLst>
          <pc:docMk/>
          <pc:sldMk cId="344090951" sldId="941"/>
        </pc:sldMkLst>
      </pc:sldChg>
      <pc:sldChg chg="modAnim">
        <pc:chgData name="Marek Hrkal" userId="8b39b60d-ce53-41aa-990b-557252e12282" providerId="ADAL" clId="{5D4A2C0D-A826-44C8-B4DD-809EA19D14E6}" dt="2022-08-21T14:48:58.745" v="7"/>
        <pc:sldMkLst>
          <pc:docMk/>
          <pc:sldMk cId="1570171891" sldId="943"/>
        </pc:sldMkLst>
      </pc:sldChg>
      <pc:sldChg chg="mod modShow">
        <pc:chgData name="Marek Hrkal" userId="8b39b60d-ce53-41aa-990b-557252e12282" providerId="ADAL" clId="{5D4A2C0D-A826-44C8-B4DD-809EA19D14E6}" dt="2022-08-21T19:36:04.219" v="92" actId="729"/>
        <pc:sldMkLst>
          <pc:docMk/>
          <pc:sldMk cId="2791877107" sldId="944"/>
        </pc:sldMkLst>
      </pc:sldChg>
      <pc:sldChg chg="delSp mod">
        <pc:chgData name="Marek Hrkal" userId="8b39b60d-ce53-41aa-990b-557252e12282" providerId="ADAL" clId="{5D4A2C0D-A826-44C8-B4DD-809EA19D14E6}" dt="2022-08-21T20:02:15.611" v="136" actId="478"/>
        <pc:sldMkLst>
          <pc:docMk/>
          <pc:sldMk cId="2777855035" sldId="945"/>
        </pc:sldMkLst>
        <pc:spChg chg="del">
          <ac:chgData name="Marek Hrkal" userId="8b39b60d-ce53-41aa-990b-557252e12282" providerId="ADAL" clId="{5D4A2C0D-A826-44C8-B4DD-809EA19D14E6}" dt="2022-08-21T20:02:15.611" v="136" actId="478"/>
          <ac:spMkLst>
            <pc:docMk/>
            <pc:sldMk cId="2777855035" sldId="945"/>
            <ac:spMk id="2" creationId="{83C70ED0-5998-83F0-87A7-25174138FDA0}"/>
          </ac:spMkLst>
        </pc:spChg>
      </pc:sldChg>
      <pc:sldChg chg="mod ord modShow">
        <pc:chgData name="Marek Hrkal" userId="8b39b60d-ce53-41aa-990b-557252e12282" providerId="ADAL" clId="{5D4A2C0D-A826-44C8-B4DD-809EA19D14E6}" dt="2022-08-21T20:06:33.443" v="162"/>
        <pc:sldMkLst>
          <pc:docMk/>
          <pc:sldMk cId="68816249" sldId="952"/>
        </pc:sldMkLst>
      </pc:sldChg>
      <pc:sldChg chg="mod ord modShow">
        <pc:chgData name="Marek Hrkal" userId="8b39b60d-ce53-41aa-990b-557252e12282" providerId="ADAL" clId="{5D4A2C0D-A826-44C8-B4DD-809EA19D14E6}" dt="2022-08-21T20:06:33.443" v="162"/>
        <pc:sldMkLst>
          <pc:docMk/>
          <pc:sldMk cId="446004648" sldId="953"/>
        </pc:sldMkLst>
      </pc:sldChg>
      <pc:sldChg chg="addSp modSp mod modAnim">
        <pc:chgData name="Marek Hrkal" userId="8b39b60d-ce53-41aa-990b-557252e12282" providerId="ADAL" clId="{5D4A2C0D-A826-44C8-B4DD-809EA19D14E6}" dt="2022-08-21T19:19:51.216" v="59"/>
        <pc:sldMkLst>
          <pc:docMk/>
          <pc:sldMk cId="1419837680" sldId="954"/>
        </pc:sldMkLst>
        <pc:spChg chg="add mod">
          <ac:chgData name="Marek Hrkal" userId="8b39b60d-ce53-41aa-990b-557252e12282" providerId="ADAL" clId="{5D4A2C0D-A826-44C8-B4DD-809EA19D14E6}" dt="2022-08-21T19:15:45.572" v="50" actId="3064"/>
          <ac:spMkLst>
            <pc:docMk/>
            <pc:sldMk cId="1419837680" sldId="954"/>
            <ac:spMk id="4" creationId="{3E0F1E0A-08EC-C368-2DAA-76D369AEA3F3}"/>
          </ac:spMkLst>
        </pc:spChg>
        <pc:grpChg chg="add mod">
          <ac:chgData name="Marek Hrkal" userId="8b39b60d-ce53-41aa-990b-557252e12282" providerId="ADAL" clId="{5D4A2C0D-A826-44C8-B4DD-809EA19D14E6}" dt="2022-08-21T19:14:12.852" v="22" actId="164"/>
          <ac:grpSpMkLst>
            <pc:docMk/>
            <pc:sldMk cId="1419837680" sldId="954"/>
            <ac:grpSpMk id="5" creationId="{BC793631-962B-14A1-5230-AAEA02DBF221}"/>
          </ac:grpSpMkLst>
        </pc:grpChg>
        <pc:cxnChg chg="add mod">
          <ac:chgData name="Marek Hrkal" userId="8b39b60d-ce53-41aa-990b-557252e12282" providerId="ADAL" clId="{5D4A2C0D-A826-44C8-B4DD-809EA19D14E6}" dt="2022-08-21T19:15:04.105" v="43" actId="14100"/>
          <ac:cxnSpMkLst>
            <pc:docMk/>
            <pc:sldMk cId="1419837680" sldId="954"/>
            <ac:cxnSpMk id="3" creationId="{4F36719A-74C2-9DD6-422B-D7BB407D4E9A}"/>
          </ac:cxnSpMkLst>
        </pc:cxnChg>
      </pc:sldChg>
      <pc:sldChg chg="modSp mod">
        <pc:chgData name="Marek Hrkal" userId="8b39b60d-ce53-41aa-990b-557252e12282" providerId="ADAL" clId="{5D4A2C0D-A826-44C8-B4DD-809EA19D14E6}" dt="2022-08-21T20:04:47.317" v="152" actId="962"/>
        <pc:sldMkLst>
          <pc:docMk/>
          <pc:sldMk cId="2521253535" sldId="957"/>
        </pc:sldMkLst>
        <pc:picChg chg="mod ord">
          <ac:chgData name="Marek Hrkal" userId="8b39b60d-ce53-41aa-990b-557252e12282" providerId="ADAL" clId="{5D4A2C0D-A826-44C8-B4DD-809EA19D14E6}" dt="2022-08-21T20:04:42.717" v="151" actId="962"/>
          <ac:picMkLst>
            <pc:docMk/>
            <pc:sldMk cId="2521253535" sldId="957"/>
            <ac:picMk id="6" creationId="{E6A948C4-3309-55EA-3ED5-784DECC3CB35}"/>
          </ac:picMkLst>
        </pc:picChg>
        <pc:picChg chg="mod">
          <ac:chgData name="Marek Hrkal" userId="8b39b60d-ce53-41aa-990b-557252e12282" providerId="ADAL" clId="{5D4A2C0D-A826-44C8-B4DD-809EA19D14E6}" dt="2022-08-21T20:04:47.317" v="152" actId="962"/>
          <ac:picMkLst>
            <pc:docMk/>
            <pc:sldMk cId="2521253535" sldId="957"/>
            <ac:picMk id="8" creationId="{C82555AA-A3D6-EB7F-EB1F-4C22A112BD9A}"/>
          </ac:picMkLst>
        </pc:picChg>
      </pc:sldChg>
      <pc:sldChg chg="modSp mod modTransition">
        <pc:chgData name="Marek Hrkal" userId="8b39b60d-ce53-41aa-990b-557252e12282" providerId="ADAL" clId="{5D4A2C0D-A826-44C8-B4DD-809EA19D14E6}" dt="2022-08-21T20:05:42.852" v="158"/>
        <pc:sldMkLst>
          <pc:docMk/>
          <pc:sldMk cId="2720199734" sldId="959"/>
        </pc:sldMkLst>
        <pc:picChg chg="mod">
          <ac:chgData name="Marek Hrkal" userId="8b39b60d-ce53-41aa-990b-557252e12282" providerId="ADAL" clId="{5D4A2C0D-A826-44C8-B4DD-809EA19D14E6}" dt="2022-08-21T20:04:56.773" v="154" actId="962"/>
          <ac:picMkLst>
            <pc:docMk/>
            <pc:sldMk cId="2720199734" sldId="959"/>
            <ac:picMk id="4" creationId="{4DCEDAA9-3E4B-BB6E-F201-0B7ACAF78D42}"/>
          </ac:picMkLst>
        </pc:picChg>
        <pc:picChg chg="mod ord">
          <ac:chgData name="Marek Hrkal" userId="8b39b60d-ce53-41aa-990b-557252e12282" providerId="ADAL" clId="{5D4A2C0D-A826-44C8-B4DD-809EA19D14E6}" dt="2022-08-21T20:04:52.725" v="153" actId="962"/>
          <ac:picMkLst>
            <pc:docMk/>
            <pc:sldMk cId="2720199734" sldId="959"/>
            <ac:picMk id="5" creationId="{83E58A95-61E4-92CB-B14C-6D66E7A613D5}"/>
          </ac:picMkLst>
        </pc:picChg>
      </pc:sldChg>
      <pc:sldChg chg="add">
        <pc:chgData name="Marek Hrkal" userId="8b39b60d-ce53-41aa-990b-557252e12282" providerId="ADAL" clId="{5D4A2C0D-A826-44C8-B4DD-809EA19D14E6}" dt="2022-08-21T19:13:21.530" v="18" actId="2890"/>
        <pc:sldMkLst>
          <pc:docMk/>
          <pc:sldMk cId="1415035378" sldId="960"/>
        </pc:sldMkLst>
      </pc:sldChg>
      <pc:sldChg chg="addSp delSp modSp add mod addAnim delAnim modAnim">
        <pc:chgData name="Marek Hrkal" userId="8b39b60d-ce53-41aa-990b-557252e12282" providerId="ADAL" clId="{5D4A2C0D-A826-44C8-B4DD-809EA19D14E6}" dt="2022-08-21T19:28:28.740" v="87" actId="478"/>
        <pc:sldMkLst>
          <pc:docMk/>
          <pc:sldMk cId="3976981192" sldId="961"/>
        </pc:sldMkLst>
        <pc:spChg chg="del">
          <ac:chgData name="Marek Hrkal" userId="8b39b60d-ce53-41aa-990b-557252e12282" providerId="ADAL" clId="{5D4A2C0D-A826-44C8-B4DD-809EA19D14E6}" dt="2022-08-21T19:26:38.433" v="61" actId="478"/>
          <ac:spMkLst>
            <pc:docMk/>
            <pc:sldMk cId="3976981192" sldId="961"/>
            <ac:spMk id="3" creationId="{DADD08C0-A9C4-A07B-DFDD-1CAF678BCAFF}"/>
          </ac:spMkLst>
        </pc:spChg>
        <pc:spChg chg="del">
          <ac:chgData name="Marek Hrkal" userId="8b39b60d-ce53-41aa-990b-557252e12282" providerId="ADAL" clId="{5D4A2C0D-A826-44C8-B4DD-809EA19D14E6}" dt="2022-08-21T19:26:38.433" v="61" actId="478"/>
          <ac:spMkLst>
            <pc:docMk/>
            <pc:sldMk cId="3976981192" sldId="961"/>
            <ac:spMk id="5" creationId="{E6F1551A-D647-A120-B089-1E8A752FD912}"/>
          </ac:spMkLst>
        </pc:spChg>
        <pc:spChg chg="del">
          <ac:chgData name="Marek Hrkal" userId="8b39b60d-ce53-41aa-990b-557252e12282" providerId="ADAL" clId="{5D4A2C0D-A826-44C8-B4DD-809EA19D14E6}" dt="2022-08-21T19:26:38.433" v="61" actId="478"/>
          <ac:spMkLst>
            <pc:docMk/>
            <pc:sldMk cId="3976981192" sldId="961"/>
            <ac:spMk id="6" creationId="{FBB57DA7-FC74-572A-44BE-03B313594F4D}"/>
          </ac:spMkLst>
        </pc:spChg>
        <pc:spChg chg="add del mod">
          <ac:chgData name="Marek Hrkal" userId="8b39b60d-ce53-41aa-990b-557252e12282" providerId="ADAL" clId="{5D4A2C0D-A826-44C8-B4DD-809EA19D14E6}" dt="2022-08-21T19:27:59.792" v="72" actId="478"/>
          <ac:spMkLst>
            <pc:docMk/>
            <pc:sldMk cId="3976981192" sldId="961"/>
            <ac:spMk id="7" creationId="{25C8D071-608D-13F0-E6A6-71AFEA081B87}"/>
          </ac:spMkLst>
        </pc:spChg>
        <pc:spChg chg="add mod">
          <ac:chgData name="Marek Hrkal" userId="8b39b60d-ce53-41aa-990b-557252e12282" providerId="ADAL" clId="{5D4A2C0D-A826-44C8-B4DD-809EA19D14E6}" dt="2022-08-21T19:27:56.874" v="70" actId="571"/>
          <ac:spMkLst>
            <pc:docMk/>
            <pc:sldMk cId="3976981192" sldId="961"/>
            <ac:spMk id="8" creationId="{DDEFF522-EF8E-8FFE-58C7-2CCB93ABDEC5}"/>
          </ac:spMkLst>
        </pc:spChg>
        <pc:spChg chg="add mod">
          <ac:chgData name="Marek Hrkal" userId="8b39b60d-ce53-41aa-990b-557252e12282" providerId="ADAL" clId="{5D4A2C0D-A826-44C8-B4DD-809EA19D14E6}" dt="2022-08-21T19:27:56.307" v="69" actId="571"/>
          <ac:spMkLst>
            <pc:docMk/>
            <pc:sldMk cId="3976981192" sldId="961"/>
            <ac:spMk id="9" creationId="{199E5863-077E-55A9-169C-C56ECEA15DE2}"/>
          </ac:spMkLst>
        </pc:spChg>
        <pc:spChg chg="add del mod">
          <ac:chgData name="Marek Hrkal" userId="8b39b60d-ce53-41aa-990b-557252e12282" providerId="ADAL" clId="{5D4A2C0D-A826-44C8-B4DD-809EA19D14E6}" dt="2022-08-21T19:28:28.740" v="87" actId="478"/>
          <ac:spMkLst>
            <pc:docMk/>
            <pc:sldMk cId="3976981192" sldId="961"/>
            <ac:spMk id="10" creationId="{A7C92419-8AC3-724B-D023-A31722FA6426}"/>
          </ac:spMkLst>
        </pc:spChg>
        <pc:spChg chg="add del mod">
          <ac:chgData name="Marek Hrkal" userId="8b39b60d-ce53-41aa-990b-557252e12282" providerId="ADAL" clId="{5D4A2C0D-A826-44C8-B4DD-809EA19D14E6}" dt="2022-08-21T19:28:28.174" v="86" actId="478"/>
          <ac:spMkLst>
            <pc:docMk/>
            <pc:sldMk cId="3976981192" sldId="961"/>
            <ac:spMk id="11" creationId="{757B13F7-6A92-F607-ACC1-0D0AA650494E}"/>
          </ac:spMkLst>
        </pc:spChg>
        <pc:spChg chg="add del mod">
          <ac:chgData name="Marek Hrkal" userId="8b39b60d-ce53-41aa-990b-557252e12282" providerId="ADAL" clId="{5D4A2C0D-A826-44C8-B4DD-809EA19D14E6}" dt="2022-08-21T19:28:17.692" v="77" actId="478"/>
          <ac:spMkLst>
            <pc:docMk/>
            <pc:sldMk cId="3976981192" sldId="961"/>
            <ac:spMk id="12" creationId="{A91D8BC7-3307-275E-B7AD-79FB41D171AF}"/>
          </ac:spMkLst>
        </pc:spChg>
        <pc:spChg chg="add mod">
          <ac:chgData name="Marek Hrkal" userId="8b39b60d-ce53-41aa-990b-557252e12282" providerId="ADAL" clId="{5D4A2C0D-A826-44C8-B4DD-809EA19D14E6}" dt="2022-08-21T19:28:24.514" v="84" actId="571"/>
          <ac:spMkLst>
            <pc:docMk/>
            <pc:sldMk cId="3976981192" sldId="961"/>
            <ac:spMk id="13" creationId="{99B4A269-052A-12E0-C263-861254958782}"/>
          </ac:spMkLst>
        </pc:spChg>
        <pc:spChg chg="add mod">
          <ac:chgData name="Marek Hrkal" userId="8b39b60d-ce53-41aa-990b-557252e12282" providerId="ADAL" clId="{5D4A2C0D-A826-44C8-B4DD-809EA19D14E6}" dt="2022-08-21T19:28:24.331" v="83" actId="571"/>
          <ac:spMkLst>
            <pc:docMk/>
            <pc:sldMk cId="3976981192" sldId="961"/>
            <ac:spMk id="14" creationId="{9ED895E2-F55D-5A86-B9AE-E1E2BE0F922C}"/>
          </ac:spMkLst>
        </pc:spChg>
      </pc:sldChg>
      <pc:sldChg chg="add ord modAnim">
        <pc:chgData name="Marek Hrkal" userId="8b39b60d-ce53-41aa-990b-557252e12282" providerId="ADAL" clId="{5D4A2C0D-A826-44C8-B4DD-809EA19D14E6}" dt="2022-08-21T19:49:33.523" v="128"/>
        <pc:sldMkLst>
          <pc:docMk/>
          <pc:sldMk cId="3698734699" sldId="962"/>
        </pc:sldMkLst>
      </pc:sldChg>
      <pc:sldChg chg="modSp add del mod modTransition">
        <pc:chgData name="Marek Hrkal" userId="8b39b60d-ce53-41aa-990b-557252e12282" providerId="ADAL" clId="{5D4A2C0D-A826-44C8-B4DD-809EA19D14E6}" dt="2022-08-21T20:06:01.578" v="159" actId="47"/>
        <pc:sldMkLst>
          <pc:docMk/>
          <pc:sldMk cId="1862021894" sldId="963"/>
        </pc:sldMkLst>
        <pc:picChg chg="mod modCrop">
          <ac:chgData name="Marek Hrkal" userId="8b39b60d-ce53-41aa-990b-557252e12282" providerId="ADAL" clId="{5D4A2C0D-A826-44C8-B4DD-809EA19D14E6}" dt="2022-08-21T20:05:26.494" v="157" actId="18131"/>
          <ac:picMkLst>
            <pc:docMk/>
            <pc:sldMk cId="1862021894" sldId="963"/>
            <ac:picMk id="4" creationId="{4DCEDAA9-3E4B-BB6E-F201-0B7ACAF78D42}"/>
          </ac:picMkLst>
        </pc:picChg>
      </pc:sldChg>
      <pc:sldChg chg="modSp add del mod">
        <pc:chgData name="Marek Hrkal" userId="8b39b60d-ce53-41aa-990b-557252e12282" providerId="ADAL" clId="{5D4A2C0D-A826-44C8-B4DD-809EA19D14E6}" dt="2022-08-21T20:03:54.391" v="142" actId="47"/>
        <pc:sldMkLst>
          <pc:docMk/>
          <pc:sldMk cId="3448523807" sldId="963"/>
        </pc:sldMkLst>
        <pc:picChg chg="mod modCrop">
          <ac:chgData name="Marek Hrkal" userId="8b39b60d-ce53-41aa-990b-557252e12282" providerId="ADAL" clId="{5D4A2C0D-A826-44C8-B4DD-809EA19D14E6}" dt="2022-08-21T20:03:49.015" v="141" actId="1076"/>
          <ac:picMkLst>
            <pc:docMk/>
            <pc:sldMk cId="3448523807" sldId="963"/>
            <ac:picMk id="5" creationId="{83E58A95-61E4-92CB-B14C-6D66E7A613D5}"/>
          </ac:picMkLst>
        </pc:picChg>
      </pc:sldChg>
    </pc:docChg>
  </pc:docChgLst>
  <pc:docChgLst>
    <pc:chgData name="marek.andel@odprezentuj.cz" userId="f0a9becd-1e31-4cd9-9a3e-c03b821d1dac" providerId="ADAL" clId="{6FFC809E-B67C-43AE-8809-33221084EB95}"/>
    <pc:docChg chg="undo redo custSel addSld delSld modSld sldOrd addSection modSection">
      <pc:chgData name="marek.andel@odprezentuj.cz" userId="f0a9becd-1e31-4cd9-9a3e-c03b821d1dac" providerId="ADAL" clId="{6FFC809E-B67C-43AE-8809-33221084EB95}" dt="2022-08-11T15:52:43.628" v="2695"/>
      <pc:docMkLst>
        <pc:docMk/>
      </pc:docMkLst>
      <pc:sldChg chg="addSp delSp modSp mod">
        <pc:chgData name="marek.andel@odprezentuj.cz" userId="f0a9becd-1e31-4cd9-9a3e-c03b821d1dac" providerId="ADAL" clId="{6FFC809E-B67C-43AE-8809-33221084EB95}" dt="2022-08-08T08:44:45.552" v="2642" actId="478"/>
        <pc:sldMkLst>
          <pc:docMk/>
          <pc:sldMk cId="2542861526" sldId="260"/>
        </pc:sldMkLst>
        <pc:picChg chg="add del mod">
          <ac:chgData name="marek.andel@odprezentuj.cz" userId="f0a9becd-1e31-4cd9-9a3e-c03b821d1dac" providerId="ADAL" clId="{6FFC809E-B67C-43AE-8809-33221084EB95}" dt="2022-08-08T08:44:45.552" v="2642" actId="478"/>
          <ac:picMkLst>
            <pc:docMk/>
            <pc:sldMk cId="2542861526" sldId="260"/>
            <ac:picMk id="4" creationId="{6014521A-6445-B846-63E8-12159FE53899}"/>
          </ac:picMkLst>
        </pc:picChg>
      </pc:sldChg>
      <pc:sldChg chg="addSp delSp modSp mod modAnim">
        <pc:chgData name="marek.andel@odprezentuj.cz" userId="f0a9becd-1e31-4cd9-9a3e-c03b821d1dac" providerId="ADAL" clId="{6FFC809E-B67C-43AE-8809-33221084EB95}" dt="2022-08-11T15:52:43.628" v="2695"/>
        <pc:sldMkLst>
          <pc:docMk/>
          <pc:sldMk cId="299807993" sldId="274"/>
        </pc:sldMkLst>
        <pc:spChg chg="del">
          <ac:chgData name="marek.andel@odprezentuj.cz" userId="f0a9becd-1e31-4cd9-9a3e-c03b821d1dac" providerId="ADAL" clId="{6FFC809E-B67C-43AE-8809-33221084EB95}" dt="2022-08-11T15:51:27.914" v="2664" actId="478"/>
          <ac:spMkLst>
            <pc:docMk/>
            <pc:sldMk cId="299807993" sldId="274"/>
            <ac:spMk id="2" creationId="{9B3C113B-713B-9DBD-2E40-84EC34067F85}"/>
          </ac:spMkLst>
        </pc:spChg>
        <pc:spChg chg="mod">
          <ac:chgData name="marek.andel@odprezentuj.cz" userId="f0a9becd-1e31-4cd9-9a3e-c03b821d1dac" providerId="ADAL" clId="{6FFC809E-B67C-43AE-8809-33221084EB95}" dt="2022-08-11T15:51:46.292" v="2669" actId="164"/>
          <ac:spMkLst>
            <pc:docMk/>
            <pc:sldMk cId="299807993" sldId="274"/>
            <ac:spMk id="5" creationId="{E4041540-0F78-67DA-67CB-29ECFA45A57F}"/>
          </ac:spMkLst>
        </pc:spChg>
        <pc:spChg chg="mod">
          <ac:chgData name="marek.andel@odprezentuj.cz" userId="f0a9becd-1e31-4cd9-9a3e-c03b821d1dac" providerId="ADAL" clId="{6FFC809E-B67C-43AE-8809-33221084EB95}" dt="2022-08-11T15:52:17.677" v="2687" actId="164"/>
          <ac:spMkLst>
            <pc:docMk/>
            <pc:sldMk cId="299807993" sldId="274"/>
            <ac:spMk id="17" creationId="{45724D36-A18E-25A3-9951-796FD6780192}"/>
          </ac:spMkLst>
        </pc:spChg>
        <pc:spChg chg="mod">
          <ac:chgData name="marek.andel@odprezentuj.cz" userId="f0a9becd-1e31-4cd9-9a3e-c03b821d1dac" providerId="ADAL" clId="{6FFC809E-B67C-43AE-8809-33221084EB95}" dt="2022-08-11T15:52:37.246" v="2692" actId="164"/>
          <ac:spMkLst>
            <pc:docMk/>
            <pc:sldMk cId="299807993" sldId="274"/>
            <ac:spMk id="18" creationId="{C05F701C-81F7-C2A5-AAE7-C655CD14B9BC}"/>
          </ac:spMkLst>
        </pc:spChg>
        <pc:spChg chg="mod">
          <ac:chgData name="marek.andel@odprezentuj.cz" userId="f0a9becd-1e31-4cd9-9a3e-c03b821d1dac" providerId="ADAL" clId="{6FFC809E-B67C-43AE-8809-33221084EB95}" dt="2022-08-11T15:51:46.292" v="2669" actId="164"/>
          <ac:spMkLst>
            <pc:docMk/>
            <pc:sldMk cId="299807993" sldId="274"/>
            <ac:spMk id="19" creationId="{842C879E-9DE5-1023-1110-D3EEA4C92494}"/>
          </ac:spMkLst>
        </pc:spChg>
        <pc:spChg chg="mod">
          <ac:chgData name="marek.andel@odprezentuj.cz" userId="f0a9becd-1e31-4cd9-9a3e-c03b821d1dac" providerId="ADAL" clId="{6FFC809E-B67C-43AE-8809-33221084EB95}" dt="2022-08-11T15:52:17.677" v="2687" actId="164"/>
          <ac:spMkLst>
            <pc:docMk/>
            <pc:sldMk cId="299807993" sldId="274"/>
            <ac:spMk id="20" creationId="{0D0C4689-ABAD-7FEC-A6F9-48F1FD7507CF}"/>
          </ac:spMkLst>
        </pc:spChg>
        <pc:spChg chg="mod">
          <ac:chgData name="marek.andel@odprezentuj.cz" userId="f0a9becd-1e31-4cd9-9a3e-c03b821d1dac" providerId="ADAL" clId="{6FFC809E-B67C-43AE-8809-33221084EB95}" dt="2022-08-11T15:52:37.246" v="2692" actId="164"/>
          <ac:spMkLst>
            <pc:docMk/>
            <pc:sldMk cId="299807993" sldId="274"/>
            <ac:spMk id="21" creationId="{728CCF0C-94DD-8FC3-9F61-EB363584D879}"/>
          </ac:spMkLst>
        </pc:spChg>
        <pc:spChg chg="del">
          <ac:chgData name="marek.andel@odprezentuj.cz" userId="f0a9becd-1e31-4cd9-9a3e-c03b821d1dac" providerId="ADAL" clId="{6FFC809E-B67C-43AE-8809-33221084EB95}" dt="2022-08-11T15:51:27.384" v="2663" actId="478"/>
          <ac:spMkLst>
            <pc:docMk/>
            <pc:sldMk cId="299807993" sldId="274"/>
            <ac:spMk id="25" creationId="{E422E23B-6E3F-A1EB-0B03-061D3C4EF13B}"/>
          </ac:spMkLst>
        </pc:spChg>
        <pc:grpChg chg="add mod">
          <ac:chgData name="marek.andel@odprezentuj.cz" userId="f0a9becd-1e31-4cd9-9a3e-c03b821d1dac" providerId="ADAL" clId="{6FFC809E-B67C-43AE-8809-33221084EB95}" dt="2022-08-11T15:51:42.171" v="2668" actId="164"/>
          <ac:grpSpMkLst>
            <pc:docMk/>
            <pc:sldMk cId="299807993" sldId="274"/>
            <ac:grpSpMk id="6" creationId="{E2C1FEEC-8EF0-7C0A-9003-C1B1B2E27ED7}"/>
          </ac:grpSpMkLst>
        </pc:grpChg>
        <pc:grpChg chg="add mod">
          <ac:chgData name="marek.andel@odprezentuj.cz" userId="f0a9becd-1e31-4cd9-9a3e-c03b821d1dac" providerId="ADAL" clId="{6FFC809E-B67C-43AE-8809-33221084EB95}" dt="2022-08-11T15:51:46.292" v="2669" actId="164"/>
          <ac:grpSpMkLst>
            <pc:docMk/>
            <pc:sldMk cId="299807993" sldId="274"/>
            <ac:grpSpMk id="7" creationId="{B958457D-5C88-274A-0844-C26B489CD6B5}"/>
          </ac:grpSpMkLst>
        </pc:grpChg>
        <pc:grpChg chg="add mod">
          <ac:chgData name="marek.andel@odprezentuj.cz" userId="f0a9becd-1e31-4cd9-9a3e-c03b821d1dac" providerId="ADAL" clId="{6FFC809E-B67C-43AE-8809-33221084EB95}" dt="2022-08-11T15:52:17.677" v="2687" actId="164"/>
          <ac:grpSpMkLst>
            <pc:docMk/>
            <pc:sldMk cId="299807993" sldId="274"/>
            <ac:grpSpMk id="8" creationId="{B894D258-2994-CABA-67C1-51AB67623239}"/>
          </ac:grpSpMkLst>
        </pc:grpChg>
        <pc:grpChg chg="add mod">
          <ac:chgData name="marek.andel@odprezentuj.cz" userId="f0a9becd-1e31-4cd9-9a3e-c03b821d1dac" providerId="ADAL" clId="{6FFC809E-B67C-43AE-8809-33221084EB95}" dt="2022-08-11T15:52:37.246" v="2692" actId="164"/>
          <ac:grpSpMkLst>
            <pc:docMk/>
            <pc:sldMk cId="299807993" sldId="274"/>
            <ac:grpSpMk id="9" creationId="{F7E3ADD0-4DE4-63A7-3198-F3042D235A3D}"/>
          </ac:grpSpMkLst>
        </pc:grpChg>
      </pc:sldChg>
      <pc:sldChg chg="addSp delSp modSp del mod">
        <pc:chgData name="marek.andel@odprezentuj.cz" userId="f0a9becd-1e31-4cd9-9a3e-c03b821d1dac" providerId="ADAL" clId="{6FFC809E-B67C-43AE-8809-33221084EB95}" dt="2022-08-08T11:32:18.169" v="2646" actId="47"/>
        <pc:sldMkLst>
          <pc:docMk/>
          <pc:sldMk cId="624380758" sldId="312"/>
        </pc:sldMkLst>
        <pc:spChg chg="add del mod">
          <ac:chgData name="marek.andel@odprezentuj.cz" userId="f0a9becd-1e31-4cd9-9a3e-c03b821d1dac" providerId="ADAL" clId="{6FFC809E-B67C-43AE-8809-33221084EB95}" dt="2022-07-28T15:18:27.814" v="54" actId="478"/>
          <ac:spMkLst>
            <pc:docMk/>
            <pc:sldMk cId="624380758" sldId="312"/>
            <ac:spMk id="2" creationId="{72F9C95C-08AF-EADD-987B-D4A5A345F2EA}"/>
          </ac:spMkLst>
        </pc:spChg>
        <pc:spChg chg="mod">
          <ac:chgData name="marek.andel@odprezentuj.cz" userId="f0a9becd-1e31-4cd9-9a3e-c03b821d1dac" providerId="ADAL" clId="{6FFC809E-B67C-43AE-8809-33221084EB95}" dt="2022-08-08T11:31:52.673" v="2645" actId="1076"/>
          <ac:spMkLst>
            <pc:docMk/>
            <pc:sldMk cId="624380758" sldId="312"/>
            <ac:spMk id="24" creationId="{6911A997-F5D2-D851-83DC-87CC3BA015D3}"/>
          </ac:spMkLst>
        </pc:spChg>
      </pc:sldChg>
      <pc:sldChg chg="delSp modSp mod">
        <pc:chgData name="marek.andel@odprezentuj.cz" userId="f0a9becd-1e31-4cd9-9a3e-c03b821d1dac" providerId="ADAL" clId="{6FFC809E-B67C-43AE-8809-33221084EB95}" dt="2022-08-11T15:50:28.647" v="2653" actId="478"/>
        <pc:sldMkLst>
          <pc:docMk/>
          <pc:sldMk cId="2337644319" sldId="518"/>
        </pc:sldMkLst>
        <pc:spChg chg="del">
          <ac:chgData name="marek.andel@odprezentuj.cz" userId="f0a9becd-1e31-4cd9-9a3e-c03b821d1dac" providerId="ADAL" clId="{6FFC809E-B67C-43AE-8809-33221084EB95}" dt="2022-08-11T15:50:28.647" v="2653" actId="478"/>
          <ac:spMkLst>
            <pc:docMk/>
            <pc:sldMk cId="2337644319" sldId="518"/>
            <ac:spMk id="6" creationId="{EF5C1182-590C-50CE-C2A6-8A1D81C53E8B}"/>
          </ac:spMkLst>
        </pc:spChg>
        <pc:spChg chg="mod">
          <ac:chgData name="marek.andel@odprezentuj.cz" userId="f0a9becd-1e31-4cd9-9a3e-c03b821d1dac" providerId="ADAL" clId="{6FFC809E-B67C-43AE-8809-33221084EB95}" dt="2022-08-11T15:50:27.303" v="2652" actId="20577"/>
          <ac:spMkLst>
            <pc:docMk/>
            <pc:sldMk cId="2337644319" sldId="518"/>
            <ac:spMk id="9" creationId="{DA200906-16E6-4AD1-AA3D-8129BB8284F3}"/>
          </ac:spMkLst>
        </pc:spChg>
      </pc:sldChg>
      <pc:sldChg chg="delSp mod">
        <pc:chgData name="marek.andel@odprezentuj.cz" userId="f0a9becd-1e31-4cd9-9a3e-c03b821d1dac" providerId="ADAL" clId="{6FFC809E-B67C-43AE-8809-33221084EB95}" dt="2022-08-11T15:51:06.281" v="2658" actId="478"/>
        <pc:sldMkLst>
          <pc:docMk/>
          <pc:sldMk cId="3187128745" sldId="909"/>
        </pc:sldMkLst>
        <pc:spChg chg="del">
          <ac:chgData name="marek.andel@odprezentuj.cz" userId="f0a9becd-1e31-4cd9-9a3e-c03b821d1dac" providerId="ADAL" clId="{6FFC809E-B67C-43AE-8809-33221084EB95}" dt="2022-08-11T15:51:06.281" v="2658" actId="478"/>
          <ac:spMkLst>
            <pc:docMk/>
            <pc:sldMk cId="3187128745" sldId="909"/>
            <ac:spMk id="4" creationId="{E628FEB3-EC3C-A3AD-BCD5-F96E6B115B1D}"/>
          </ac:spMkLst>
        </pc:spChg>
      </pc:sldChg>
      <pc:sldChg chg="addSp delSp modSp mod delAnim modAnim">
        <pc:chgData name="marek.andel@odprezentuj.cz" userId="f0a9becd-1e31-4cd9-9a3e-c03b821d1dac" providerId="ADAL" clId="{6FFC809E-B67C-43AE-8809-33221084EB95}" dt="2022-08-11T15:51:00.775" v="2656" actId="478"/>
        <pc:sldMkLst>
          <pc:docMk/>
          <pc:sldMk cId="3364791151" sldId="910"/>
        </pc:sldMkLst>
        <pc:spChg chg="add del mod">
          <ac:chgData name="marek.andel@odprezentuj.cz" userId="f0a9becd-1e31-4cd9-9a3e-c03b821d1dac" providerId="ADAL" clId="{6FFC809E-B67C-43AE-8809-33221084EB95}" dt="2022-08-08T08:20:39.262" v="2367" actId="478"/>
          <ac:spMkLst>
            <pc:docMk/>
            <pc:sldMk cId="3364791151" sldId="910"/>
            <ac:spMk id="2" creationId="{75F17E4A-4FEF-EB33-BD2C-90079D462998}"/>
          </ac:spMkLst>
        </pc:spChg>
        <pc:spChg chg="del">
          <ac:chgData name="marek.andel@odprezentuj.cz" userId="f0a9becd-1e31-4cd9-9a3e-c03b821d1dac" providerId="ADAL" clId="{6FFC809E-B67C-43AE-8809-33221084EB95}" dt="2022-08-11T15:51:00.775" v="2656" actId="478"/>
          <ac:spMkLst>
            <pc:docMk/>
            <pc:sldMk cId="3364791151" sldId="910"/>
            <ac:spMk id="4" creationId="{F73CE9FA-95FD-8EFA-3BCA-37EB78250362}"/>
          </ac:spMkLst>
        </pc:spChg>
        <pc:spChg chg="add del mod">
          <ac:chgData name="marek.andel@odprezentuj.cz" userId="f0a9becd-1e31-4cd9-9a3e-c03b821d1dac" providerId="ADAL" clId="{6FFC809E-B67C-43AE-8809-33221084EB95}" dt="2022-08-08T08:20:27.987" v="2338" actId="22"/>
          <ac:spMkLst>
            <pc:docMk/>
            <pc:sldMk cId="3364791151" sldId="910"/>
            <ac:spMk id="17" creationId="{0B0DA755-B9FC-8B72-EEB0-FC7AE94D4AAC}"/>
          </ac:spMkLst>
        </pc:spChg>
        <pc:spChg chg="add del mod">
          <ac:chgData name="marek.andel@odprezentuj.cz" userId="f0a9becd-1e31-4cd9-9a3e-c03b821d1dac" providerId="ADAL" clId="{6FFC809E-B67C-43AE-8809-33221084EB95}" dt="2022-08-08T08:20:36.418" v="2365" actId="22"/>
          <ac:spMkLst>
            <pc:docMk/>
            <pc:sldMk cId="3364791151" sldId="910"/>
            <ac:spMk id="20" creationId="{F0E81A26-38C5-39F5-D1CC-838834E8CB0B}"/>
          </ac:spMkLst>
        </pc:spChg>
        <pc:spChg chg="add del mod">
          <ac:chgData name="marek.andel@odprezentuj.cz" userId="f0a9becd-1e31-4cd9-9a3e-c03b821d1dac" providerId="ADAL" clId="{6FFC809E-B67C-43AE-8809-33221084EB95}" dt="2022-08-08T08:20:56.817" v="2393" actId="22"/>
          <ac:spMkLst>
            <pc:docMk/>
            <pc:sldMk cId="3364791151" sldId="910"/>
            <ac:spMk id="23" creationId="{E0194865-0155-8A6F-61F3-B8B189BE29CD}"/>
          </ac:spMkLst>
        </pc:spChg>
        <pc:spChg chg="add mod">
          <ac:chgData name="marek.andel@odprezentuj.cz" userId="f0a9becd-1e31-4cd9-9a3e-c03b821d1dac" providerId="ADAL" clId="{6FFC809E-B67C-43AE-8809-33221084EB95}" dt="2022-08-08T08:21:22.834" v="2400" actId="164"/>
          <ac:spMkLst>
            <pc:docMk/>
            <pc:sldMk cId="3364791151" sldId="910"/>
            <ac:spMk id="26" creationId="{52B8B964-4106-29C0-ECC2-10D93592813C}"/>
          </ac:spMkLst>
        </pc:spChg>
        <pc:grpChg chg="add mod ord">
          <ac:chgData name="marek.andel@odprezentuj.cz" userId="f0a9becd-1e31-4cd9-9a3e-c03b821d1dac" providerId="ADAL" clId="{6FFC809E-B67C-43AE-8809-33221084EB95}" dt="2022-08-08T08:20:25.600" v="2337"/>
          <ac:grpSpMkLst>
            <pc:docMk/>
            <pc:sldMk cId="3364791151" sldId="910"/>
            <ac:grpSpMk id="18" creationId="{23467FDF-3816-70A5-E888-3799F1244A71}"/>
          </ac:grpSpMkLst>
        </pc:grpChg>
        <pc:grpChg chg="add mod ord">
          <ac:chgData name="marek.andel@odprezentuj.cz" userId="f0a9becd-1e31-4cd9-9a3e-c03b821d1dac" providerId="ADAL" clId="{6FFC809E-B67C-43AE-8809-33221084EB95}" dt="2022-08-08T08:20:35.877" v="2364"/>
          <ac:grpSpMkLst>
            <pc:docMk/>
            <pc:sldMk cId="3364791151" sldId="910"/>
            <ac:grpSpMk id="21" creationId="{6A6D19FD-5287-50E8-B2E9-D6AB48E48415}"/>
          </ac:grpSpMkLst>
        </pc:grpChg>
        <pc:grpChg chg="add mod ord">
          <ac:chgData name="marek.andel@odprezentuj.cz" userId="f0a9becd-1e31-4cd9-9a3e-c03b821d1dac" providerId="ADAL" clId="{6FFC809E-B67C-43AE-8809-33221084EB95}" dt="2022-08-08T08:20:56.390" v="2392"/>
          <ac:grpSpMkLst>
            <pc:docMk/>
            <pc:sldMk cId="3364791151" sldId="910"/>
            <ac:grpSpMk id="24" creationId="{95A35F12-064F-F809-3E2F-C1E65807819F}"/>
          </ac:grpSpMkLst>
        </pc:grpChg>
        <pc:grpChg chg="add mod">
          <ac:chgData name="marek.andel@odprezentuj.cz" userId="f0a9becd-1e31-4cd9-9a3e-c03b821d1dac" providerId="ADAL" clId="{6FFC809E-B67C-43AE-8809-33221084EB95}" dt="2022-08-08T08:21:22.834" v="2400" actId="164"/>
          <ac:grpSpMkLst>
            <pc:docMk/>
            <pc:sldMk cId="3364791151" sldId="910"/>
            <ac:grpSpMk id="28" creationId="{6915BB7B-584E-7973-3103-6CB3D4BD0CB7}"/>
          </ac:grpSpMkLst>
        </pc:grpChg>
        <pc:picChg chg="mod ord">
          <ac:chgData name="marek.andel@odprezentuj.cz" userId="f0a9becd-1e31-4cd9-9a3e-c03b821d1dac" providerId="ADAL" clId="{6FFC809E-B67C-43AE-8809-33221084EB95}" dt="2022-08-08T08:21:22.834" v="2400" actId="164"/>
          <ac:picMkLst>
            <pc:docMk/>
            <pc:sldMk cId="3364791151" sldId="910"/>
            <ac:picMk id="7" creationId="{2E5EAF2A-4596-3576-C20F-23E5048A5476}"/>
          </ac:picMkLst>
        </pc:picChg>
        <pc:picChg chg="add mod">
          <ac:chgData name="marek.andel@odprezentuj.cz" userId="f0a9becd-1e31-4cd9-9a3e-c03b821d1dac" providerId="ADAL" clId="{6FFC809E-B67C-43AE-8809-33221084EB95}" dt="2022-08-08T08:20:28.963" v="2339" actId="571"/>
          <ac:picMkLst>
            <pc:docMk/>
            <pc:sldMk cId="3364791151" sldId="910"/>
            <ac:picMk id="15" creationId="{517799D7-ACBA-DCB0-CE29-A5E92B79D4C5}"/>
          </ac:picMkLst>
        </pc:picChg>
        <pc:picChg chg="add del mod">
          <ac:chgData name="marek.andel@odprezentuj.cz" userId="f0a9becd-1e31-4cd9-9a3e-c03b821d1dac" providerId="ADAL" clId="{6FFC809E-B67C-43AE-8809-33221084EB95}" dt="2022-08-08T08:21:29.843" v="2402" actId="478"/>
          <ac:picMkLst>
            <pc:docMk/>
            <pc:sldMk cId="3364791151" sldId="910"/>
            <ac:picMk id="27" creationId="{F5CAFB25-1141-378C-E435-E5DF17DD7768}"/>
          </ac:picMkLst>
        </pc:picChg>
      </pc:sldChg>
      <pc:sldChg chg="addSp delSp modSp del mod">
        <pc:chgData name="marek.andel@odprezentuj.cz" userId="f0a9becd-1e31-4cd9-9a3e-c03b821d1dac" providerId="ADAL" clId="{6FFC809E-B67C-43AE-8809-33221084EB95}" dt="2022-07-28T15:25:34.504" v="139" actId="47"/>
        <pc:sldMkLst>
          <pc:docMk/>
          <pc:sldMk cId="1381000377" sldId="917"/>
        </pc:sldMkLst>
        <pc:spChg chg="mod">
          <ac:chgData name="marek.andel@odprezentuj.cz" userId="f0a9becd-1e31-4cd9-9a3e-c03b821d1dac" providerId="ADAL" clId="{6FFC809E-B67C-43AE-8809-33221084EB95}" dt="2022-07-28T15:11:06.554" v="0" actId="1076"/>
          <ac:spMkLst>
            <pc:docMk/>
            <pc:sldMk cId="1381000377" sldId="917"/>
            <ac:spMk id="3" creationId="{D5583FD4-5A2A-1759-EDDE-16995FD22766}"/>
          </ac:spMkLst>
        </pc:spChg>
        <pc:spChg chg="del mod topLvl">
          <ac:chgData name="marek.andel@odprezentuj.cz" userId="f0a9becd-1e31-4cd9-9a3e-c03b821d1dac" providerId="ADAL" clId="{6FFC809E-B67C-43AE-8809-33221084EB95}" dt="2022-07-28T15:22:04.518" v="64" actId="478"/>
          <ac:spMkLst>
            <pc:docMk/>
            <pc:sldMk cId="1381000377" sldId="917"/>
            <ac:spMk id="4" creationId="{C8A6D47C-C6B4-60E2-39C4-0BF2AE7FBB78}"/>
          </ac:spMkLst>
        </pc:spChg>
        <pc:spChg chg="mod topLvl">
          <ac:chgData name="marek.andel@odprezentuj.cz" userId="f0a9becd-1e31-4cd9-9a3e-c03b821d1dac" providerId="ADAL" clId="{6FFC809E-B67C-43AE-8809-33221084EB95}" dt="2022-07-28T15:15:53.143" v="23" actId="1076"/>
          <ac:spMkLst>
            <pc:docMk/>
            <pc:sldMk cId="1381000377" sldId="917"/>
            <ac:spMk id="5" creationId="{FA6AC03A-9207-7D9A-EB72-C6EB31789BDA}"/>
          </ac:spMkLst>
        </pc:spChg>
        <pc:spChg chg="mod topLvl">
          <ac:chgData name="marek.andel@odprezentuj.cz" userId="f0a9becd-1e31-4cd9-9a3e-c03b821d1dac" providerId="ADAL" clId="{6FFC809E-B67C-43AE-8809-33221084EB95}" dt="2022-07-28T15:22:40.363" v="82" actId="207"/>
          <ac:spMkLst>
            <pc:docMk/>
            <pc:sldMk cId="1381000377" sldId="917"/>
            <ac:spMk id="6" creationId="{4A824C18-269E-BA9D-ED98-6464C82704C4}"/>
          </ac:spMkLst>
        </pc:spChg>
        <pc:spChg chg="mod topLvl">
          <ac:chgData name="marek.andel@odprezentuj.cz" userId="f0a9becd-1e31-4cd9-9a3e-c03b821d1dac" providerId="ADAL" clId="{6FFC809E-B67C-43AE-8809-33221084EB95}" dt="2022-07-28T15:15:53.143" v="23" actId="1076"/>
          <ac:spMkLst>
            <pc:docMk/>
            <pc:sldMk cId="1381000377" sldId="917"/>
            <ac:spMk id="7" creationId="{CA11CC20-4CE0-8DCE-8929-D7DB04688105}"/>
          </ac:spMkLst>
        </pc:spChg>
        <pc:spChg chg="mod topLvl">
          <ac:chgData name="marek.andel@odprezentuj.cz" userId="f0a9becd-1e31-4cd9-9a3e-c03b821d1dac" providerId="ADAL" clId="{6FFC809E-B67C-43AE-8809-33221084EB95}" dt="2022-07-28T15:22:46.154" v="95" actId="207"/>
          <ac:spMkLst>
            <pc:docMk/>
            <pc:sldMk cId="1381000377" sldId="917"/>
            <ac:spMk id="8" creationId="{5B876BCD-CB36-E9CD-6AAF-DB540E2FA4A1}"/>
          </ac:spMkLst>
        </pc:spChg>
        <pc:spChg chg="mod topLvl">
          <ac:chgData name="marek.andel@odprezentuj.cz" userId="f0a9becd-1e31-4cd9-9a3e-c03b821d1dac" providerId="ADAL" clId="{6FFC809E-B67C-43AE-8809-33221084EB95}" dt="2022-07-28T15:23:02.401" v="120" actId="207"/>
          <ac:spMkLst>
            <pc:docMk/>
            <pc:sldMk cId="1381000377" sldId="917"/>
            <ac:spMk id="9" creationId="{36AB77DA-D41D-D1B4-A6AD-49D00D42A8B0}"/>
          </ac:spMkLst>
        </pc:spChg>
        <pc:spChg chg="mod topLvl">
          <ac:chgData name="marek.andel@odprezentuj.cz" userId="f0a9becd-1e31-4cd9-9a3e-c03b821d1dac" providerId="ADAL" clId="{6FFC809E-B67C-43AE-8809-33221084EB95}" dt="2022-07-28T15:22:51.995" v="106" actId="207"/>
          <ac:spMkLst>
            <pc:docMk/>
            <pc:sldMk cId="1381000377" sldId="917"/>
            <ac:spMk id="10" creationId="{759BA984-A906-B650-C12F-504732DF9A63}"/>
          </ac:spMkLst>
        </pc:spChg>
        <pc:spChg chg="del mod topLvl">
          <ac:chgData name="marek.andel@odprezentuj.cz" userId="f0a9becd-1e31-4cd9-9a3e-c03b821d1dac" providerId="ADAL" clId="{6FFC809E-B67C-43AE-8809-33221084EB95}" dt="2022-07-28T15:16:53.217" v="27" actId="478"/>
          <ac:spMkLst>
            <pc:docMk/>
            <pc:sldMk cId="1381000377" sldId="917"/>
            <ac:spMk id="11" creationId="{5C31CA87-7E2A-9FE5-63B2-2638CAD997F4}"/>
          </ac:spMkLst>
        </pc:spChg>
        <pc:spChg chg="del mod topLvl">
          <ac:chgData name="marek.andel@odprezentuj.cz" userId="f0a9becd-1e31-4cd9-9a3e-c03b821d1dac" providerId="ADAL" clId="{6FFC809E-B67C-43AE-8809-33221084EB95}" dt="2022-07-28T15:17:24.067" v="34" actId="478"/>
          <ac:spMkLst>
            <pc:docMk/>
            <pc:sldMk cId="1381000377" sldId="917"/>
            <ac:spMk id="12" creationId="{D3C1E1C1-EB8A-D890-ADC7-D78AFD821D98}"/>
          </ac:spMkLst>
        </pc:spChg>
        <pc:spChg chg="del mod topLvl">
          <ac:chgData name="marek.andel@odprezentuj.cz" userId="f0a9becd-1e31-4cd9-9a3e-c03b821d1dac" providerId="ADAL" clId="{6FFC809E-B67C-43AE-8809-33221084EB95}" dt="2022-07-28T15:16:52.403" v="26" actId="478"/>
          <ac:spMkLst>
            <pc:docMk/>
            <pc:sldMk cId="1381000377" sldId="917"/>
            <ac:spMk id="13" creationId="{C11A4CE9-044E-D779-1259-A254674FFAA1}"/>
          </ac:spMkLst>
        </pc:spChg>
        <pc:spChg chg="del mod topLvl">
          <ac:chgData name="marek.andel@odprezentuj.cz" userId="f0a9becd-1e31-4cd9-9a3e-c03b821d1dac" providerId="ADAL" clId="{6FFC809E-B67C-43AE-8809-33221084EB95}" dt="2022-07-28T15:17:34.210" v="39" actId="478"/>
          <ac:spMkLst>
            <pc:docMk/>
            <pc:sldMk cId="1381000377" sldId="917"/>
            <ac:spMk id="14" creationId="{A1F904C6-7E43-1D23-F0D2-5FFE614FF09D}"/>
          </ac:spMkLst>
        </pc:spChg>
        <pc:spChg chg="del mod topLvl">
          <ac:chgData name="marek.andel@odprezentuj.cz" userId="f0a9becd-1e31-4cd9-9a3e-c03b821d1dac" providerId="ADAL" clId="{6FFC809E-B67C-43AE-8809-33221084EB95}" dt="2022-07-28T15:16:51.507" v="25" actId="478"/>
          <ac:spMkLst>
            <pc:docMk/>
            <pc:sldMk cId="1381000377" sldId="917"/>
            <ac:spMk id="15" creationId="{BC863CD4-3D39-FDCA-9845-88881FD95583}"/>
          </ac:spMkLst>
        </pc:spChg>
        <pc:spChg chg="del mod topLvl">
          <ac:chgData name="marek.andel@odprezentuj.cz" userId="f0a9becd-1e31-4cd9-9a3e-c03b821d1dac" providerId="ADAL" clId="{6FFC809E-B67C-43AE-8809-33221084EB95}" dt="2022-07-28T15:17:46.114" v="44" actId="478"/>
          <ac:spMkLst>
            <pc:docMk/>
            <pc:sldMk cId="1381000377" sldId="917"/>
            <ac:spMk id="16" creationId="{321F8827-4383-BC6A-DBE0-29974A56F40C}"/>
          </ac:spMkLst>
        </pc:spChg>
        <pc:spChg chg="del mod topLvl">
          <ac:chgData name="marek.andel@odprezentuj.cz" userId="f0a9becd-1e31-4cd9-9a3e-c03b821d1dac" providerId="ADAL" clId="{6FFC809E-B67C-43AE-8809-33221084EB95}" dt="2022-07-28T15:16:50.183" v="24" actId="478"/>
          <ac:spMkLst>
            <pc:docMk/>
            <pc:sldMk cId="1381000377" sldId="917"/>
            <ac:spMk id="17" creationId="{595DCEB1-032A-B10C-F445-D1EBC679F3B3}"/>
          </ac:spMkLst>
        </pc:spChg>
        <pc:spChg chg="del mod topLvl">
          <ac:chgData name="marek.andel@odprezentuj.cz" userId="f0a9becd-1e31-4cd9-9a3e-c03b821d1dac" providerId="ADAL" clId="{6FFC809E-B67C-43AE-8809-33221084EB95}" dt="2022-07-28T15:17:57.975" v="49" actId="478"/>
          <ac:spMkLst>
            <pc:docMk/>
            <pc:sldMk cId="1381000377" sldId="917"/>
            <ac:spMk id="18" creationId="{55DC5721-FAF8-EE4E-DDD6-0A162B66D8D3}"/>
          </ac:spMkLst>
        </pc:spChg>
        <pc:spChg chg="mod">
          <ac:chgData name="marek.andel@odprezentuj.cz" userId="f0a9becd-1e31-4cd9-9a3e-c03b821d1dac" providerId="ADAL" clId="{6FFC809E-B67C-43AE-8809-33221084EB95}" dt="2022-07-28T15:22:34.031" v="71" actId="207"/>
          <ac:spMkLst>
            <pc:docMk/>
            <pc:sldMk cId="1381000377" sldId="917"/>
            <ac:spMk id="20" creationId="{FAF91989-8EE3-4585-F2DE-A6A3F8043DD7}"/>
          </ac:spMkLst>
        </pc:spChg>
        <pc:spChg chg="mod">
          <ac:chgData name="marek.andel@odprezentuj.cz" userId="f0a9becd-1e31-4cd9-9a3e-c03b821d1dac" providerId="ADAL" clId="{6FFC809E-B67C-43AE-8809-33221084EB95}" dt="2022-07-28T15:22:34.031" v="71" actId="207"/>
          <ac:spMkLst>
            <pc:docMk/>
            <pc:sldMk cId="1381000377" sldId="917"/>
            <ac:spMk id="21" creationId="{EF6B7E83-865A-C8CB-EE10-A544D7DDA400}"/>
          </ac:spMkLst>
        </pc:spChg>
        <pc:spChg chg="mod">
          <ac:chgData name="marek.andel@odprezentuj.cz" userId="f0a9becd-1e31-4cd9-9a3e-c03b821d1dac" providerId="ADAL" clId="{6FFC809E-B67C-43AE-8809-33221084EB95}" dt="2022-07-28T15:22:34.031" v="71" actId="207"/>
          <ac:spMkLst>
            <pc:docMk/>
            <pc:sldMk cId="1381000377" sldId="917"/>
            <ac:spMk id="23" creationId="{29E4ED14-6133-E0ED-170F-B0272033BF8E}"/>
          </ac:spMkLst>
        </pc:spChg>
        <pc:spChg chg="mod">
          <ac:chgData name="marek.andel@odprezentuj.cz" userId="f0a9becd-1e31-4cd9-9a3e-c03b821d1dac" providerId="ADAL" clId="{6FFC809E-B67C-43AE-8809-33221084EB95}" dt="2022-07-28T15:22:34.031" v="71" actId="207"/>
          <ac:spMkLst>
            <pc:docMk/>
            <pc:sldMk cId="1381000377" sldId="917"/>
            <ac:spMk id="24" creationId="{319A9BB4-D8D0-E324-F551-B0E92443F496}"/>
          </ac:spMkLst>
        </pc:spChg>
        <pc:spChg chg="mod">
          <ac:chgData name="marek.andel@odprezentuj.cz" userId="f0a9becd-1e31-4cd9-9a3e-c03b821d1dac" providerId="ADAL" clId="{6FFC809E-B67C-43AE-8809-33221084EB95}" dt="2022-07-28T15:22:34.031" v="71" actId="207"/>
          <ac:spMkLst>
            <pc:docMk/>
            <pc:sldMk cId="1381000377" sldId="917"/>
            <ac:spMk id="26" creationId="{5C327D3D-2E4D-1DDE-C401-A96ECFA45ECF}"/>
          </ac:spMkLst>
        </pc:spChg>
        <pc:spChg chg="mod">
          <ac:chgData name="marek.andel@odprezentuj.cz" userId="f0a9becd-1e31-4cd9-9a3e-c03b821d1dac" providerId="ADAL" clId="{6FFC809E-B67C-43AE-8809-33221084EB95}" dt="2022-07-28T15:22:34.031" v="71" actId="207"/>
          <ac:spMkLst>
            <pc:docMk/>
            <pc:sldMk cId="1381000377" sldId="917"/>
            <ac:spMk id="27" creationId="{A900A95B-CFFB-2AFD-3BF8-154685D02279}"/>
          </ac:spMkLst>
        </pc:spChg>
        <pc:spChg chg="mod">
          <ac:chgData name="marek.andel@odprezentuj.cz" userId="f0a9becd-1e31-4cd9-9a3e-c03b821d1dac" providerId="ADAL" clId="{6FFC809E-B67C-43AE-8809-33221084EB95}" dt="2022-07-28T15:22:34.031" v="71" actId="207"/>
          <ac:spMkLst>
            <pc:docMk/>
            <pc:sldMk cId="1381000377" sldId="917"/>
            <ac:spMk id="29" creationId="{50FF7F65-183A-78CE-48CD-C65A3115CC6E}"/>
          </ac:spMkLst>
        </pc:spChg>
        <pc:spChg chg="mod">
          <ac:chgData name="marek.andel@odprezentuj.cz" userId="f0a9becd-1e31-4cd9-9a3e-c03b821d1dac" providerId="ADAL" clId="{6FFC809E-B67C-43AE-8809-33221084EB95}" dt="2022-07-28T15:22:34.031" v="71" actId="207"/>
          <ac:spMkLst>
            <pc:docMk/>
            <pc:sldMk cId="1381000377" sldId="917"/>
            <ac:spMk id="30" creationId="{AEAC90FD-F978-74AD-3566-031B4C8F1E53}"/>
          </ac:spMkLst>
        </pc:spChg>
        <pc:spChg chg="add del mod">
          <ac:chgData name="marek.andel@odprezentuj.cz" userId="f0a9becd-1e31-4cd9-9a3e-c03b821d1dac" providerId="ADAL" clId="{6FFC809E-B67C-43AE-8809-33221084EB95}" dt="2022-07-28T15:15:40.216" v="19" actId="478"/>
          <ac:spMkLst>
            <pc:docMk/>
            <pc:sldMk cId="1381000377" sldId="917"/>
            <ac:spMk id="32" creationId="{24EFA563-F7A0-6124-C706-63C77B46C1AF}"/>
          </ac:spMkLst>
        </pc:spChg>
        <pc:spChg chg="add del mod">
          <ac:chgData name="marek.andel@odprezentuj.cz" userId="f0a9becd-1e31-4cd9-9a3e-c03b821d1dac" providerId="ADAL" clId="{6FFC809E-B67C-43AE-8809-33221084EB95}" dt="2022-07-28T15:15:40.216" v="19" actId="478"/>
          <ac:spMkLst>
            <pc:docMk/>
            <pc:sldMk cId="1381000377" sldId="917"/>
            <ac:spMk id="34" creationId="{4444E867-79DC-199C-FE29-FAEDC4099C77}"/>
          </ac:spMkLst>
        </pc:spChg>
        <pc:spChg chg="add del mod">
          <ac:chgData name="marek.andel@odprezentuj.cz" userId="f0a9becd-1e31-4cd9-9a3e-c03b821d1dac" providerId="ADAL" clId="{6FFC809E-B67C-43AE-8809-33221084EB95}" dt="2022-07-28T15:17:22.867" v="33" actId="478"/>
          <ac:spMkLst>
            <pc:docMk/>
            <pc:sldMk cId="1381000377" sldId="917"/>
            <ac:spMk id="36" creationId="{DBF6B97F-724A-3879-004E-3A0017527F51}"/>
          </ac:spMkLst>
        </pc:spChg>
        <pc:spChg chg="add del mod">
          <ac:chgData name="marek.andel@odprezentuj.cz" userId="f0a9becd-1e31-4cd9-9a3e-c03b821d1dac" providerId="ADAL" clId="{6FFC809E-B67C-43AE-8809-33221084EB95}" dt="2022-07-28T15:17:32.082" v="38" actId="478"/>
          <ac:spMkLst>
            <pc:docMk/>
            <pc:sldMk cId="1381000377" sldId="917"/>
            <ac:spMk id="38" creationId="{80852068-6BDB-1BB2-45A4-EF41A50E1F43}"/>
          </ac:spMkLst>
        </pc:spChg>
        <pc:spChg chg="add del mod">
          <ac:chgData name="marek.andel@odprezentuj.cz" userId="f0a9becd-1e31-4cd9-9a3e-c03b821d1dac" providerId="ADAL" clId="{6FFC809E-B67C-43AE-8809-33221084EB95}" dt="2022-07-28T15:17:44.353" v="43" actId="478"/>
          <ac:spMkLst>
            <pc:docMk/>
            <pc:sldMk cId="1381000377" sldId="917"/>
            <ac:spMk id="40" creationId="{FFD5EF6D-B312-98DD-E8D7-07372110D925}"/>
          </ac:spMkLst>
        </pc:spChg>
        <pc:spChg chg="add mod ord">
          <ac:chgData name="marek.andel@odprezentuj.cz" userId="f0a9becd-1e31-4cd9-9a3e-c03b821d1dac" providerId="ADAL" clId="{6FFC809E-B67C-43AE-8809-33221084EB95}" dt="2022-07-28T15:18:06.481" v="50" actId="14100"/>
          <ac:spMkLst>
            <pc:docMk/>
            <pc:sldMk cId="1381000377" sldId="917"/>
            <ac:spMk id="42" creationId="{AE8F18DD-2410-40D3-F994-F5D291E67224}"/>
          </ac:spMkLst>
        </pc:spChg>
        <pc:spChg chg="add mod">
          <ac:chgData name="marek.andel@odprezentuj.cz" userId="f0a9becd-1e31-4cd9-9a3e-c03b821d1dac" providerId="ADAL" clId="{6FFC809E-B67C-43AE-8809-33221084EB95}" dt="2022-07-28T15:18:06.481" v="50" actId="14100"/>
          <ac:spMkLst>
            <pc:docMk/>
            <pc:sldMk cId="1381000377" sldId="917"/>
            <ac:spMk id="44" creationId="{2C82B62C-8F10-7313-1183-DFC0A505ADB0}"/>
          </ac:spMkLst>
        </pc:spChg>
        <pc:spChg chg="add mod">
          <ac:chgData name="marek.andel@odprezentuj.cz" userId="f0a9becd-1e31-4cd9-9a3e-c03b821d1dac" providerId="ADAL" clId="{6FFC809E-B67C-43AE-8809-33221084EB95}" dt="2022-07-28T15:18:06.481" v="50" actId="14100"/>
          <ac:spMkLst>
            <pc:docMk/>
            <pc:sldMk cId="1381000377" sldId="917"/>
            <ac:spMk id="46" creationId="{19304C6B-DB7C-7CBB-D3D8-08A70A043167}"/>
          </ac:spMkLst>
        </pc:spChg>
        <pc:spChg chg="add mod">
          <ac:chgData name="marek.andel@odprezentuj.cz" userId="f0a9becd-1e31-4cd9-9a3e-c03b821d1dac" providerId="ADAL" clId="{6FFC809E-B67C-43AE-8809-33221084EB95}" dt="2022-07-28T15:18:06.481" v="50" actId="14100"/>
          <ac:spMkLst>
            <pc:docMk/>
            <pc:sldMk cId="1381000377" sldId="917"/>
            <ac:spMk id="48" creationId="{61347406-0C48-98E3-F658-1EFDAE1B5BAA}"/>
          </ac:spMkLst>
        </pc:spChg>
        <pc:spChg chg="add del mod">
          <ac:chgData name="marek.andel@odprezentuj.cz" userId="f0a9becd-1e31-4cd9-9a3e-c03b821d1dac" providerId="ADAL" clId="{6FFC809E-B67C-43AE-8809-33221084EB95}" dt="2022-07-28T15:22:03.526" v="63" actId="478"/>
          <ac:spMkLst>
            <pc:docMk/>
            <pc:sldMk cId="1381000377" sldId="917"/>
            <ac:spMk id="50" creationId="{FFD91250-E4C3-EA6B-361F-26ECF8C1BACF}"/>
          </ac:spMkLst>
        </pc:spChg>
        <pc:grpChg chg="add del mod">
          <ac:chgData name="marek.andel@odprezentuj.cz" userId="f0a9becd-1e31-4cd9-9a3e-c03b821d1dac" providerId="ADAL" clId="{6FFC809E-B67C-43AE-8809-33221084EB95}" dt="2022-07-28T15:15:04.270" v="9" actId="165"/>
          <ac:grpSpMkLst>
            <pc:docMk/>
            <pc:sldMk cId="1381000377" sldId="917"/>
            <ac:grpSpMk id="2" creationId="{CB6F318C-4470-641A-8A6D-284585B4EC17}"/>
          </ac:grpSpMkLst>
        </pc:grpChg>
        <pc:grpChg chg="add mod">
          <ac:chgData name="marek.andel@odprezentuj.cz" userId="f0a9becd-1e31-4cd9-9a3e-c03b821d1dac" providerId="ADAL" clId="{6FFC809E-B67C-43AE-8809-33221084EB95}" dt="2022-07-28T15:15:53.143" v="23" actId="1076"/>
          <ac:grpSpMkLst>
            <pc:docMk/>
            <pc:sldMk cId="1381000377" sldId="917"/>
            <ac:grpSpMk id="19" creationId="{4B10D5BA-2EDD-5BA0-30C7-5E8FC806BB4C}"/>
          </ac:grpSpMkLst>
        </pc:grpChg>
        <pc:grpChg chg="add mod">
          <ac:chgData name="marek.andel@odprezentuj.cz" userId="f0a9becd-1e31-4cd9-9a3e-c03b821d1dac" providerId="ADAL" clId="{6FFC809E-B67C-43AE-8809-33221084EB95}" dt="2022-07-28T15:15:53.143" v="23" actId="1076"/>
          <ac:grpSpMkLst>
            <pc:docMk/>
            <pc:sldMk cId="1381000377" sldId="917"/>
            <ac:grpSpMk id="22" creationId="{A2EF4692-7CFB-B0AE-3BA0-3DB8140B0FB9}"/>
          </ac:grpSpMkLst>
        </pc:grpChg>
        <pc:grpChg chg="add mod">
          <ac:chgData name="marek.andel@odprezentuj.cz" userId="f0a9becd-1e31-4cd9-9a3e-c03b821d1dac" providerId="ADAL" clId="{6FFC809E-B67C-43AE-8809-33221084EB95}" dt="2022-07-28T15:15:53.143" v="23" actId="1076"/>
          <ac:grpSpMkLst>
            <pc:docMk/>
            <pc:sldMk cId="1381000377" sldId="917"/>
            <ac:grpSpMk id="25" creationId="{54E0D6EB-B87F-4F78-F686-02F09BAA7B2C}"/>
          </ac:grpSpMkLst>
        </pc:grpChg>
        <pc:grpChg chg="add mod">
          <ac:chgData name="marek.andel@odprezentuj.cz" userId="f0a9becd-1e31-4cd9-9a3e-c03b821d1dac" providerId="ADAL" clId="{6FFC809E-B67C-43AE-8809-33221084EB95}" dt="2022-07-28T15:15:53.143" v="23" actId="1076"/>
          <ac:grpSpMkLst>
            <pc:docMk/>
            <pc:sldMk cId="1381000377" sldId="917"/>
            <ac:grpSpMk id="28" creationId="{F4C42822-1ABD-6DAA-8F64-CE46AFD798B1}"/>
          </ac:grpSpMkLst>
        </pc:grpChg>
        <pc:picChg chg="add mod ord modCrop">
          <ac:chgData name="marek.andel@odprezentuj.cz" userId="f0a9becd-1e31-4cd9-9a3e-c03b821d1dac" providerId="ADAL" clId="{6FFC809E-B67C-43AE-8809-33221084EB95}" dt="2022-07-28T15:23:20.077" v="126" actId="18131"/>
          <ac:picMkLst>
            <pc:docMk/>
            <pc:sldMk cId="1381000377" sldId="917"/>
            <ac:picMk id="52" creationId="{FF35F7F8-6543-0643-1C21-1D3012C48569}"/>
          </ac:picMkLst>
        </pc:picChg>
        <pc:picChg chg="add del mod">
          <ac:chgData name="marek.andel@odprezentuj.cz" userId="f0a9becd-1e31-4cd9-9a3e-c03b821d1dac" providerId="ADAL" clId="{6FFC809E-B67C-43AE-8809-33221084EB95}" dt="2022-07-28T15:23:51.186" v="131" actId="478"/>
          <ac:picMkLst>
            <pc:docMk/>
            <pc:sldMk cId="1381000377" sldId="917"/>
            <ac:picMk id="54" creationId="{5C332113-C672-173E-2DD4-B56117CBA7D5}"/>
          </ac:picMkLst>
        </pc:picChg>
      </pc:sldChg>
      <pc:sldChg chg="addSp delSp modSp mod delAnim modAnim">
        <pc:chgData name="marek.andel@odprezentuj.cz" userId="f0a9becd-1e31-4cd9-9a3e-c03b821d1dac" providerId="ADAL" clId="{6FFC809E-B67C-43AE-8809-33221084EB95}" dt="2022-08-11T15:51:17" v="2659" actId="478"/>
        <pc:sldMkLst>
          <pc:docMk/>
          <pc:sldMk cId="1842929531" sldId="919"/>
        </pc:sldMkLst>
        <pc:spChg chg="del">
          <ac:chgData name="marek.andel@odprezentuj.cz" userId="f0a9becd-1e31-4cd9-9a3e-c03b821d1dac" providerId="ADAL" clId="{6FFC809E-B67C-43AE-8809-33221084EB95}" dt="2022-08-11T15:51:17" v="2659" actId="478"/>
          <ac:spMkLst>
            <pc:docMk/>
            <pc:sldMk cId="1842929531" sldId="919"/>
            <ac:spMk id="4" creationId="{F209326B-B573-4473-3863-70CA7EB9EE56}"/>
          </ac:spMkLst>
        </pc:spChg>
        <pc:spChg chg="mod">
          <ac:chgData name="marek.andel@odprezentuj.cz" userId="f0a9becd-1e31-4cd9-9a3e-c03b821d1dac" providerId="ADAL" clId="{6FFC809E-B67C-43AE-8809-33221084EB95}" dt="2022-08-08T08:21:57.108" v="2405"/>
          <ac:spMkLst>
            <pc:docMk/>
            <pc:sldMk cId="1842929531" sldId="919"/>
            <ac:spMk id="17" creationId="{C8F7FB76-A810-B50B-E096-475768AF9111}"/>
          </ac:spMkLst>
        </pc:spChg>
        <pc:grpChg chg="add mod">
          <ac:chgData name="marek.andel@odprezentuj.cz" userId="f0a9becd-1e31-4cd9-9a3e-c03b821d1dac" providerId="ADAL" clId="{6FFC809E-B67C-43AE-8809-33221084EB95}" dt="2022-08-08T08:21:57.108" v="2405"/>
          <ac:grpSpMkLst>
            <pc:docMk/>
            <pc:sldMk cId="1842929531" sldId="919"/>
            <ac:grpSpMk id="3" creationId="{1FC9595D-D875-BF38-25B8-6480DB91E7C1}"/>
          </ac:grpSpMkLst>
        </pc:grpChg>
        <pc:picChg chg="del">
          <ac:chgData name="marek.andel@odprezentuj.cz" userId="f0a9becd-1e31-4cd9-9a3e-c03b821d1dac" providerId="ADAL" clId="{6FFC809E-B67C-43AE-8809-33221084EB95}" dt="2022-08-08T08:21:56.953" v="2404" actId="478"/>
          <ac:picMkLst>
            <pc:docMk/>
            <pc:sldMk cId="1842929531" sldId="919"/>
            <ac:picMk id="9" creationId="{2E453548-B3BB-5232-D061-AB1649E9CC1D}"/>
          </ac:picMkLst>
        </pc:picChg>
        <pc:picChg chg="mod">
          <ac:chgData name="marek.andel@odprezentuj.cz" userId="f0a9becd-1e31-4cd9-9a3e-c03b821d1dac" providerId="ADAL" clId="{6FFC809E-B67C-43AE-8809-33221084EB95}" dt="2022-08-08T08:21:57.108" v="2405"/>
          <ac:picMkLst>
            <pc:docMk/>
            <pc:sldMk cId="1842929531" sldId="919"/>
            <ac:picMk id="16" creationId="{083B4CE2-7C27-F230-CF71-C5B7BDD80454}"/>
          </ac:picMkLst>
        </pc:picChg>
      </pc:sldChg>
      <pc:sldChg chg="del">
        <pc:chgData name="marek.andel@odprezentuj.cz" userId="f0a9becd-1e31-4cd9-9a3e-c03b821d1dac" providerId="ADAL" clId="{6FFC809E-B67C-43AE-8809-33221084EB95}" dt="2022-08-08T08:18:37.376" v="2269" actId="47"/>
        <pc:sldMkLst>
          <pc:docMk/>
          <pc:sldMk cId="3100433488" sldId="920"/>
        </pc:sldMkLst>
      </pc:sldChg>
      <pc:sldChg chg="addSp delSp modSp mod modClrScheme chgLayout">
        <pc:chgData name="marek.andel@odprezentuj.cz" userId="f0a9becd-1e31-4cd9-9a3e-c03b821d1dac" providerId="ADAL" clId="{6FFC809E-B67C-43AE-8809-33221084EB95}" dt="2022-08-01T09:13:42.599" v="1053" actId="1076"/>
        <pc:sldMkLst>
          <pc:docMk/>
          <pc:sldMk cId="1212626766" sldId="925"/>
        </pc:sldMkLst>
        <pc:spChg chg="del">
          <ac:chgData name="marek.andel@odprezentuj.cz" userId="f0a9becd-1e31-4cd9-9a3e-c03b821d1dac" providerId="ADAL" clId="{6FFC809E-B67C-43AE-8809-33221084EB95}" dt="2022-08-01T08:59:32.286" v="871" actId="478"/>
          <ac:spMkLst>
            <pc:docMk/>
            <pc:sldMk cId="1212626766" sldId="925"/>
            <ac:spMk id="2" creationId="{E0DD67AC-EF79-0A73-3FA4-603EF7B9C055}"/>
          </ac:spMkLst>
        </pc:spChg>
        <pc:spChg chg="mod">
          <ac:chgData name="marek.andel@odprezentuj.cz" userId="f0a9becd-1e31-4cd9-9a3e-c03b821d1dac" providerId="ADAL" clId="{6FFC809E-B67C-43AE-8809-33221084EB95}" dt="2022-08-01T09:04:45.432" v="894" actId="1076"/>
          <ac:spMkLst>
            <pc:docMk/>
            <pc:sldMk cId="1212626766" sldId="925"/>
            <ac:spMk id="3" creationId="{7AA6DAB3-751A-9690-230B-D061975A3FCB}"/>
          </ac:spMkLst>
        </pc:spChg>
        <pc:spChg chg="del">
          <ac:chgData name="marek.andel@odprezentuj.cz" userId="f0a9becd-1e31-4cd9-9a3e-c03b821d1dac" providerId="ADAL" clId="{6FFC809E-B67C-43AE-8809-33221084EB95}" dt="2022-08-01T08:59:32.286" v="871" actId="478"/>
          <ac:spMkLst>
            <pc:docMk/>
            <pc:sldMk cId="1212626766" sldId="925"/>
            <ac:spMk id="4" creationId="{68FE11F8-14D6-6D42-D94C-B0F1A700C1A9}"/>
          </ac:spMkLst>
        </pc:spChg>
        <pc:spChg chg="del">
          <ac:chgData name="marek.andel@odprezentuj.cz" userId="f0a9becd-1e31-4cd9-9a3e-c03b821d1dac" providerId="ADAL" clId="{6FFC809E-B67C-43AE-8809-33221084EB95}" dt="2022-08-01T08:59:32.286" v="871" actId="478"/>
          <ac:spMkLst>
            <pc:docMk/>
            <pc:sldMk cId="1212626766" sldId="925"/>
            <ac:spMk id="5" creationId="{A1EE3512-87BC-195C-C535-2B8B06B48419}"/>
          </ac:spMkLst>
        </pc:spChg>
        <pc:spChg chg="add mod ord">
          <ac:chgData name="marek.andel@odprezentuj.cz" userId="f0a9becd-1e31-4cd9-9a3e-c03b821d1dac" providerId="ADAL" clId="{6FFC809E-B67C-43AE-8809-33221084EB95}" dt="2022-08-01T09:00:50.035" v="878"/>
          <ac:spMkLst>
            <pc:docMk/>
            <pc:sldMk cId="1212626766" sldId="925"/>
            <ac:spMk id="6" creationId="{4D06A963-5BB1-59FD-C680-A6FD951C22FA}"/>
          </ac:spMkLst>
        </pc:spChg>
        <pc:spChg chg="add mod ord modCrop">
          <ac:chgData name="marek.andel@odprezentuj.cz" userId="f0a9becd-1e31-4cd9-9a3e-c03b821d1dac" providerId="ADAL" clId="{6FFC809E-B67C-43AE-8809-33221084EB95}" dt="2022-08-01T09:11:26.408" v="1013" actId="554"/>
          <ac:spMkLst>
            <pc:docMk/>
            <pc:sldMk cId="1212626766" sldId="925"/>
            <ac:spMk id="7" creationId="{B47C402A-D366-C692-B817-FBBC4DAAC1F2}"/>
          </ac:spMkLst>
        </pc:spChg>
        <pc:spChg chg="add mod modCrop">
          <ac:chgData name="marek.andel@odprezentuj.cz" userId="f0a9becd-1e31-4cd9-9a3e-c03b821d1dac" providerId="ADAL" clId="{6FFC809E-B67C-43AE-8809-33221084EB95}" dt="2022-08-01T09:08:57.394" v="966" actId="18131"/>
          <ac:spMkLst>
            <pc:docMk/>
            <pc:sldMk cId="1212626766" sldId="925"/>
            <ac:spMk id="8" creationId="{76D49253-0F4D-D399-2A29-A843B8C1D344}"/>
          </ac:spMkLst>
        </pc:spChg>
        <pc:spChg chg="add mod">
          <ac:chgData name="marek.andel@odprezentuj.cz" userId="f0a9becd-1e31-4cd9-9a3e-c03b821d1dac" providerId="ADAL" clId="{6FFC809E-B67C-43AE-8809-33221084EB95}" dt="2022-08-01T09:08:41.958" v="962" actId="108"/>
          <ac:spMkLst>
            <pc:docMk/>
            <pc:sldMk cId="1212626766" sldId="925"/>
            <ac:spMk id="9" creationId="{E3A70F35-055D-F61A-04FC-440F0B6B4FFE}"/>
          </ac:spMkLst>
        </pc:spChg>
        <pc:spChg chg="add del mod">
          <ac:chgData name="marek.andel@odprezentuj.cz" userId="f0a9becd-1e31-4cd9-9a3e-c03b821d1dac" providerId="ADAL" clId="{6FFC809E-B67C-43AE-8809-33221084EB95}" dt="2022-08-01T09:01:37.003" v="889" actId="478"/>
          <ac:spMkLst>
            <pc:docMk/>
            <pc:sldMk cId="1212626766" sldId="925"/>
            <ac:spMk id="10" creationId="{3D4587DD-181B-5DB7-41ED-B37CDA0A86EC}"/>
          </ac:spMkLst>
        </pc:spChg>
        <pc:spChg chg="add mod">
          <ac:chgData name="marek.andel@odprezentuj.cz" userId="f0a9becd-1e31-4cd9-9a3e-c03b821d1dac" providerId="ADAL" clId="{6FFC809E-B67C-43AE-8809-33221084EB95}" dt="2022-08-01T09:09:54.241" v="987" actId="207"/>
          <ac:spMkLst>
            <pc:docMk/>
            <pc:sldMk cId="1212626766" sldId="925"/>
            <ac:spMk id="11" creationId="{78FA5ED2-23D8-4516-6637-B2279BE1E831}"/>
          </ac:spMkLst>
        </pc:spChg>
        <pc:spChg chg="add del mod">
          <ac:chgData name="marek.andel@odprezentuj.cz" userId="f0a9becd-1e31-4cd9-9a3e-c03b821d1dac" providerId="ADAL" clId="{6FFC809E-B67C-43AE-8809-33221084EB95}" dt="2022-08-01T09:09:35.487" v="973" actId="478"/>
          <ac:spMkLst>
            <pc:docMk/>
            <pc:sldMk cId="1212626766" sldId="925"/>
            <ac:spMk id="12" creationId="{6A81152B-7383-3DA1-E75E-87B991B29DD4}"/>
          </ac:spMkLst>
        </pc:spChg>
        <pc:spChg chg="add mod">
          <ac:chgData name="marek.andel@odprezentuj.cz" userId="f0a9becd-1e31-4cd9-9a3e-c03b821d1dac" providerId="ADAL" clId="{6FFC809E-B67C-43AE-8809-33221084EB95}" dt="2022-08-01T09:09:57.949" v="988"/>
          <ac:spMkLst>
            <pc:docMk/>
            <pc:sldMk cId="1212626766" sldId="925"/>
            <ac:spMk id="13" creationId="{CE4C03C0-BE28-4423-E523-E543CB8B358E}"/>
          </ac:spMkLst>
        </pc:spChg>
        <pc:spChg chg="add del mod">
          <ac:chgData name="marek.andel@odprezentuj.cz" userId="f0a9becd-1e31-4cd9-9a3e-c03b821d1dac" providerId="ADAL" clId="{6FFC809E-B67C-43AE-8809-33221084EB95}" dt="2022-08-01T09:09:36.733" v="974" actId="478"/>
          <ac:spMkLst>
            <pc:docMk/>
            <pc:sldMk cId="1212626766" sldId="925"/>
            <ac:spMk id="14" creationId="{42DE791A-C03D-5001-B6CB-EDE831B92CD3}"/>
          </ac:spMkLst>
        </pc:spChg>
        <pc:spChg chg="add mod">
          <ac:chgData name="marek.andel@odprezentuj.cz" userId="f0a9becd-1e31-4cd9-9a3e-c03b821d1dac" providerId="ADAL" clId="{6FFC809E-B67C-43AE-8809-33221084EB95}" dt="2022-08-01T09:10:00.420" v="989"/>
          <ac:spMkLst>
            <pc:docMk/>
            <pc:sldMk cId="1212626766" sldId="925"/>
            <ac:spMk id="15" creationId="{466381D3-FE66-40EF-ACED-58DC10FED0E7}"/>
          </ac:spMkLst>
        </pc:spChg>
        <pc:spChg chg="add del mod">
          <ac:chgData name="marek.andel@odprezentuj.cz" userId="f0a9becd-1e31-4cd9-9a3e-c03b821d1dac" providerId="ADAL" clId="{6FFC809E-B67C-43AE-8809-33221084EB95}" dt="2022-08-01T09:09:36.733" v="974" actId="478"/>
          <ac:spMkLst>
            <pc:docMk/>
            <pc:sldMk cId="1212626766" sldId="925"/>
            <ac:spMk id="16" creationId="{1ABD090A-C1A6-E5F3-6858-E6B85A641D78}"/>
          </ac:spMkLst>
        </pc:spChg>
        <pc:spChg chg="add del mod">
          <ac:chgData name="marek.andel@odprezentuj.cz" userId="f0a9becd-1e31-4cd9-9a3e-c03b821d1dac" providerId="ADAL" clId="{6FFC809E-B67C-43AE-8809-33221084EB95}" dt="2022-08-01T09:11:27.867" v="1014" actId="478"/>
          <ac:spMkLst>
            <pc:docMk/>
            <pc:sldMk cId="1212626766" sldId="925"/>
            <ac:spMk id="17" creationId="{3647AEF6-E1EA-2045-657A-DBF0289554C9}"/>
          </ac:spMkLst>
        </pc:spChg>
        <pc:spChg chg="add del mod">
          <ac:chgData name="marek.andel@odprezentuj.cz" userId="f0a9becd-1e31-4cd9-9a3e-c03b821d1dac" providerId="ADAL" clId="{6FFC809E-B67C-43AE-8809-33221084EB95}" dt="2022-08-01T09:13:39.196" v="1050" actId="478"/>
          <ac:spMkLst>
            <pc:docMk/>
            <pc:sldMk cId="1212626766" sldId="925"/>
            <ac:spMk id="19" creationId="{6FD84CBE-E8D2-B68B-374B-1278F242E115}"/>
          </ac:spMkLst>
        </pc:spChg>
        <pc:spChg chg="add del mod">
          <ac:chgData name="marek.andel@odprezentuj.cz" userId="f0a9becd-1e31-4cd9-9a3e-c03b821d1dac" providerId="ADAL" clId="{6FFC809E-B67C-43AE-8809-33221084EB95}" dt="2022-08-01T09:13:39.196" v="1050" actId="478"/>
          <ac:spMkLst>
            <pc:docMk/>
            <pc:sldMk cId="1212626766" sldId="925"/>
            <ac:spMk id="21" creationId="{D91F2DCB-4408-7FD4-1E8F-F5ED50286DBC}"/>
          </ac:spMkLst>
        </pc:spChg>
        <pc:spChg chg="add del mod">
          <ac:chgData name="marek.andel@odprezentuj.cz" userId="f0a9becd-1e31-4cd9-9a3e-c03b821d1dac" providerId="ADAL" clId="{6FFC809E-B67C-43AE-8809-33221084EB95}" dt="2022-08-01T09:13:21.960" v="1045" actId="478"/>
          <ac:spMkLst>
            <pc:docMk/>
            <pc:sldMk cId="1212626766" sldId="925"/>
            <ac:spMk id="22" creationId="{29173831-4804-34D0-903C-EE0E9CC054FE}"/>
          </ac:spMkLst>
        </pc:spChg>
        <pc:spChg chg="add mod">
          <ac:chgData name="marek.andel@odprezentuj.cz" userId="f0a9becd-1e31-4cd9-9a3e-c03b821d1dac" providerId="ADAL" clId="{6FFC809E-B67C-43AE-8809-33221084EB95}" dt="2022-08-01T09:13:42.599" v="1053" actId="1076"/>
          <ac:spMkLst>
            <pc:docMk/>
            <pc:sldMk cId="1212626766" sldId="925"/>
            <ac:spMk id="24" creationId="{2367F60C-994A-4264-A5C9-DD6CAF144CE1}"/>
          </ac:spMkLst>
        </pc:spChg>
        <pc:spChg chg="add mod">
          <ac:chgData name="marek.andel@odprezentuj.cz" userId="f0a9becd-1e31-4cd9-9a3e-c03b821d1dac" providerId="ADAL" clId="{6FFC809E-B67C-43AE-8809-33221084EB95}" dt="2022-08-01T09:13:41.274" v="1052" actId="1076"/>
          <ac:spMkLst>
            <pc:docMk/>
            <pc:sldMk cId="1212626766" sldId="925"/>
            <ac:spMk id="26" creationId="{4C6DC690-536D-D140-19BF-46E949BACD15}"/>
          </ac:spMkLst>
        </pc:spChg>
      </pc:sldChg>
      <pc:sldChg chg="addSp delSp modSp add mod setBg modAnim">
        <pc:chgData name="marek.andel@odprezentuj.cz" userId="f0a9becd-1e31-4cd9-9a3e-c03b821d1dac" providerId="ADAL" clId="{6FFC809E-B67C-43AE-8809-33221084EB95}" dt="2022-07-28T15:40:37.739" v="867" actId="1076"/>
        <pc:sldMkLst>
          <pc:docMk/>
          <pc:sldMk cId="3027790890" sldId="926"/>
        </pc:sldMkLst>
        <pc:spChg chg="mod">
          <ac:chgData name="marek.andel@odprezentuj.cz" userId="f0a9becd-1e31-4cd9-9a3e-c03b821d1dac" providerId="ADAL" clId="{6FFC809E-B67C-43AE-8809-33221084EB95}" dt="2022-07-28T15:40:37.739" v="867" actId="1076"/>
          <ac:spMkLst>
            <pc:docMk/>
            <pc:sldMk cId="3027790890" sldId="926"/>
            <ac:spMk id="3" creationId="{D5583FD4-5A2A-1759-EDDE-16995FD22766}"/>
          </ac:spMkLst>
        </pc:spChg>
        <pc:spChg chg="mod ord">
          <ac:chgData name="marek.andel@odprezentuj.cz" userId="f0a9becd-1e31-4cd9-9a3e-c03b821d1dac" providerId="ADAL" clId="{6FFC809E-B67C-43AE-8809-33221084EB95}" dt="2022-07-28T15:39:16.005" v="855" actId="166"/>
          <ac:spMkLst>
            <pc:docMk/>
            <pc:sldMk cId="3027790890" sldId="926"/>
            <ac:spMk id="8" creationId="{5B876BCD-CB36-E9CD-6AAF-DB540E2FA4A1}"/>
          </ac:spMkLst>
        </pc:spChg>
        <pc:spChg chg="ord">
          <ac:chgData name="marek.andel@odprezentuj.cz" userId="f0a9becd-1e31-4cd9-9a3e-c03b821d1dac" providerId="ADAL" clId="{6FFC809E-B67C-43AE-8809-33221084EB95}" dt="2022-07-28T15:40:13.867" v="865" actId="166"/>
          <ac:spMkLst>
            <pc:docMk/>
            <pc:sldMk cId="3027790890" sldId="926"/>
            <ac:spMk id="9" creationId="{36AB77DA-D41D-D1B4-A6AD-49D00D42A8B0}"/>
          </ac:spMkLst>
        </pc:spChg>
        <pc:spChg chg="add del">
          <ac:chgData name="marek.andel@odprezentuj.cz" userId="f0a9becd-1e31-4cd9-9a3e-c03b821d1dac" providerId="ADAL" clId="{6FFC809E-B67C-43AE-8809-33221084EB95}" dt="2022-07-28T15:25:40.971" v="142" actId="22"/>
          <ac:spMkLst>
            <pc:docMk/>
            <pc:sldMk cId="3027790890" sldId="926"/>
            <ac:spMk id="12" creationId="{FC0F5581-27E8-91FE-2DA0-8EA55AD97199}"/>
          </ac:spMkLst>
        </pc:spChg>
        <pc:spChg chg="add del">
          <ac:chgData name="marek.andel@odprezentuj.cz" userId="f0a9becd-1e31-4cd9-9a3e-c03b821d1dac" providerId="ADAL" clId="{6FFC809E-B67C-43AE-8809-33221084EB95}" dt="2022-07-28T15:25:40.971" v="142" actId="22"/>
          <ac:spMkLst>
            <pc:docMk/>
            <pc:sldMk cId="3027790890" sldId="926"/>
            <ac:spMk id="14" creationId="{1A06AC3D-6040-32E2-9F53-9B94A333AC9D}"/>
          </ac:spMkLst>
        </pc:spChg>
        <pc:spChg chg="add del">
          <ac:chgData name="marek.andel@odprezentuj.cz" userId="f0a9becd-1e31-4cd9-9a3e-c03b821d1dac" providerId="ADAL" clId="{6FFC809E-B67C-43AE-8809-33221084EB95}" dt="2022-07-28T15:25:40.971" v="142" actId="22"/>
          <ac:spMkLst>
            <pc:docMk/>
            <pc:sldMk cId="3027790890" sldId="926"/>
            <ac:spMk id="16" creationId="{659BFB62-5FBF-0D85-CD46-6E24A64ABD3F}"/>
          </ac:spMkLst>
        </pc:spChg>
        <pc:spChg chg="add del">
          <ac:chgData name="marek.andel@odprezentuj.cz" userId="f0a9becd-1e31-4cd9-9a3e-c03b821d1dac" providerId="ADAL" clId="{6FFC809E-B67C-43AE-8809-33221084EB95}" dt="2022-07-28T15:25:40.971" v="142" actId="22"/>
          <ac:spMkLst>
            <pc:docMk/>
            <pc:sldMk cId="3027790890" sldId="926"/>
            <ac:spMk id="18" creationId="{826DE6D1-A82C-4591-5FA7-52AC88D26030}"/>
          </ac:spMkLst>
        </pc:spChg>
        <pc:spChg chg="mod">
          <ac:chgData name="marek.andel@odprezentuj.cz" userId="f0a9becd-1e31-4cd9-9a3e-c03b821d1dac" providerId="ADAL" clId="{6FFC809E-B67C-43AE-8809-33221084EB95}" dt="2022-07-28T15:36:02.126" v="474" actId="14100"/>
          <ac:spMkLst>
            <pc:docMk/>
            <pc:sldMk cId="3027790890" sldId="926"/>
            <ac:spMk id="20" creationId="{FAF91989-8EE3-4585-F2DE-A6A3F8043DD7}"/>
          </ac:spMkLst>
        </pc:spChg>
        <pc:spChg chg="mod">
          <ac:chgData name="marek.andel@odprezentuj.cz" userId="f0a9becd-1e31-4cd9-9a3e-c03b821d1dac" providerId="ADAL" clId="{6FFC809E-B67C-43AE-8809-33221084EB95}" dt="2022-07-28T15:37:23.324" v="839" actId="20577"/>
          <ac:spMkLst>
            <pc:docMk/>
            <pc:sldMk cId="3027790890" sldId="926"/>
            <ac:spMk id="23" creationId="{29E4ED14-6133-E0ED-170F-B0272033BF8E}"/>
          </ac:spMkLst>
        </pc:spChg>
        <pc:spChg chg="mod">
          <ac:chgData name="marek.andel@odprezentuj.cz" userId="f0a9becd-1e31-4cd9-9a3e-c03b821d1dac" providerId="ADAL" clId="{6FFC809E-B67C-43AE-8809-33221084EB95}" dt="2022-07-28T15:37:35.338" v="840"/>
          <ac:spMkLst>
            <pc:docMk/>
            <pc:sldMk cId="3027790890" sldId="926"/>
            <ac:spMk id="24" creationId="{319A9BB4-D8D0-E324-F551-B0E92443F496}"/>
          </ac:spMkLst>
        </pc:spChg>
        <pc:spChg chg="mod">
          <ac:chgData name="marek.andel@odprezentuj.cz" userId="f0a9becd-1e31-4cd9-9a3e-c03b821d1dac" providerId="ADAL" clId="{6FFC809E-B67C-43AE-8809-33221084EB95}" dt="2022-07-28T15:34:43.617" v="449" actId="20577"/>
          <ac:spMkLst>
            <pc:docMk/>
            <pc:sldMk cId="3027790890" sldId="926"/>
            <ac:spMk id="26" creationId="{5C327D3D-2E4D-1DDE-C401-A96ECFA45ECF}"/>
          </ac:spMkLst>
        </pc:spChg>
        <pc:spChg chg="mod">
          <ac:chgData name="marek.andel@odprezentuj.cz" userId="f0a9becd-1e31-4cd9-9a3e-c03b821d1dac" providerId="ADAL" clId="{6FFC809E-B67C-43AE-8809-33221084EB95}" dt="2022-07-28T15:34:56.972" v="451" actId="14100"/>
          <ac:spMkLst>
            <pc:docMk/>
            <pc:sldMk cId="3027790890" sldId="926"/>
            <ac:spMk id="27" creationId="{A900A95B-CFFB-2AFD-3BF8-154685D02279}"/>
          </ac:spMkLst>
        </pc:spChg>
        <pc:spChg chg="mod">
          <ac:chgData name="marek.andel@odprezentuj.cz" userId="f0a9becd-1e31-4cd9-9a3e-c03b821d1dac" providerId="ADAL" clId="{6FFC809E-B67C-43AE-8809-33221084EB95}" dt="2022-07-28T15:35:47.604" v="472" actId="20577"/>
          <ac:spMkLst>
            <pc:docMk/>
            <pc:sldMk cId="3027790890" sldId="926"/>
            <ac:spMk id="30" creationId="{AEAC90FD-F978-74AD-3566-031B4C8F1E53}"/>
          </ac:spMkLst>
        </pc:spChg>
        <pc:spChg chg="add del mod">
          <ac:chgData name="marek.andel@odprezentuj.cz" userId="f0a9becd-1e31-4cd9-9a3e-c03b821d1dac" providerId="ADAL" clId="{6FFC809E-B67C-43AE-8809-33221084EB95}" dt="2022-07-28T15:27:05.111" v="169" actId="478"/>
          <ac:spMkLst>
            <pc:docMk/>
            <pc:sldMk cId="3027790890" sldId="926"/>
            <ac:spMk id="32" creationId="{45AD7613-3E91-F68C-F975-021D4EA591D4}"/>
          </ac:spMkLst>
        </pc:spChg>
        <pc:spChg chg="add del mod">
          <ac:chgData name="marek.andel@odprezentuj.cz" userId="f0a9becd-1e31-4cd9-9a3e-c03b821d1dac" providerId="ADAL" clId="{6FFC809E-B67C-43AE-8809-33221084EB95}" dt="2022-07-28T15:26:18.995" v="148" actId="478"/>
          <ac:spMkLst>
            <pc:docMk/>
            <pc:sldMk cId="3027790890" sldId="926"/>
            <ac:spMk id="34" creationId="{1EBEFA23-6800-4CA6-3B52-17D7026DB26F}"/>
          </ac:spMkLst>
        </pc:spChg>
        <pc:spChg chg="add del mod">
          <ac:chgData name="marek.andel@odprezentuj.cz" userId="f0a9becd-1e31-4cd9-9a3e-c03b821d1dac" providerId="ADAL" clId="{6FFC809E-B67C-43AE-8809-33221084EB95}" dt="2022-07-28T15:26:58.458" v="165" actId="478"/>
          <ac:spMkLst>
            <pc:docMk/>
            <pc:sldMk cId="3027790890" sldId="926"/>
            <ac:spMk id="36" creationId="{03BB0F04-9CCC-7EC4-DAFE-97CBCE4487EC}"/>
          </ac:spMkLst>
        </pc:spChg>
        <pc:spChg chg="add del mod">
          <ac:chgData name="marek.andel@odprezentuj.cz" userId="f0a9becd-1e31-4cd9-9a3e-c03b821d1dac" providerId="ADAL" clId="{6FFC809E-B67C-43AE-8809-33221084EB95}" dt="2022-07-28T15:26:52.102" v="161" actId="478"/>
          <ac:spMkLst>
            <pc:docMk/>
            <pc:sldMk cId="3027790890" sldId="926"/>
            <ac:spMk id="38" creationId="{3B8B0775-A3BB-8640-769F-F68D68E68F13}"/>
          </ac:spMkLst>
        </pc:spChg>
        <pc:spChg chg="add del mod">
          <ac:chgData name="marek.andel@odprezentuj.cz" userId="f0a9becd-1e31-4cd9-9a3e-c03b821d1dac" providerId="ADAL" clId="{6FFC809E-B67C-43AE-8809-33221084EB95}" dt="2022-07-28T15:26:45.127" v="157" actId="478"/>
          <ac:spMkLst>
            <pc:docMk/>
            <pc:sldMk cId="3027790890" sldId="926"/>
            <ac:spMk id="40" creationId="{AF79F252-3764-09AB-4AD8-8DB2E06CC8E1}"/>
          </ac:spMkLst>
        </pc:spChg>
        <pc:spChg chg="del">
          <ac:chgData name="marek.andel@odprezentuj.cz" userId="f0a9becd-1e31-4cd9-9a3e-c03b821d1dac" providerId="ADAL" clId="{6FFC809E-B67C-43AE-8809-33221084EB95}" dt="2022-07-28T15:27:07.990" v="170" actId="478"/>
          <ac:spMkLst>
            <pc:docMk/>
            <pc:sldMk cId="3027790890" sldId="926"/>
            <ac:spMk id="42" creationId="{AE8F18DD-2410-40D3-F994-F5D291E67224}"/>
          </ac:spMkLst>
        </pc:spChg>
        <pc:spChg chg="add">
          <ac:chgData name="marek.andel@odprezentuj.cz" userId="f0a9becd-1e31-4cd9-9a3e-c03b821d1dac" providerId="ADAL" clId="{6FFC809E-B67C-43AE-8809-33221084EB95}" dt="2022-07-28T15:26:47.372" v="159" actId="22"/>
          <ac:spMkLst>
            <pc:docMk/>
            <pc:sldMk cId="3027790890" sldId="926"/>
            <ac:spMk id="43" creationId="{70B31C79-5EBB-D68D-C3E4-1093086F35A4}"/>
          </ac:spMkLst>
        </pc:spChg>
        <pc:spChg chg="del">
          <ac:chgData name="marek.andel@odprezentuj.cz" userId="f0a9becd-1e31-4cd9-9a3e-c03b821d1dac" providerId="ADAL" clId="{6FFC809E-B67C-43AE-8809-33221084EB95}" dt="2022-07-28T15:26:47.091" v="158" actId="478"/>
          <ac:spMkLst>
            <pc:docMk/>
            <pc:sldMk cId="3027790890" sldId="926"/>
            <ac:spMk id="44" creationId="{2C82B62C-8F10-7313-1183-DFC0A505ADB0}"/>
          </ac:spMkLst>
        </pc:spChg>
        <pc:spChg chg="del">
          <ac:chgData name="marek.andel@odprezentuj.cz" userId="f0a9becd-1e31-4cd9-9a3e-c03b821d1dac" providerId="ADAL" clId="{6FFC809E-B67C-43AE-8809-33221084EB95}" dt="2022-07-28T15:26:54.055" v="162" actId="478"/>
          <ac:spMkLst>
            <pc:docMk/>
            <pc:sldMk cId="3027790890" sldId="926"/>
            <ac:spMk id="46" creationId="{19304C6B-DB7C-7CBB-D3D8-08A70A043167}"/>
          </ac:spMkLst>
        </pc:spChg>
        <pc:spChg chg="add ord">
          <ac:chgData name="marek.andel@odprezentuj.cz" userId="f0a9becd-1e31-4cd9-9a3e-c03b821d1dac" providerId="ADAL" clId="{6FFC809E-B67C-43AE-8809-33221084EB95}" dt="2022-07-28T15:39:16.005" v="855" actId="166"/>
          <ac:spMkLst>
            <pc:docMk/>
            <pc:sldMk cId="3027790890" sldId="926"/>
            <ac:spMk id="47" creationId="{65C4038F-D6CB-C36E-738B-93A80F7D8D1C}"/>
          </ac:spMkLst>
        </pc:spChg>
        <pc:spChg chg="del">
          <ac:chgData name="marek.andel@odprezentuj.cz" userId="f0a9becd-1e31-4cd9-9a3e-c03b821d1dac" providerId="ADAL" clId="{6FFC809E-B67C-43AE-8809-33221084EB95}" dt="2022-07-28T15:26:59.993" v="166" actId="478"/>
          <ac:spMkLst>
            <pc:docMk/>
            <pc:sldMk cId="3027790890" sldId="926"/>
            <ac:spMk id="48" creationId="{61347406-0C48-98E3-F658-1EFDAE1B5BAA}"/>
          </ac:spMkLst>
        </pc:spChg>
        <pc:spChg chg="add">
          <ac:chgData name="marek.andel@odprezentuj.cz" userId="f0a9becd-1e31-4cd9-9a3e-c03b821d1dac" providerId="ADAL" clId="{6FFC809E-B67C-43AE-8809-33221084EB95}" dt="2022-07-28T15:27:00.231" v="167" actId="22"/>
          <ac:spMkLst>
            <pc:docMk/>
            <pc:sldMk cId="3027790890" sldId="926"/>
            <ac:spMk id="50" creationId="{732DE5FC-6CDE-8FEC-31CB-7FEF47373FD7}"/>
          </ac:spMkLst>
        </pc:spChg>
        <pc:spChg chg="add ord">
          <ac:chgData name="marek.andel@odprezentuj.cz" userId="f0a9becd-1e31-4cd9-9a3e-c03b821d1dac" providerId="ADAL" clId="{6FFC809E-B67C-43AE-8809-33221084EB95}" dt="2022-07-28T15:40:13.867" v="865" actId="166"/>
          <ac:spMkLst>
            <pc:docMk/>
            <pc:sldMk cId="3027790890" sldId="926"/>
            <ac:spMk id="53" creationId="{E3B88F34-143C-D617-DF7F-424A90EBC57D}"/>
          </ac:spMkLst>
        </pc:spChg>
        <pc:spChg chg="add mod ord modVis">
          <ac:chgData name="marek.andel@odprezentuj.cz" userId="f0a9becd-1e31-4cd9-9a3e-c03b821d1dac" providerId="ADAL" clId="{6FFC809E-B67C-43AE-8809-33221084EB95}" dt="2022-07-28T15:39:27.879" v="858" actId="1076"/>
          <ac:spMkLst>
            <pc:docMk/>
            <pc:sldMk cId="3027790890" sldId="926"/>
            <ac:spMk id="63" creationId="{52DE92EC-17D4-7D52-8E86-E98ED0BBF2F8}"/>
          </ac:spMkLst>
        </pc:spChg>
        <pc:spChg chg="add del mod">
          <ac:chgData name="marek.andel@odprezentuj.cz" userId="f0a9becd-1e31-4cd9-9a3e-c03b821d1dac" providerId="ADAL" clId="{6FFC809E-B67C-43AE-8809-33221084EB95}" dt="2022-07-28T15:32:35.897" v="343" actId="478"/>
          <ac:spMkLst>
            <pc:docMk/>
            <pc:sldMk cId="3027790890" sldId="926"/>
            <ac:spMk id="64" creationId="{5D427E37-BE9C-A7D8-E2C3-4CF2DF15B385}"/>
          </ac:spMkLst>
        </pc:spChg>
        <pc:spChg chg="add del mod ord">
          <ac:chgData name="marek.andel@odprezentuj.cz" userId="f0a9becd-1e31-4cd9-9a3e-c03b821d1dac" providerId="ADAL" clId="{6FFC809E-B67C-43AE-8809-33221084EB95}" dt="2022-07-28T15:37:38.949" v="841" actId="478"/>
          <ac:spMkLst>
            <pc:docMk/>
            <pc:sldMk cId="3027790890" sldId="926"/>
            <ac:spMk id="65" creationId="{E49A2888-E3D4-D3A4-E799-CBCB9A8E8BE6}"/>
          </ac:spMkLst>
        </pc:spChg>
        <pc:grpChg chg="mod">
          <ac:chgData name="marek.andel@odprezentuj.cz" userId="f0a9becd-1e31-4cd9-9a3e-c03b821d1dac" providerId="ADAL" clId="{6FFC809E-B67C-43AE-8809-33221084EB95}" dt="2022-07-28T15:39:58.459" v="862" actId="1076"/>
          <ac:grpSpMkLst>
            <pc:docMk/>
            <pc:sldMk cId="3027790890" sldId="926"/>
            <ac:grpSpMk id="22" creationId="{A2EF4692-7CFB-B0AE-3BA0-3DB8140B0FB9}"/>
          </ac:grpSpMkLst>
        </pc:grpChg>
        <pc:picChg chg="add del mod ord">
          <ac:chgData name="marek.andel@odprezentuj.cz" userId="f0a9becd-1e31-4cd9-9a3e-c03b821d1dac" providerId="ADAL" clId="{6FFC809E-B67C-43AE-8809-33221084EB95}" dt="2022-07-28T15:24:12.839" v="138" actId="478"/>
          <ac:picMkLst>
            <pc:docMk/>
            <pc:sldMk cId="3027790890" sldId="926"/>
            <ac:picMk id="4" creationId="{1B43DE33-27FE-01E4-56A6-F27BEAEA7D46}"/>
          </ac:picMkLst>
        </pc:picChg>
        <pc:picChg chg="del">
          <ac:chgData name="marek.andel@odprezentuj.cz" userId="f0a9becd-1e31-4cd9-9a3e-c03b821d1dac" providerId="ADAL" clId="{6FFC809E-B67C-43AE-8809-33221084EB95}" dt="2022-07-28T15:23:55.556" v="133" actId="478"/>
          <ac:picMkLst>
            <pc:docMk/>
            <pc:sldMk cId="3027790890" sldId="926"/>
            <ac:picMk id="52" creationId="{FF35F7F8-6543-0643-1C21-1D3012C48569}"/>
          </ac:picMkLst>
        </pc:picChg>
        <pc:picChg chg="add del mod ord">
          <ac:chgData name="marek.andel@odprezentuj.cz" userId="f0a9becd-1e31-4cd9-9a3e-c03b821d1dac" providerId="ADAL" clId="{6FFC809E-B67C-43AE-8809-33221084EB95}" dt="2022-07-28T15:29:01.972" v="199" actId="478"/>
          <ac:picMkLst>
            <pc:docMk/>
            <pc:sldMk cId="3027790890" sldId="926"/>
            <ac:picMk id="55" creationId="{FDFDF446-30A9-824F-7FD0-41E6E02DE8BD}"/>
          </ac:picMkLst>
        </pc:picChg>
        <pc:picChg chg="add del mod modCrop">
          <ac:chgData name="marek.andel@odprezentuj.cz" userId="f0a9becd-1e31-4cd9-9a3e-c03b821d1dac" providerId="ADAL" clId="{6FFC809E-B67C-43AE-8809-33221084EB95}" dt="2022-07-28T15:28:49.824" v="189"/>
          <ac:picMkLst>
            <pc:docMk/>
            <pc:sldMk cId="3027790890" sldId="926"/>
            <ac:picMk id="56" creationId="{92000367-86FA-6CA3-E3E9-D44E07F05A24}"/>
          </ac:picMkLst>
        </pc:picChg>
        <pc:picChg chg="add del mod ord">
          <ac:chgData name="marek.andel@odprezentuj.cz" userId="f0a9becd-1e31-4cd9-9a3e-c03b821d1dac" providerId="ADAL" clId="{6FFC809E-B67C-43AE-8809-33221084EB95}" dt="2022-07-28T15:30:21.156" v="234" actId="478"/>
          <ac:picMkLst>
            <pc:docMk/>
            <pc:sldMk cId="3027790890" sldId="926"/>
            <ac:picMk id="58" creationId="{C37F05A9-6AE8-56B7-5631-F24596A1AF93}"/>
          </ac:picMkLst>
        </pc:picChg>
        <pc:picChg chg="add del mod modCrop">
          <ac:chgData name="marek.andel@odprezentuj.cz" userId="f0a9becd-1e31-4cd9-9a3e-c03b821d1dac" providerId="ADAL" clId="{6FFC809E-B67C-43AE-8809-33221084EB95}" dt="2022-07-28T15:29:42.011" v="217"/>
          <ac:picMkLst>
            <pc:docMk/>
            <pc:sldMk cId="3027790890" sldId="926"/>
            <ac:picMk id="59" creationId="{12297CD4-7A91-B6BA-6599-7F3B3C58AC58}"/>
          </ac:picMkLst>
        </pc:picChg>
        <pc:picChg chg="add mod ord modCrop">
          <ac:chgData name="marek.andel@odprezentuj.cz" userId="f0a9becd-1e31-4cd9-9a3e-c03b821d1dac" providerId="ADAL" clId="{6FFC809E-B67C-43AE-8809-33221084EB95}" dt="2022-07-28T15:37:55.419" v="845" actId="18131"/>
          <ac:picMkLst>
            <pc:docMk/>
            <pc:sldMk cId="3027790890" sldId="926"/>
            <ac:picMk id="61" creationId="{73C284DE-6517-4775-2F93-40D3EA3F61E2}"/>
          </ac:picMkLst>
        </pc:picChg>
        <pc:picChg chg="add del mod modCrop">
          <ac:chgData name="marek.andel@odprezentuj.cz" userId="f0a9becd-1e31-4cd9-9a3e-c03b821d1dac" providerId="ADAL" clId="{6FFC809E-B67C-43AE-8809-33221084EB95}" dt="2022-07-28T15:30:35.785" v="252"/>
          <ac:picMkLst>
            <pc:docMk/>
            <pc:sldMk cId="3027790890" sldId="926"/>
            <ac:picMk id="62" creationId="{FF1E3F1D-A2A5-238B-F59F-6CA09948518F}"/>
          </ac:picMkLst>
        </pc:picChg>
      </pc:sldChg>
      <pc:sldChg chg="delSp modSp add mod delAnim">
        <pc:chgData name="marek.andel@odprezentuj.cz" userId="f0a9becd-1e31-4cd9-9a3e-c03b821d1dac" providerId="ADAL" clId="{6FFC809E-B67C-43AE-8809-33221084EB95}" dt="2022-07-28T15:42:27.483" v="870" actId="1076"/>
        <pc:sldMkLst>
          <pc:docMk/>
          <pc:sldMk cId="3029793233" sldId="927"/>
        </pc:sldMkLst>
        <pc:spChg chg="mod">
          <ac:chgData name="marek.andel@odprezentuj.cz" userId="f0a9becd-1e31-4cd9-9a3e-c03b821d1dac" providerId="ADAL" clId="{6FFC809E-B67C-43AE-8809-33221084EB95}" dt="2022-07-28T15:42:27.483" v="870" actId="1076"/>
          <ac:spMkLst>
            <pc:docMk/>
            <pc:sldMk cId="3029793233" sldId="927"/>
            <ac:spMk id="4" creationId="{F73CE9FA-95FD-8EFA-3BCA-37EB78250362}"/>
          </ac:spMkLst>
        </pc:spChg>
        <pc:picChg chg="del">
          <ac:chgData name="marek.andel@odprezentuj.cz" userId="f0a9becd-1e31-4cd9-9a3e-c03b821d1dac" providerId="ADAL" clId="{6FFC809E-B67C-43AE-8809-33221084EB95}" dt="2022-07-28T15:42:24.583" v="869" actId="478"/>
          <ac:picMkLst>
            <pc:docMk/>
            <pc:sldMk cId="3029793233" sldId="927"/>
            <ac:picMk id="7" creationId="{2E5EAF2A-4596-3576-C20F-23E5048A5476}"/>
          </ac:picMkLst>
        </pc:picChg>
      </pc:sldChg>
      <pc:sldChg chg="delSp mod">
        <pc:chgData name="marek.andel@odprezentuj.cz" userId="f0a9becd-1e31-4cd9-9a3e-c03b821d1dac" providerId="ADAL" clId="{6FFC809E-B67C-43AE-8809-33221084EB95}" dt="2022-08-11T15:51:24.663" v="2662" actId="478"/>
        <pc:sldMkLst>
          <pc:docMk/>
          <pc:sldMk cId="2228013389" sldId="928"/>
        </pc:sldMkLst>
        <pc:spChg chg="del">
          <ac:chgData name="marek.andel@odprezentuj.cz" userId="f0a9becd-1e31-4cd9-9a3e-c03b821d1dac" providerId="ADAL" clId="{6FFC809E-B67C-43AE-8809-33221084EB95}" dt="2022-08-11T15:51:24.663" v="2662" actId="478"/>
          <ac:spMkLst>
            <pc:docMk/>
            <pc:sldMk cId="2228013389" sldId="928"/>
            <ac:spMk id="21" creationId="{D8092AAF-0B3F-895C-E90B-337D53486032}"/>
          </ac:spMkLst>
        </pc:spChg>
      </pc:sldChg>
      <pc:sldChg chg="delSp mod">
        <pc:chgData name="marek.andel@odprezentuj.cz" userId="f0a9becd-1e31-4cd9-9a3e-c03b821d1dac" providerId="ADAL" clId="{6FFC809E-B67C-43AE-8809-33221084EB95}" dt="2022-08-11T15:51:22.470" v="2661" actId="478"/>
        <pc:sldMkLst>
          <pc:docMk/>
          <pc:sldMk cId="2760701489" sldId="929"/>
        </pc:sldMkLst>
        <pc:spChg chg="del">
          <ac:chgData name="marek.andel@odprezentuj.cz" userId="f0a9becd-1e31-4cd9-9a3e-c03b821d1dac" providerId="ADAL" clId="{6FFC809E-B67C-43AE-8809-33221084EB95}" dt="2022-08-11T15:51:22.470" v="2661" actId="478"/>
          <ac:spMkLst>
            <pc:docMk/>
            <pc:sldMk cId="2760701489" sldId="929"/>
            <ac:spMk id="18" creationId="{6AAEA280-6ABE-A1B7-A512-CDD3714A26A2}"/>
          </ac:spMkLst>
        </pc:spChg>
      </pc:sldChg>
      <pc:sldChg chg="addSp delSp modSp add mod modTransition modAnim">
        <pc:chgData name="marek.andel@odprezentuj.cz" userId="f0a9becd-1e31-4cd9-9a3e-c03b821d1dac" providerId="ADAL" clId="{6FFC809E-B67C-43AE-8809-33221084EB95}" dt="2022-08-01T09:43:56.073" v="1396" actId="14429"/>
        <pc:sldMkLst>
          <pc:docMk/>
          <pc:sldMk cId="477457456" sldId="931"/>
        </pc:sldMkLst>
        <pc:spChg chg="add mod ord topLvl modVis">
          <ac:chgData name="marek.andel@odprezentuj.cz" userId="f0a9becd-1e31-4cd9-9a3e-c03b821d1dac" providerId="ADAL" clId="{6FFC809E-B67C-43AE-8809-33221084EB95}" dt="2022-08-01T09:43:56.073" v="1396" actId="14429"/>
          <ac:spMkLst>
            <pc:docMk/>
            <pc:sldMk cId="477457456" sldId="931"/>
            <ac:spMk id="2" creationId="{47D7D03B-8AF7-F839-6CBD-48BFF9A9F3F2}"/>
          </ac:spMkLst>
        </pc:spChg>
        <pc:spChg chg="add mod topLvl">
          <ac:chgData name="marek.andel@odprezentuj.cz" userId="f0a9becd-1e31-4cd9-9a3e-c03b821d1dac" providerId="ADAL" clId="{6FFC809E-B67C-43AE-8809-33221084EB95}" dt="2022-08-01T09:13:32.271" v="1048" actId="1076"/>
          <ac:spMkLst>
            <pc:docMk/>
            <pc:sldMk cId="477457456" sldId="931"/>
            <ac:spMk id="4" creationId="{06CE6226-ED05-AD49-CF8D-F907547532D9}"/>
          </ac:spMkLst>
        </pc:spChg>
        <pc:spChg chg="mod ord topLvl modVis">
          <ac:chgData name="marek.andel@odprezentuj.cz" userId="f0a9becd-1e31-4cd9-9a3e-c03b821d1dac" providerId="ADAL" clId="{6FFC809E-B67C-43AE-8809-33221084EB95}" dt="2022-08-01T09:43:55.049" v="1393" actId="14429"/>
          <ac:spMkLst>
            <pc:docMk/>
            <pc:sldMk cId="477457456" sldId="931"/>
            <ac:spMk id="7" creationId="{B47C402A-D366-C692-B817-FBBC4DAAC1F2}"/>
          </ac:spMkLst>
        </pc:spChg>
        <pc:spChg chg="mod ord topLvl modVis">
          <ac:chgData name="marek.andel@odprezentuj.cz" userId="f0a9becd-1e31-4cd9-9a3e-c03b821d1dac" providerId="ADAL" clId="{6FFC809E-B67C-43AE-8809-33221084EB95}" dt="2022-08-01T09:43:55.457" v="1394" actId="14429"/>
          <ac:spMkLst>
            <pc:docMk/>
            <pc:sldMk cId="477457456" sldId="931"/>
            <ac:spMk id="8" creationId="{76D49253-0F4D-D399-2A29-A843B8C1D344}"/>
          </ac:spMkLst>
        </pc:spChg>
        <pc:spChg chg="mod ord topLvl modVis">
          <ac:chgData name="marek.andel@odprezentuj.cz" userId="f0a9becd-1e31-4cd9-9a3e-c03b821d1dac" providerId="ADAL" clId="{6FFC809E-B67C-43AE-8809-33221084EB95}" dt="2022-08-01T09:43:55.768" v="1395" actId="14429"/>
          <ac:spMkLst>
            <pc:docMk/>
            <pc:sldMk cId="477457456" sldId="931"/>
            <ac:spMk id="9" creationId="{E3A70F35-055D-F61A-04FC-440F0B6B4FFE}"/>
          </ac:spMkLst>
        </pc:spChg>
        <pc:spChg chg="add del">
          <ac:chgData name="marek.andel@odprezentuj.cz" userId="f0a9becd-1e31-4cd9-9a3e-c03b821d1dac" providerId="ADAL" clId="{6FFC809E-B67C-43AE-8809-33221084EB95}" dt="2022-08-01T09:11:35.516" v="1018" actId="478"/>
          <ac:spMkLst>
            <pc:docMk/>
            <pc:sldMk cId="477457456" sldId="931"/>
            <ac:spMk id="10" creationId="{105BB4CD-A409-B715-D547-CEA87B3B9DA7}"/>
          </ac:spMkLst>
        </pc:spChg>
        <pc:spChg chg="mod topLvl">
          <ac:chgData name="marek.andel@odprezentuj.cz" userId="f0a9becd-1e31-4cd9-9a3e-c03b821d1dac" providerId="ADAL" clId="{6FFC809E-B67C-43AE-8809-33221084EB95}" dt="2022-08-01T09:13:32.271" v="1048" actId="1076"/>
          <ac:spMkLst>
            <pc:docMk/>
            <pc:sldMk cId="477457456" sldId="931"/>
            <ac:spMk id="11" creationId="{78FA5ED2-23D8-4516-6637-B2279BE1E831}"/>
          </ac:spMkLst>
        </pc:spChg>
        <pc:spChg chg="mod topLvl">
          <ac:chgData name="marek.andel@odprezentuj.cz" userId="f0a9becd-1e31-4cd9-9a3e-c03b821d1dac" providerId="ADAL" clId="{6FFC809E-B67C-43AE-8809-33221084EB95}" dt="2022-08-01T09:13:32.271" v="1048" actId="1076"/>
          <ac:spMkLst>
            <pc:docMk/>
            <pc:sldMk cId="477457456" sldId="931"/>
            <ac:spMk id="13" creationId="{CE4C03C0-BE28-4423-E523-E543CB8B358E}"/>
          </ac:spMkLst>
        </pc:spChg>
        <pc:spChg chg="mod topLvl">
          <ac:chgData name="marek.andel@odprezentuj.cz" userId="f0a9becd-1e31-4cd9-9a3e-c03b821d1dac" providerId="ADAL" clId="{6FFC809E-B67C-43AE-8809-33221084EB95}" dt="2022-08-01T09:13:32.271" v="1048" actId="1076"/>
          <ac:spMkLst>
            <pc:docMk/>
            <pc:sldMk cId="477457456" sldId="931"/>
            <ac:spMk id="15" creationId="{466381D3-FE66-40EF-ACED-58DC10FED0E7}"/>
          </ac:spMkLst>
        </pc:spChg>
        <pc:spChg chg="add del mod">
          <ac:chgData name="marek.andel@odprezentuj.cz" userId="f0a9becd-1e31-4cd9-9a3e-c03b821d1dac" providerId="ADAL" clId="{6FFC809E-B67C-43AE-8809-33221084EB95}" dt="2022-08-01T09:13:33.353" v="1049" actId="478"/>
          <ac:spMkLst>
            <pc:docMk/>
            <pc:sldMk cId="477457456" sldId="931"/>
            <ac:spMk id="20" creationId="{793FC345-60B3-0C92-6542-166BE7482DEC}"/>
          </ac:spMkLst>
        </pc:spChg>
        <pc:spChg chg="add del mod">
          <ac:chgData name="marek.andel@odprezentuj.cz" userId="f0a9becd-1e31-4cd9-9a3e-c03b821d1dac" providerId="ADAL" clId="{6FFC809E-B67C-43AE-8809-33221084EB95}" dt="2022-08-01T09:16:07.663" v="1061" actId="478"/>
          <ac:spMkLst>
            <pc:docMk/>
            <pc:sldMk cId="477457456" sldId="931"/>
            <ac:spMk id="21" creationId="{274AAC5F-CAB7-85C8-1513-52AD063C59A3}"/>
          </ac:spMkLst>
        </pc:spChg>
        <pc:spChg chg="add mod ord">
          <ac:chgData name="marek.andel@odprezentuj.cz" userId="f0a9becd-1e31-4cd9-9a3e-c03b821d1dac" providerId="ADAL" clId="{6FFC809E-B67C-43AE-8809-33221084EB95}" dt="2022-08-01T09:39:10.393" v="1338" actId="404"/>
          <ac:spMkLst>
            <pc:docMk/>
            <pc:sldMk cId="477457456" sldId="931"/>
            <ac:spMk id="22" creationId="{477D1EEF-5653-255B-1986-56BB62093D5D}"/>
          </ac:spMkLst>
        </pc:spChg>
        <pc:spChg chg="add mod ord">
          <ac:chgData name="marek.andel@odprezentuj.cz" userId="f0a9becd-1e31-4cd9-9a3e-c03b821d1dac" providerId="ADAL" clId="{6FFC809E-B67C-43AE-8809-33221084EB95}" dt="2022-08-01T09:39:10.393" v="1338" actId="404"/>
          <ac:spMkLst>
            <pc:docMk/>
            <pc:sldMk cId="477457456" sldId="931"/>
            <ac:spMk id="23" creationId="{700179AA-43D7-8A3D-8670-28DC3DEFDC9C}"/>
          </ac:spMkLst>
        </pc:spChg>
        <pc:spChg chg="add mod ord">
          <ac:chgData name="marek.andel@odprezentuj.cz" userId="f0a9becd-1e31-4cd9-9a3e-c03b821d1dac" providerId="ADAL" clId="{6FFC809E-B67C-43AE-8809-33221084EB95}" dt="2022-08-01T09:39:10.393" v="1338" actId="404"/>
          <ac:spMkLst>
            <pc:docMk/>
            <pc:sldMk cId="477457456" sldId="931"/>
            <ac:spMk id="24" creationId="{169571A2-6D11-E456-506B-5787744F42EE}"/>
          </ac:spMkLst>
        </pc:spChg>
        <pc:spChg chg="add mod ord">
          <ac:chgData name="marek.andel@odprezentuj.cz" userId="f0a9becd-1e31-4cd9-9a3e-c03b821d1dac" providerId="ADAL" clId="{6FFC809E-B67C-43AE-8809-33221084EB95}" dt="2022-08-01T09:39:10.393" v="1338" actId="404"/>
          <ac:spMkLst>
            <pc:docMk/>
            <pc:sldMk cId="477457456" sldId="931"/>
            <ac:spMk id="25" creationId="{B44DCF8F-7054-862F-266A-0BC0F47EC503}"/>
          </ac:spMkLst>
        </pc:spChg>
        <pc:spChg chg="add mod ord">
          <ac:chgData name="marek.andel@odprezentuj.cz" userId="f0a9becd-1e31-4cd9-9a3e-c03b821d1dac" providerId="ADAL" clId="{6FFC809E-B67C-43AE-8809-33221084EB95}" dt="2022-08-01T09:39:10.393" v="1338" actId="404"/>
          <ac:spMkLst>
            <pc:docMk/>
            <pc:sldMk cId="477457456" sldId="931"/>
            <ac:spMk id="26" creationId="{DA48DD24-C445-B98E-6DD5-0133768CA4BA}"/>
          </ac:spMkLst>
        </pc:spChg>
        <pc:spChg chg="add mod ord">
          <ac:chgData name="marek.andel@odprezentuj.cz" userId="f0a9becd-1e31-4cd9-9a3e-c03b821d1dac" providerId="ADAL" clId="{6FFC809E-B67C-43AE-8809-33221084EB95}" dt="2022-08-01T09:39:10.393" v="1338" actId="404"/>
          <ac:spMkLst>
            <pc:docMk/>
            <pc:sldMk cId="477457456" sldId="931"/>
            <ac:spMk id="27" creationId="{424B6D2F-F295-887A-E38E-536FB8E3E088}"/>
          </ac:spMkLst>
        </pc:spChg>
        <pc:spChg chg="add mod ord">
          <ac:chgData name="marek.andel@odprezentuj.cz" userId="f0a9becd-1e31-4cd9-9a3e-c03b821d1dac" providerId="ADAL" clId="{6FFC809E-B67C-43AE-8809-33221084EB95}" dt="2022-08-01T09:39:10.393" v="1338" actId="404"/>
          <ac:spMkLst>
            <pc:docMk/>
            <pc:sldMk cId="477457456" sldId="931"/>
            <ac:spMk id="28" creationId="{013CB066-BBFA-2764-ACC7-250A2D79095F}"/>
          </ac:spMkLst>
        </pc:spChg>
        <pc:spChg chg="add mod ord">
          <ac:chgData name="marek.andel@odprezentuj.cz" userId="f0a9becd-1e31-4cd9-9a3e-c03b821d1dac" providerId="ADAL" clId="{6FFC809E-B67C-43AE-8809-33221084EB95}" dt="2022-08-01T09:39:10.393" v="1338" actId="404"/>
          <ac:spMkLst>
            <pc:docMk/>
            <pc:sldMk cId="477457456" sldId="931"/>
            <ac:spMk id="29" creationId="{E9B3F645-2FA2-4ACC-C2BF-77F9C2B12536}"/>
          </ac:spMkLst>
        </pc:spChg>
        <pc:spChg chg="mod">
          <ac:chgData name="marek.andel@odprezentuj.cz" userId="f0a9becd-1e31-4cd9-9a3e-c03b821d1dac" providerId="ADAL" clId="{6FFC809E-B67C-43AE-8809-33221084EB95}" dt="2022-08-01T09:39:10.393" v="1338" actId="404"/>
          <ac:spMkLst>
            <pc:docMk/>
            <pc:sldMk cId="477457456" sldId="931"/>
            <ac:spMk id="31" creationId="{CC9D2D9E-9847-E969-BB50-0E2788B88C8E}"/>
          </ac:spMkLst>
        </pc:spChg>
        <pc:spChg chg="mod">
          <ac:chgData name="marek.andel@odprezentuj.cz" userId="f0a9becd-1e31-4cd9-9a3e-c03b821d1dac" providerId="ADAL" clId="{6FFC809E-B67C-43AE-8809-33221084EB95}" dt="2022-08-01T09:39:10.393" v="1338" actId="404"/>
          <ac:spMkLst>
            <pc:docMk/>
            <pc:sldMk cId="477457456" sldId="931"/>
            <ac:spMk id="32" creationId="{73380F34-839D-5373-0B4D-E5F057168717}"/>
          </ac:spMkLst>
        </pc:spChg>
        <pc:spChg chg="mod">
          <ac:chgData name="marek.andel@odprezentuj.cz" userId="f0a9becd-1e31-4cd9-9a3e-c03b821d1dac" providerId="ADAL" clId="{6FFC809E-B67C-43AE-8809-33221084EB95}" dt="2022-08-01T09:32:13.188" v="1278"/>
          <ac:spMkLst>
            <pc:docMk/>
            <pc:sldMk cId="477457456" sldId="931"/>
            <ac:spMk id="34" creationId="{E093A753-2AF4-694F-A54B-940D1D2716B9}"/>
          </ac:spMkLst>
        </pc:spChg>
        <pc:spChg chg="mod">
          <ac:chgData name="marek.andel@odprezentuj.cz" userId="f0a9becd-1e31-4cd9-9a3e-c03b821d1dac" providerId="ADAL" clId="{6FFC809E-B67C-43AE-8809-33221084EB95}" dt="2022-08-01T09:32:13.188" v="1278"/>
          <ac:spMkLst>
            <pc:docMk/>
            <pc:sldMk cId="477457456" sldId="931"/>
            <ac:spMk id="35" creationId="{09BBFDA4-FA92-E4B9-71DF-DA4FA11C3F63}"/>
          </ac:spMkLst>
        </pc:spChg>
        <pc:spChg chg="mod">
          <ac:chgData name="marek.andel@odprezentuj.cz" userId="f0a9becd-1e31-4cd9-9a3e-c03b821d1dac" providerId="ADAL" clId="{6FFC809E-B67C-43AE-8809-33221084EB95}" dt="2022-08-01T09:39:10.393" v="1338" actId="404"/>
          <ac:spMkLst>
            <pc:docMk/>
            <pc:sldMk cId="477457456" sldId="931"/>
            <ac:spMk id="37" creationId="{B30E875F-752C-3852-CEFA-CD60EB42086B}"/>
          </ac:spMkLst>
        </pc:spChg>
        <pc:spChg chg="mod">
          <ac:chgData name="marek.andel@odprezentuj.cz" userId="f0a9becd-1e31-4cd9-9a3e-c03b821d1dac" providerId="ADAL" clId="{6FFC809E-B67C-43AE-8809-33221084EB95}" dt="2022-08-01T09:39:10.393" v="1338" actId="404"/>
          <ac:spMkLst>
            <pc:docMk/>
            <pc:sldMk cId="477457456" sldId="931"/>
            <ac:spMk id="38" creationId="{BD729220-B287-DFCE-1E4E-FFC440B6D6A9}"/>
          </ac:spMkLst>
        </pc:spChg>
        <pc:spChg chg="mod">
          <ac:chgData name="marek.andel@odprezentuj.cz" userId="f0a9becd-1e31-4cd9-9a3e-c03b821d1dac" providerId="ADAL" clId="{6FFC809E-B67C-43AE-8809-33221084EB95}" dt="2022-08-01T09:32:13.188" v="1278"/>
          <ac:spMkLst>
            <pc:docMk/>
            <pc:sldMk cId="477457456" sldId="931"/>
            <ac:spMk id="40" creationId="{CF7E9E9B-4C05-D9CF-E8B7-E157CDFB31DC}"/>
          </ac:spMkLst>
        </pc:spChg>
        <pc:spChg chg="mod">
          <ac:chgData name="marek.andel@odprezentuj.cz" userId="f0a9becd-1e31-4cd9-9a3e-c03b821d1dac" providerId="ADAL" clId="{6FFC809E-B67C-43AE-8809-33221084EB95}" dt="2022-08-01T09:32:13.188" v="1278"/>
          <ac:spMkLst>
            <pc:docMk/>
            <pc:sldMk cId="477457456" sldId="931"/>
            <ac:spMk id="41" creationId="{A28F7DAF-28BC-616B-D6CA-A9D4014A45DC}"/>
          </ac:spMkLst>
        </pc:spChg>
        <pc:spChg chg="add mod">
          <ac:chgData name="marek.andel@odprezentuj.cz" userId="f0a9becd-1e31-4cd9-9a3e-c03b821d1dac" providerId="ADAL" clId="{6FFC809E-B67C-43AE-8809-33221084EB95}" dt="2022-08-01T09:43:27.617" v="1387" actId="14100"/>
          <ac:spMkLst>
            <pc:docMk/>
            <pc:sldMk cId="477457456" sldId="931"/>
            <ac:spMk id="43" creationId="{78B744CD-0467-D536-27CD-D85702914236}"/>
          </ac:spMkLst>
        </pc:spChg>
        <pc:grpChg chg="add del mod topLvl">
          <ac:chgData name="marek.andel@odprezentuj.cz" userId="f0a9becd-1e31-4cd9-9a3e-c03b821d1dac" providerId="ADAL" clId="{6FFC809E-B67C-43AE-8809-33221084EB95}" dt="2022-08-01T09:12:34.804" v="1033" actId="165"/>
          <ac:grpSpMkLst>
            <pc:docMk/>
            <pc:sldMk cId="477457456" sldId="931"/>
            <ac:grpSpMk id="12" creationId="{FA8FBCC0-9DF9-F812-225B-C2F418B276CA}"/>
          </ac:grpSpMkLst>
        </pc:grpChg>
        <pc:grpChg chg="add del mod topLvl">
          <ac:chgData name="marek.andel@odprezentuj.cz" userId="f0a9becd-1e31-4cd9-9a3e-c03b821d1dac" providerId="ADAL" clId="{6FFC809E-B67C-43AE-8809-33221084EB95}" dt="2022-08-01T09:12:34.804" v="1033" actId="165"/>
          <ac:grpSpMkLst>
            <pc:docMk/>
            <pc:sldMk cId="477457456" sldId="931"/>
            <ac:grpSpMk id="14" creationId="{AE6BD013-C4EB-C3F9-E029-2F1DEC5CE73F}"/>
          </ac:grpSpMkLst>
        </pc:grpChg>
        <pc:grpChg chg="add del mod topLvl">
          <ac:chgData name="marek.andel@odprezentuj.cz" userId="f0a9becd-1e31-4cd9-9a3e-c03b821d1dac" providerId="ADAL" clId="{6FFC809E-B67C-43AE-8809-33221084EB95}" dt="2022-08-01T09:12:34.804" v="1033" actId="165"/>
          <ac:grpSpMkLst>
            <pc:docMk/>
            <pc:sldMk cId="477457456" sldId="931"/>
            <ac:grpSpMk id="16" creationId="{1B213F7A-84C3-BBB2-90C0-4CFDD7C1575A}"/>
          </ac:grpSpMkLst>
        </pc:grpChg>
        <pc:grpChg chg="add del mod topLvl">
          <ac:chgData name="marek.andel@odprezentuj.cz" userId="f0a9becd-1e31-4cd9-9a3e-c03b821d1dac" providerId="ADAL" clId="{6FFC809E-B67C-43AE-8809-33221084EB95}" dt="2022-08-01T09:12:34.804" v="1033" actId="165"/>
          <ac:grpSpMkLst>
            <pc:docMk/>
            <pc:sldMk cId="477457456" sldId="931"/>
            <ac:grpSpMk id="17" creationId="{AFAADD30-5A55-4320-37FC-DA1822C4A08D}"/>
          </ac:grpSpMkLst>
        </pc:grpChg>
        <pc:grpChg chg="add del mod">
          <ac:chgData name="marek.andel@odprezentuj.cz" userId="f0a9becd-1e31-4cd9-9a3e-c03b821d1dac" providerId="ADAL" clId="{6FFC809E-B67C-43AE-8809-33221084EB95}" dt="2022-08-01T09:12:30.842" v="1032" actId="165"/>
          <ac:grpSpMkLst>
            <pc:docMk/>
            <pc:sldMk cId="477457456" sldId="931"/>
            <ac:grpSpMk id="18" creationId="{7F394CC8-A2F8-F4D9-8917-3C6BC643470F}"/>
          </ac:grpSpMkLst>
        </pc:grpChg>
        <pc:grpChg chg="add mod ord">
          <ac:chgData name="marek.andel@odprezentuj.cz" userId="f0a9becd-1e31-4cd9-9a3e-c03b821d1dac" providerId="ADAL" clId="{6FFC809E-B67C-43AE-8809-33221084EB95}" dt="2022-08-01T09:43:53.715" v="1392" actId="14100"/>
          <ac:grpSpMkLst>
            <pc:docMk/>
            <pc:sldMk cId="477457456" sldId="931"/>
            <ac:grpSpMk id="30" creationId="{86B719D3-6344-DE47-5366-D502BFC3073D}"/>
          </ac:grpSpMkLst>
        </pc:grpChg>
        <pc:grpChg chg="add mod ord">
          <ac:chgData name="marek.andel@odprezentuj.cz" userId="f0a9becd-1e31-4cd9-9a3e-c03b821d1dac" providerId="ADAL" clId="{6FFC809E-B67C-43AE-8809-33221084EB95}" dt="2022-08-01T09:43:53.715" v="1392" actId="14100"/>
          <ac:grpSpMkLst>
            <pc:docMk/>
            <pc:sldMk cId="477457456" sldId="931"/>
            <ac:grpSpMk id="33" creationId="{D8131860-A336-CF7A-9042-B22FAB031E71}"/>
          </ac:grpSpMkLst>
        </pc:grpChg>
        <pc:grpChg chg="add mod ord">
          <ac:chgData name="marek.andel@odprezentuj.cz" userId="f0a9becd-1e31-4cd9-9a3e-c03b821d1dac" providerId="ADAL" clId="{6FFC809E-B67C-43AE-8809-33221084EB95}" dt="2022-08-01T09:43:53.715" v="1392" actId="14100"/>
          <ac:grpSpMkLst>
            <pc:docMk/>
            <pc:sldMk cId="477457456" sldId="931"/>
            <ac:grpSpMk id="36" creationId="{38828C6D-6827-4847-655F-75567FD6FDF8}"/>
          </ac:grpSpMkLst>
        </pc:grpChg>
        <pc:grpChg chg="add mod ord">
          <ac:chgData name="marek.andel@odprezentuj.cz" userId="f0a9becd-1e31-4cd9-9a3e-c03b821d1dac" providerId="ADAL" clId="{6FFC809E-B67C-43AE-8809-33221084EB95}" dt="2022-08-01T09:43:53.715" v="1392" actId="14100"/>
          <ac:grpSpMkLst>
            <pc:docMk/>
            <pc:sldMk cId="477457456" sldId="931"/>
            <ac:grpSpMk id="39" creationId="{4653885F-61FB-7EDF-29C5-32B141574454}"/>
          </ac:grpSpMkLst>
        </pc:grpChg>
      </pc:sldChg>
      <pc:sldChg chg="delSp del mod">
        <pc:chgData name="marek.andel@odprezentuj.cz" userId="f0a9becd-1e31-4cd9-9a3e-c03b821d1dac" providerId="ADAL" clId="{6FFC809E-B67C-43AE-8809-33221084EB95}" dt="2022-08-01T09:09:05.794" v="967" actId="47"/>
        <pc:sldMkLst>
          <pc:docMk/>
          <pc:sldMk cId="680070238" sldId="931"/>
        </pc:sldMkLst>
        <pc:spChg chg="del">
          <ac:chgData name="marek.andel@odprezentuj.cz" userId="f0a9becd-1e31-4cd9-9a3e-c03b821d1dac" providerId="ADAL" clId="{6FFC809E-B67C-43AE-8809-33221084EB95}" dt="2022-08-01T08:59:34.713" v="874" actId="478"/>
          <ac:spMkLst>
            <pc:docMk/>
            <pc:sldMk cId="680070238" sldId="931"/>
            <ac:spMk id="2" creationId="{E0DD67AC-EF79-0A73-3FA4-603EF7B9C055}"/>
          </ac:spMkLst>
        </pc:spChg>
        <pc:spChg chg="del">
          <ac:chgData name="marek.andel@odprezentuj.cz" userId="f0a9becd-1e31-4cd9-9a3e-c03b821d1dac" providerId="ADAL" clId="{6FFC809E-B67C-43AE-8809-33221084EB95}" dt="2022-08-01T08:59:34.296" v="873" actId="478"/>
          <ac:spMkLst>
            <pc:docMk/>
            <pc:sldMk cId="680070238" sldId="931"/>
            <ac:spMk id="4" creationId="{68FE11F8-14D6-6D42-D94C-B0F1A700C1A9}"/>
          </ac:spMkLst>
        </pc:spChg>
        <pc:spChg chg="del">
          <ac:chgData name="marek.andel@odprezentuj.cz" userId="f0a9becd-1e31-4cd9-9a3e-c03b821d1dac" providerId="ADAL" clId="{6FFC809E-B67C-43AE-8809-33221084EB95}" dt="2022-08-01T08:59:33.959" v="872" actId="478"/>
          <ac:spMkLst>
            <pc:docMk/>
            <pc:sldMk cId="680070238" sldId="931"/>
            <ac:spMk id="5" creationId="{A1EE3512-87BC-195C-C535-2B8B06B48419}"/>
          </ac:spMkLst>
        </pc:spChg>
      </pc:sldChg>
      <pc:sldChg chg="modSp add del mod">
        <pc:chgData name="marek.andel@odprezentuj.cz" userId="f0a9becd-1e31-4cd9-9a3e-c03b821d1dac" providerId="ADAL" clId="{6FFC809E-B67C-43AE-8809-33221084EB95}" dt="2022-08-01T09:09:31.338" v="972" actId="47"/>
        <pc:sldMkLst>
          <pc:docMk/>
          <pc:sldMk cId="3945098108" sldId="931"/>
        </pc:sldMkLst>
        <pc:spChg chg="mod">
          <ac:chgData name="marek.andel@odprezentuj.cz" userId="f0a9becd-1e31-4cd9-9a3e-c03b821d1dac" providerId="ADAL" clId="{6FFC809E-B67C-43AE-8809-33221084EB95}" dt="2022-08-01T09:09:23.352" v="969" actId="14100"/>
          <ac:spMkLst>
            <pc:docMk/>
            <pc:sldMk cId="3945098108" sldId="931"/>
            <ac:spMk id="7" creationId="{B47C402A-D366-C692-B817-FBBC4DAAC1F2}"/>
          </ac:spMkLst>
        </pc:spChg>
        <pc:spChg chg="mod">
          <ac:chgData name="marek.andel@odprezentuj.cz" userId="f0a9becd-1e31-4cd9-9a3e-c03b821d1dac" providerId="ADAL" clId="{6FFC809E-B67C-43AE-8809-33221084EB95}" dt="2022-08-01T09:09:23.352" v="969" actId="14100"/>
          <ac:spMkLst>
            <pc:docMk/>
            <pc:sldMk cId="3945098108" sldId="931"/>
            <ac:spMk id="8" creationId="{76D49253-0F4D-D399-2A29-A843B8C1D344}"/>
          </ac:spMkLst>
        </pc:spChg>
        <pc:spChg chg="mod">
          <ac:chgData name="marek.andel@odprezentuj.cz" userId="f0a9becd-1e31-4cd9-9a3e-c03b821d1dac" providerId="ADAL" clId="{6FFC809E-B67C-43AE-8809-33221084EB95}" dt="2022-08-01T09:09:23.352" v="969" actId="14100"/>
          <ac:spMkLst>
            <pc:docMk/>
            <pc:sldMk cId="3945098108" sldId="931"/>
            <ac:spMk id="9" creationId="{E3A70F35-055D-F61A-04FC-440F0B6B4FFE}"/>
          </ac:spMkLst>
        </pc:spChg>
        <pc:spChg chg="mod">
          <ac:chgData name="marek.andel@odprezentuj.cz" userId="f0a9becd-1e31-4cd9-9a3e-c03b821d1dac" providerId="ADAL" clId="{6FFC809E-B67C-43AE-8809-33221084EB95}" dt="2022-08-01T09:09:30.318" v="971" actId="1076"/>
          <ac:spMkLst>
            <pc:docMk/>
            <pc:sldMk cId="3945098108" sldId="931"/>
            <ac:spMk id="11" creationId="{78FA5ED2-23D8-4516-6637-B2279BE1E831}"/>
          </ac:spMkLst>
        </pc:spChg>
        <pc:spChg chg="mod">
          <ac:chgData name="marek.andel@odprezentuj.cz" userId="f0a9becd-1e31-4cd9-9a3e-c03b821d1dac" providerId="ADAL" clId="{6FFC809E-B67C-43AE-8809-33221084EB95}" dt="2022-08-01T09:09:30.318" v="971" actId="1076"/>
          <ac:spMkLst>
            <pc:docMk/>
            <pc:sldMk cId="3945098108" sldId="931"/>
            <ac:spMk id="12" creationId="{6A81152B-7383-3DA1-E75E-87B991B29DD4}"/>
          </ac:spMkLst>
        </pc:spChg>
      </pc:sldChg>
      <pc:sldChg chg="addSp delSp modSp add mod modShow">
        <pc:chgData name="marek.andel@odprezentuj.cz" userId="f0a9becd-1e31-4cd9-9a3e-c03b821d1dac" providerId="ADAL" clId="{6FFC809E-B67C-43AE-8809-33221084EB95}" dt="2022-08-08T11:33:04.950" v="2647" actId="729"/>
        <pc:sldMkLst>
          <pc:docMk/>
          <pc:sldMk cId="1833654197" sldId="932"/>
        </pc:sldMkLst>
        <pc:spChg chg="mod ord">
          <ac:chgData name="marek.andel@odprezentuj.cz" userId="f0a9becd-1e31-4cd9-9a3e-c03b821d1dac" providerId="ADAL" clId="{6FFC809E-B67C-43AE-8809-33221084EB95}" dt="2022-08-01T09:41:45.867" v="1354" actId="1036"/>
          <ac:spMkLst>
            <pc:docMk/>
            <pc:sldMk cId="1833654197" sldId="932"/>
            <ac:spMk id="2" creationId="{47D7D03B-8AF7-F839-6CBD-48BFF9A9F3F2}"/>
          </ac:spMkLst>
        </pc:spChg>
        <pc:spChg chg="mod">
          <ac:chgData name="marek.andel@odprezentuj.cz" userId="f0a9becd-1e31-4cd9-9a3e-c03b821d1dac" providerId="ADAL" clId="{6FFC809E-B67C-43AE-8809-33221084EB95}" dt="2022-08-01T09:44:16.080" v="1397" actId="1076"/>
          <ac:spMkLst>
            <pc:docMk/>
            <pc:sldMk cId="1833654197" sldId="932"/>
            <ac:spMk id="3" creationId="{7AA6DAB3-751A-9690-230B-D061975A3FCB}"/>
          </ac:spMkLst>
        </pc:spChg>
        <pc:spChg chg="mod ord">
          <ac:chgData name="marek.andel@odprezentuj.cz" userId="f0a9becd-1e31-4cd9-9a3e-c03b821d1dac" providerId="ADAL" clId="{6FFC809E-B67C-43AE-8809-33221084EB95}" dt="2022-08-01T09:41:45.867" v="1354" actId="1036"/>
          <ac:spMkLst>
            <pc:docMk/>
            <pc:sldMk cId="1833654197" sldId="932"/>
            <ac:spMk id="4" creationId="{06CE6226-ED05-AD49-CF8D-F907547532D9}"/>
          </ac:spMkLst>
        </pc:spChg>
        <pc:spChg chg="mod ord">
          <ac:chgData name="marek.andel@odprezentuj.cz" userId="f0a9becd-1e31-4cd9-9a3e-c03b821d1dac" providerId="ADAL" clId="{6FFC809E-B67C-43AE-8809-33221084EB95}" dt="2022-08-01T09:41:45.867" v="1354" actId="1036"/>
          <ac:spMkLst>
            <pc:docMk/>
            <pc:sldMk cId="1833654197" sldId="932"/>
            <ac:spMk id="7" creationId="{B47C402A-D366-C692-B817-FBBC4DAAC1F2}"/>
          </ac:spMkLst>
        </pc:spChg>
        <pc:spChg chg="mod ord">
          <ac:chgData name="marek.andel@odprezentuj.cz" userId="f0a9becd-1e31-4cd9-9a3e-c03b821d1dac" providerId="ADAL" clId="{6FFC809E-B67C-43AE-8809-33221084EB95}" dt="2022-08-01T09:41:45.867" v="1354" actId="1036"/>
          <ac:spMkLst>
            <pc:docMk/>
            <pc:sldMk cId="1833654197" sldId="932"/>
            <ac:spMk id="8" creationId="{76D49253-0F4D-D399-2A29-A843B8C1D344}"/>
          </ac:spMkLst>
        </pc:spChg>
        <pc:spChg chg="mod ord">
          <ac:chgData name="marek.andel@odprezentuj.cz" userId="f0a9becd-1e31-4cd9-9a3e-c03b821d1dac" providerId="ADAL" clId="{6FFC809E-B67C-43AE-8809-33221084EB95}" dt="2022-08-01T09:41:45.867" v="1354" actId="1036"/>
          <ac:spMkLst>
            <pc:docMk/>
            <pc:sldMk cId="1833654197" sldId="932"/>
            <ac:spMk id="9" creationId="{E3A70F35-055D-F61A-04FC-440F0B6B4FFE}"/>
          </ac:spMkLst>
        </pc:spChg>
        <pc:spChg chg="add del mod">
          <ac:chgData name="marek.andel@odprezentuj.cz" userId="f0a9becd-1e31-4cd9-9a3e-c03b821d1dac" providerId="ADAL" clId="{6FFC809E-B67C-43AE-8809-33221084EB95}" dt="2022-08-01T09:16:19.033" v="1066" actId="478"/>
          <ac:spMkLst>
            <pc:docMk/>
            <pc:sldMk cId="1833654197" sldId="932"/>
            <ac:spMk id="10" creationId="{A9F75C20-2766-9D3A-57CD-02A5FC4A1703}"/>
          </ac:spMkLst>
        </pc:spChg>
        <pc:spChg chg="mod ord">
          <ac:chgData name="marek.andel@odprezentuj.cz" userId="f0a9becd-1e31-4cd9-9a3e-c03b821d1dac" providerId="ADAL" clId="{6FFC809E-B67C-43AE-8809-33221084EB95}" dt="2022-08-01T09:41:45.867" v="1354" actId="1036"/>
          <ac:spMkLst>
            <pc:docMk/>
            <pc:sldMk cId="1833654197" sldId="932"/>
            <ac:spMk id="11" creationId="{78FA5ED2-23D8-4516-6637-B2279BE1E831}"/>
          </ac:spMkLst>
        </pc:spChg>
        <pc:spChg chg="add del mod">
          <ac:chgData name="marek.andel@odprezentuj.cz" userId="f0a9becd-1e31-4cd9-9a3e-c03b821d1dac" providerId="ADAL" clId="{6FFC809E-B67C-43AE-8809-33221084EB95}" dt="2022-08-01T09:22:38.313" v="1220" actId="478"/>
          <ac:spMkLst>
            <pc:docMk/>
            <pc:sldMk cId="1833654197" sldId="932"/>
            <ac:spMk id="12" creationId="{D546C648-C60F-E060-E6DD-15E3F8EABC10}"/>
          </ac:spMkLst>
        </pc:spChg>
        <pc:spChg chg="mod ord">
          <ac:chgData name="marek.andel@odprezentuj.cz" userId="f0a9becd-1e31-4cd9-9a3e-c03b821d1dac" providerId="ADAL" clId="{6FFC809E-B67C-43AE-8809-33221084EB95}" dt="2022-08-01T09:41:45.867" v="1354" actId="1036"/>
          <ac:spMkLst>
            <pc:docMk/>
            <pc:sldMk cId="1833654197" sldId="932"/>
            <ac:spMk id="13" creationId="{CE4C03C0-BE28-4423-E523-E543CB8B358E}"/>
          </ac:spMkLst>
        </pc:spChg>
        <pc:spChg chg="add del mod">
          <ac:chgData name="marek.andel@odprezentuj.cz" userId="f0a9becd-1e31-4cd9-9a3e-c03b821d1dac" providerId="ADAL" clId="{6FFC809E-B67C-43AE-8809-33221084EB95}" dt="2022-08-01T09:22:38.313" v="1220" actId="478"/>
          <ac:spMkLst>
            <pc:docMk/>
            <pc:sldMk cId="1833654197" sldId="932"/>
            <ac:spMk id="14" creationId="{4FB61793-C426-D4D4-DD1B-CE9D33F77ACA}"/>
          </ac:spMkLst>
        </pc:spChg>
        <pc:spChg chg="mod ord">
          <ac:chgData name="marek.andel@odprezentuj.cz" userId="f0a9becd-1e31-4cd9-9a3e-c03b821d1dac" providerId="ADAL" clId="{6FFC809E-B67C-43AE-8809-33221084EB95}" dt="2022-08-01T09:41:45.867" v="1354" actId="1036"/>
          <ac:spMkLst>
            <pc:docMk/>
            <pc:sldMk cId="1833654197" sldId="932"/>
            <ac:spMk id="15" creationId="{466381D3-FE66-40EF-ACED-58DC10FED0E7}"/>
          </ac:spMkLst>
        </pc:spChg>
        <pc:spChg chg="add del mod">
          <ac:chgData name="marek.andel@odprezentuj.cz" userId="f0a9becd-1e31-4cd9-9a3e-c03b821d1dac" providerId="ADAL" clId="{6FFC809E-B67C-43AE-8809-33221084EB95}" dt="2022-08-01T09:31:01.914" v="1263" actId="478"/>
          <ac:spMkLst>
            <pc:docMk/>
            <pc:sldMk cId="1833654197" sldId="932"/>
            <ac:spMk id="16" creationId="{ECF13CFD-75AC-E6F5-2744-1F36680FE85C}"/>
          </ac:spMkLst>
        </pc:spChg>
        <pc:spChg chg="add del mod">
          <ac:chgData name="marek.andel@odprezentuj.cz" userId="f0a9becd-1e31-4cd9-9a3e-c03b821d1dac" providerId="ADAL" clId="{6FFC809E-B67C-43AE-8809-33221084EB95}" dt="2022-08-01T09:31:01.914" v="1263" actId="478"/>
          <ac:spMkLst>
            <pc:docMk/>
            <pc:sldMk cId="1833654197" sldId="932"/>
            <ac:spMk id="17" creationId="{F2B859E6-0608-7344-F75D-2AE012047ACF}"/>
          </ac:spMkLst>
        </pc:spChg>
        <pc:spChg chg="add del mod">
          <ac:chgData name="marek.andel@odprezentuj.cz" userId="f0a9becd-1e31-4cd9-9a3e-c03b821d1dac" providerId="ADAL" clId="{6FFC809E-B67C-43AE-8809-33221084EB95}" dt="2022-08-01T09:31:01.914" v="1263" actId="478"/>
          <ac:spMkLst>
            <pc:docMk/>
            <pc:sldMk cId="1833654197" sldId="932"/>
            <ac:spMk id="18" creationId="{F7D2A6E9-C39E-0550-9763-00D4CCEF893D}"/>
          </ac:spMkLst>
        </pc:spChg>
        <pc:spChg chg="add del mod">
          <ac:chgData name="marek.andel@odprezentuj.cz" userId="f0a9becd-1e31-4cd9-9a3e-c03b821d1dac" providerId="ADAL" clId="{6FFC809E-B67C-43AE-8809-33221084EB95}" dt="2022-08-01T09:31:01.914" v="1263" actId="478"/>
          <ac:spMkLst>
            <pc:docMk/>
            <pc:sldMk cId="1833654197" sldId="932"/>
            <ac:spMk id="19" creationId="{0D87846B-033A-CDDE-D497-D7C9FA9CF3E8}"/>
          </ac:spMkLst>
        </pc:spChg>
        <pc:spChg chg="add del mod">
          <ac:chgData name="marek.andel@odprezentuj.cz" userId="f0a9becd-1e31-4cd9-9a3e-c03b821d1dac" providerId="ADAL" clId="{6FFC809E-B67C-43AE-8809-33221084EB95}" dt="2022-08-01T09:31:01.914" v="1263" actId="478"/>
          <ac:spMkLst>
            <pc:docMk/>
            <pc:sldMk cId="1833654197" sldId="932"/>
            <ac:spMk id="20" creationId="{602D326B-52E1-3684-B54A-4BC06E46B6A0}"/>
          </ac:spMkLst>
        </pc:spChg>
        <pc:spChg chg="add del mod">
          <ac:chgData name="marek.andel@odprezentuj.cz" userId="f0a9becd-1e31-4cd9-9a3e-c03b821d1dac" providerId="ADAL" clId="{6FFC809E-B67C-43AE-8809-33221084EB95}" dt="2022-08-01T09:31:01.914" v="1263" actId="478"/>
          <ac:spMkLst>
            <pc:docMk/>
            <pc:sldMk cId="1833654197" sldId="932"/>
            <ac:spMk id="21" creationId="{47384A8C-66A5-0108-C6DC-6E562357ED83}"/>
          </ac:spMkLst>
        </pc:spChg>
        <pc:spChg chg="add del mod">
          <ac:chgData name="marek.andel@odprezentuj.cz" userId="f0a9becd-1e31-4cd9-9a3e-c03b821d1dac" providerId="ADAL" clId="{6FFC809E-B67C-43AE-8809-33221084EB95}" dt="2022-08-01T09:31:01.914" v="1263" actId="478"/>
          <ac:spMkLst>
            <pc:docMk/>
            <pc:sldMk cId="1833654197" sldId="932"/>
            <ac:spMk id="22" creationId="{14D24851-62BF-CBCB-D264-B6D7F253D579}"/>
          </ac:spMkLst>
        </pc:spChg>
        <pc:spChg chg="add del mod">
          <ac:chgData name="marek.andel@odprezentuj.cz" userId="f0a9becd-1e31-4cd9-9a3e-c03b821d1dac" providerId="ADAL" clId="{6FFC809E-B67C-43AE-8809-33221084EB95}" dt="2022-08-01T09:31:01.914" v="1263" actId="478"/>
          <ac:spMkLst>
            <pc:docMk/>
            <pc:sldMk cId="1833654197" sldId="932"/>
            <ac:spMk id="23" creationId="{82949C49-CA20-7C94-9302-C11E905A8DD6}"/>
          </ac:spMkLst>
        </pc:spChg>
        <pc:spChg chg="add del mod">
          <ac:chgData name="marek.andel@odprezentuj.cz" userId="f0a9becd-1e31-4cd9-9a3e-c03b821d1dac" providerId="ADAL" clId="{6FFC809E-B67C-43AE-8809-33221084EB95}" dt="2022-08-01T09:31:01.914" v="1263" actId="478"/>
          <ac:spMkLst>
            <pc:docMk/>
            <pc:sldMk cId="1833654197" sldId="932"/>
            <ac:spMk id="24" creationId="{E63CFD6A-D2EE-3186-E613-C93DD9A827A8}"/>
          </ac:spMkLst>
        </pc:spChg>
        <pc:spChg chg="add del">
          <ac:chgData name="marek.andel@odprezentuj.cz" userId="f0a9becd-1e31-4cd9-9a3e-c03b821d1dac" providerId="ADAL" clId="{6FFC809E-B67C-43AE-8809-33221084EB95}" dt="2022-08-01T09:22:32.573" v="1214" actId="11529"/>
          <ac:spMkLst>
            <pc:docMk/>
            <pc:sldMk cId="1833654197" sldId="932"/>
            <ac:spMk id="25" creationId="{BB4199C9-CBE8-907A-4A0A-7AFA1235B590}"/>
          </ac:spMkLst>
        </pc:spChg>
        <pc:spChg chg="add del mod">
          <ac:chgData name="marek.andel@odprezentuj.cz" userId="f0a9becd-1e31-4cd9-9a3e-c03b821d1dac" providerId="ADAL" clId="{6FFC809E-B67C-43AE-8809-33221084EB95}" dt="2022-08-01T09:22:30.814" v="1207" actId="11529"/>
          <ac:spMkLst>
            <pc:docMk/>
            <pc:sldMk cId="1833654197" sldId="932"/>
            <ac:spMk id="26" creationId="{1AE137C4-553C-9BA9-75A7-7A47455B709A}"/>
          </ac:spMkLst>
        </pc:spChg>
        <pc:spChg chg="add del">
          <ac:chgData name="marek.andel@odprezentuj.cz" userId="f0a9becd-1e31-4cd9-9a3e-c03b821d1dac" providerId="ADAL" clId="{6FFC809E-B67C-43AE-8809-33221084EB95}" dt="2022-08-01T09:20:51.633" v="1141" actId="22"/>
          <ac:spMkLst>
            <pc:docMk/>
            <pc:sldMk cId="1833654197" sldId="932"/>
            <ac:spMk id="28" creationId="{3A025A8B-37E6-6CAD-38DC-1A1392C8A16B}"/>
          </ac:spMkLst>
        </pc:spChg>
        <pc:spChg chg="add del mod">
          <ac:chgData name="marek.andel@odprezentuj.cz" userId="f0a9becd-1e31-4cd9-9a3e-c03b821d1dac" providerId="ADAL" clId="{6FFC809E-B67C-43AE-8809-33221084EB95}" dt="2022-08-01T09:22:28.423" v="1195" actId="11529"/>
          <ac:spMkLst>
            <pc:docMk/>
            <pc:sldMk cId="1833654197" sldId="932"/>
            <ac:spMk id="29" creationId="{E6EA8F5B-7FD4-3129-EF2E-521DB285ADA8}"/>
          </ac:spMkLst>
        </pc:spChg>
        <pc:spChg chg="mod">
          <ac:chgData name="marek.andel@odprezentuj.cz" userId="f0a9becd-1e31-4cd9-9a3e-c03b821d1dac" providerId="ADAL" clId="{6FFC809E-B67C-43AE-8809-33221084EB95}" dt="2022-08-01T09:22:35.783" v="1218"/>
          <ac:spMkLst>
            <pc:docMk/>
            <pc:sldMk cId="1833654197" sldId="932"/>
            <ac:spMk id="35" creationId="{27F002BB-B56C-BC3A-9C9D-1AB5366195C6}"/>
          </ac:spMkLst>
        </pc:spChg>
        <pc:spChg chg="mod">
          <ac:chgData name="marek.andel@odprezentuj.cz" userId="f0a9becd-1e31-4cd9-9a3e-c03b821d1dac" providerId="ADAL" clId="{6FFC809E-B67C-43AE-8809-33221084EB95}" dt="2022-08-01T09:22:35.783" v="1218"/>
          <ac:spMkLst>
            <pc:docMk/>
            <pc:sldMk cId="1833654197" sldId="932"/>
            <ac:spMk id="36" creationId="{3A0D6537-450C-F368-C280-17A4F9C13C13}"/>
          </ac:spMkLst>
        </pc:spChg>
        <pc:spChg chg="mod">
          <ac:chgData name="marek.andel@odprezentuj.cz" userId="f0a9becd-1e31-4cd9-9a3e-c03b821d1dac" providerId="ADAL" clId="{6FFC809E-B67C-43AE-8809-33221084EB95}" dt="2022-08-01T09:22:35.783" v="1218"/>
          <ac:spMkLst>
            <pc:docMk/>
            <pc:sldMk cId="1833654197" sldId="932"/>
            <ac:spMk id="38" creationId="{32AEB362-1F03-69C3-A757-9E301CAE121F}"/>
          </ac:spMkLst>
        </pc:spChg>
        <pc:spChg chg="mod">
          <ac:chgData name="marek.andel@odprezentuj.cz" userId="f0a9becd-1e31-4cd9-9a3e-c03b821d1dac" providerId="ADAL" clId="{6FFC809E-B67C-43AE-8809-33221084EB95}" dt="2022-08-01T09:22:35.783" v="1218"/>
          <ac:spMkLst>
            <pc:docMk/>
            <pc:sldMk cId="1833654197" sldId="932"/>
            <ac:spMk id="39" creationId="{C24F20FE-C1EB-504B-6FA4-E6B20610EA7B}"/>
          </ac:spMkLst>
        </pc:spChg>
        <pc:spChg chg="mod">
          <ac:chgData name="marek.andel@odprezentuj.cz" userId="f0a9becd-1e31-4cd9-9a3e-c03b821d1dac" providerId="ADAL" clId="{6FFC809E-B67C-43AE-8809-33221084EB95}" dt="2022-08-01T09:22:35.783" v="1218"/>
          <ac:spMkLst>
            <pc:docMk/>
            <pc:sldMk cId="1833654197" sldId="932"/>
            <ac:spMk id="41" creationId="{811FAF03-E984-B3BC-48C5-882CE4B6E159}"/>
          </ac:spMkLst>
        </pc:spChg>
        <pc:spChg chg="mod">
          <ac:chgData name="marek.andel@odprezentuj.cz" userId="f0a9becd-1e31-4cd9-9a3e-c03b821d1dac" providerId="ADAL" clId="{6FFC809E-B67C-43AE-8809-33221084EB95}" dt="2022-08-01T09:22:35.783" v="1218"/>
          <ac:spMkLst>
            <pc:docMk/>
            <pc:sldMk cId="1833654197" sldId="932"/>
            <ac:spMk id="42" creationId="{FE3F50E3-D442-0DDF-06B2-E83EC6559A28}"/>
          </ac:spMkLst>
        </pc:spChg>
        <pc:spChg chg="mod">
          <ac:chgData name="marek.andel@odprezentuj.cz" userId="f0a9becd-1e31-4cd9-9a3e-c03b821d1dac" providerId="ADAL" clId="{6FFC809E-B67C-43AE-8809-33221084EB95}" dt="2022-08-01T09:22:35.783" v="1218"/>
          <ac:spMkLst>
            <pc:docMk/>
            <pc:sldMk cId="1833654197" sldId="932"/>
            <ac:spMk id="44" creationId="{BF21E6AD-78DE-6161-E419-2842236C7DFB}"/>
          </ac:spMkLst>
        </pc:spChg>
        <pc:spChg chg="mod">
          <ac:chgData name="marek.andel@odprezentuj.cz" userId="f0a9becd-1e31-4cd9-9a3e-c03b821d1dac" providerId="ADAL" clId="{6FFC809E-B67C-43AE-8809-33221084EB95}" dt="2022-08-01T09:22:35.783" v="1218"/>
          <ac:spMkLst>
            <pc:docMk/>
            <pc:sldMk cId="1833654197" sldId="932"/>
            <ac:spMk id="45" creationId="{3FB25394-1E6A-D700-4CE7-7C365D78B858}"/>
          </ac:spMkLst>
        </pc:spChg>
        <pc:spChg chg="mod">
          <ac:chgData name="marek.andel@odprezentuj.cz" userId="f0a9becd-1e31-4cd9-9a3e-c03b821d1dac" providerId="ADAL" clId="{6FFC809E-B67C-43AE-8809-33221084EB95}" dt="2022-08-01T09:22:39.235" v="1221"/>
          <ac:spMkLst>
            <pc:docMk/>
            <pc:sldMk cId="1833654197" sldId="932"/>
            <ac:spMk id="47" creationId="{29C9695E-E8A2-CA3C-21C5-C718D21F7655}"/>
          </ac:spMkLst>
        </pc:spChg>
        <pc:spChg chg="mod">
          <ac:chgData name="marek.andel@odprezentuj.cz" userId="f0a9becd-1e31-4cd9-9a3e-c03b821d1dac" providerId="ADAL" clId="{6FFC809E-B67C-43AE-8809-33221084EB95}" dt="2022-08-01T09:22:39.235" v="1221"/>
          <ac:spMkLst>
            <pc:docMk/>
            <pc:sldMk cId="1833654197" sldId="932"/>
            <ac:spMk id="48" creationId="{C206713E-2F5D-0631-5A7B-29174715B174}"/>
          </ac:spMkLst>
        </pc:spChg>
        <pc:spChg chg="mod">
          <ac:chgData name="marek.andel@odprezentuj.cz" userId="f0a9becd-1e31-4cd9-9a3e-c03b821d1dac" providerId="ADAL" clId="{6FFC809E-B67C-43AE-8809-33221084EB95}" dt="2022-08-01T09:22:39.235" v="1221"/>
          <ac:spMkLst>
            <pc:docMk/>
            <pc:sldMk cId="1833654197" sldId="932"/>
            <ac:spMk id="50" creationId="{485AB373-EB3D-A7E9-8A66-8905F3307EB8}"/>
          </ac:spMkLst>
        </pc:spChg>
        <pc:spChg chg="mod">
          <ac:chgData name="marek.andel@odprezentuj.cz" userId="f0a9becd-1e31-4cd9-9a3e-c03b821d1dac" providerId="ADAL" clId="{6FFC809E-B67C-43AE-8809-33221084EB95}" dt="2022-08-01T09:22:39.235" v="1221"/>
          <ac:spMkLst>
            <pc:docMk/>
            <pc:sldMk cId="1833654197" sldId="932"/>
            <ac:spMk id="51" creationId="{218B7305-2700-6D32-3D90-8BFDA0C3FE5F}"/>
          </ac:spMkLst>
        </pc:spChg>
        <pc:spChg chg="mod">
          <ac:chgData name="marek.andel@odprezentuj.cz" userId="f0a9becd-1e31-4cd9-9a3e-c03b821d1dac" providerId="ADAL" clId="{6FFC809E-B67C-43AE-8809-33221084EB95}" dt="2022-08-01T09:22:39.235" v="1221"/>
          <ac:spMkLst>
            <pc:docMk/>
            <pc:sldMk cId="1833654197" sldId="932"/>
            <ac:spMk id="53" creationId="{54E2447D-02B3-5AC8-CA8E-538FC5722E54}"/>
          </ac:spMkLst>
        </pc:spChg>
        <pc:spChg chg="mod">
          <ac:chgData name="marek.andel@odprezentuj.cz" userId="f0a9becd-1e31-4cd9-9a3e-c03b821d1dac" providerId="ADAL" clId="{6FFC809E-B67C-43AE-8809-33221084EB95}" dt="2022-08-01T09:22:39.235" v="1221"/>
          <ac:spMkLst>
            <pc:docMk/>
            <pc:sldMk cId="1833654197" sldId="932"/>
            <ac:spMk id="54" creationId="{13D74DC4-B211-2FBD-8E1C-2C94C3359EB5}"/>
          </ac:spMkLst>
        </pc:spChg>
        <pc:spChg chg="mod topLvl">
          <ac:chgData name="marek.andel@odprezentuj.cz" userId="f0a9becd-1e31-4cd9-9a3e-c03b821d1dac" providerId="ADAL" clId="{6FFC809E-B67C-43AE-8809-33221084EB95}" dt="2022-08-01T09:31:34.512" v="1272" actId="164"/>
          <ac:spMkLst>
            <pc:docMk/>
            <pc:sldMk cId="1833654197" sldId="932"/>
            <ac:spMk id="56" creationId="{946A64F7-6A5B-9426-F210-A72C49B3245F}"/>
          </ac:spMkLst>
        </pc:spChg>
        <pc:spChg chg="mod topLvl">
          <ac:chgData name="marek.andel@odprezentuj.cz" userId="f0a9becd-1e31-4cd9-9a3e-c03b821d1dac" providerId="ADAL" clId="{6FFC809E-B67C-43AE-8809-33221084EB95}" dt="2022-08-01T09:31:34.512" v="1272" actId="164"/>
          <ac:spMkLst>
            <pc:docMk/>
            <pc:sldMk cId="1833654197" sldId="932"/>
            <ac:spMk id="57" creationId="{63944DB3-9D15-876D-2993-40F621DFD24F}"/>
          </ac:spMkLst>
        </pc:spChg>
        <pc:spChg chg="add mod">
          <ac:chgData name="marek.andel@odprezentuj.cz" userId="f0a9becd-1e31-4cd9-9a3e-c03b821d1dac" providerId="ADAL" clId="{6FFC809E-B67C-43AE-8809-33221084EB95}" dt="2022-08-01T09:46:31.578" v="1400" actId="1035"/>
          <ac:spMkLst>
            <pc:docMk/>
            <pc:sldMk cId="1833654197" sldId="932"/>
            <ac:spMk id="58" creationId="{AF79F1BF-C9B6-6557-B3EF-C2FEC5A06272}"/>
          </ac:spMkLst>
        </pc:spChg>
        <pc:spChg chg="add mod">
          <ac:chgData name="marek.andel@odprezentuj.cz" userId="f0a9becd-1e31-4cd9-9a3e-c03b821d1dac" providerId="ADAL" clId="{6FFC809E-B67C-43AE-8809-33221084EB95}" dt="2022-08-01T09:46:31.578" v="1400" actId="1035"/>
          <ac:spMkLst>
            <pc:docMk/>
            <pc:sldMk cId="1833654197" sldId="932"/>
            <ac:spMk id="59" creationId="{3A421BD6-5C68-78E6-9727-7D40A26C32E9}"/>
          </ac:spMkLst>
        </pc:spChg>
        <pc:spChg chg="add mod">
          <ac:chgData name="marek.andel@odprezentuj.cz" userId="f0a9becd-1e31-4cd9-9a3e-c03b821d1dac" providerId="ADAL" clId="{6FFC809E-B67C-43AE-8809-33221084EB95}" dt="2022-08-01T09:46:31.578" v="1400" actId="1035"/>
          <ac:spMkLst>
            <pc:docMk/>
            <pc:sldMk cId="1833654197" sldId="932"/>
            <ac:spMk id="60" creationId="{94E14259-7488-BBC5-BD29-F99A67573906}"/>
          </ac:spMkLst>
        </pc:spChg>
        <pc:spChg chg="add mod">
          <ac:chgData name="marek.andel@odprezentuj.cz" userId="f0a9becd-1e31-4cd9-9a3e-c03b821d1dac" providerId="ADAL" clId="{6FFC809E-B67C-43AE-8809-33221084EB95}" dt="2022-08-01T09:46:31.578" v="1400" actId="1035"/>
          <ac:spMkLst>
            <pc:docMk/>
            <pc:sldMk cId="1833654197" sldId="932"/>
            <ac:spMk id="61" creationId="{46EBFC9B-7C5A-6CD7-AEA6-200D3EE4331E}"/>
          </ac:spMkLst>
        </pc:spChg>
        <pc:spChg chg="add mod">
          <ac:chgData name="marek.andel@odprezentuj.cz" userId="f0a9becd-1e31-4cd9-9a3e-c03b821d1dac" providerId="ADAL" clId="{6FFC809E-B67C-43AE-8809-33221084EB95}" dt="2022-08-01T09:46:31.578" v="1400" actId="1035"/>
          <ac:spMkLst>
            <pc:docMk/>
            <pc:sldMk cId="1833654197" sldId="932"/>
            <ac:spMk id="62" creationId="{2E7038E3-9C24-417E-2578-9BE9C363B9E9}"/>
          </ac:spMkLst>
        </pc:spChg>
        <pc:spChg chg="add mod">
          <ac:chgData name="marek.andel@odprezentuj.cz" userId="f0a9becd-1e31-4cd9-9a3e-c03b821d1dac" providerId="ADAL" clId="{6FFC809E-B67C-43AE-8809-33221084EB95}" dt="2022-08-01T09:46:31.578" v="1400" actId="1035"/>
          <ac:spMkLst>
            <pc:docMk/>
            <pc:sldMk cId="1833654197" sldId="932"/>
            <ac:spMk id="63" creationId="{6E812667-8EE1-06DD-589A-B169F17482F9}"/>
          </ac:spMkLst>
        </pc:spChg>
        <pc:spChg chg="add mod">
          <ac:chgData name="marek.andel@odprezentuj.cz" userId="f0a9becd-1e31-4cd9-9a3e-c03b821d1dac" providerId="ADAL" clId="{6FFC809E-B67C-43AE-8809-33221084EB95}" dt="2022-08-01T09:46:31.578" v="1400" actId="1035"/>
          <ac:spMkLst>
            <pc:docMk/>
            <pc:sldMk cId="1833654197" sldId="932"/>
            <ac:spMk id="64" creationId="{CF7279C1-E5B5-890F-B061-1933F7D2FC91}"/>
          </ac:spMkLst>
        </pc:spChg>
        <pc:spChg chg="add mod">
          <ac:chgData name="marek.andel@odprezentuj.cz" userId="f0a9becd-1e31-4cd9-9a3e-c03b821d1dac" providerId="ADAL" clId="{6FFC809E-B67C-43AE-8809-33221084EB95}" dt="2022-08-01T09:46:31.578" v="1400" actId="1035"/>
          <ac:spMkLst>
            <pc:docMk/>
            <pc:sldMk cId="1833654197" sldId="932"/>
            <ac:spMk id="65" creationId="{4EE56582-558A-74FA-8AB3-B06C631FB982}"/>
          </ac:spMkLst>
        </pc:spChg>
        <pc:spChg chg="add mod">
          <ac:chgData name="marek.andel@odprezentuj.cz" userId="f0a9becd-1e31-4cd9-9a3e-c03b821d1dac" providerId="ADAL" clId="{6FFC809E-B67C-43AE-8809-33221084EB95}" dt="2022-08-01T09:42:56.804" v="1374"/>
          <ac:spMkLst>
            <pc:docMk/>
            <pc:sldMk cId="1833654197" sldId="932"/>
            <ac:spMk id="67" creationId="{715A4106-C3B4-A59C-2499-FF3FD3D2544A}"/>
          </ac:spMkLst>
        </pc:spChg>
        <pc:grpChg chg="add mod ord">
          <ac:chgData name="marek.andel@odprezentuj.cz" userId="f0a9becd-1e31-4cd9-9a3e-c03b821d1dac" providerId="ADAL" clId="{6FFC809E-B67C-43AE-8809-33221084EB95}" dt="2022-08-01T09:22:26.384" v="1186" actId="164"/>
          <ac:grpSpMkLst>
            <pc:docMk/>
            <pc:sldMk cId="1833654197" sldId="932"/>
            <ac:grpSpMk id="30" creationId="{7ABAAF6B-FD6F-FDE6-0C95-A041EE11CC75}"/>
          </ac:grpSpMkLst>
        </pc:grpChg>
        <pc:grpChg chg="add mod ord">
          <ac:chgData name="marek.andel@odprezentuj.cz" userId="f0a9becd-1e31-4cd9-9a3e-c03b821d1dac" providerId="ADAL" clId="{6FFC809E-B67C-43AE-8809-33221084EB95}" dt="2022-08-01T09:22:26.095" v="1185" actId="164"/>
          <ac:grpSpMkLst>
            <pc:docMk/>
            <pc:sldMk cId="1833654197" sldId="932"/>
            <ac:grpSpMk id="31" creationId="{BFC45F53-80F7-CB52-2263-79986C35ED00}"/>
          </ac:grpSpMkLst>
        </pc:grpChg>
        <pc:grpChg chg="add mod ord">
          <ac:chgData name="marek.andel@odprezentuj.cz" userId="f0a9becd-1e31-4cd9-9a3e-c03b821d1dac" providerId="ADAL" clId="{6FFC809E-B67C-43AE-8809-33221084EB95}" dt="2022-08-01T09:22:25.823" v="1184" actId="164"/>
          <ac:grpSpMkLst>
            <pc:docMk/>
            <pc:sldMk cId="1833654197" sldId="932"/>
            <ac:grpSpMk id="32" creationId="{A2192EEC-1120-9332-9F4E-27DC5311B9DD}"/>
          </ac:grpSpMkLst>
        </pc:grpChg>
        <pc:grpChg chg="add mod ord">
          <ac:chgData name="marek.andel@odprezentuj.cz" userId="f0a9becd-1e31-4cd9-9a3e-c03b821d1dac" providerId="ADAL" clId="{6FFC809E-B67C-43AE-8809-33221084EB95}" dt="2022-08-01T09:22:25.502" v="1183" actId="164"/>
          <ac:grpSpMkLst>
            <pc:docMk/>
            <pc:sldMk cId="1833654197" sldId="932"/>
            <ac:grpSpMk id="33" creationId="{5E2472D3-D3D1-B5DD-4EA4-F631ABD921DB}"/>
          </ac:grpSpMkLst>
        </pc:grpChg>
        <pc:grpChg chg="add del mod">
          <ac:chgData name="marek.andel@odprezentuj.cz" userId="f0a9becd-1e31-4cd9-9a3e-c03b821d1dac" providerId="ADAL" clId="{6FFC809E-B67C-43AE-8809-33221084EB95}" dt="2022-08-01T09:22:36.591" v="1219"/>
          <ac:grpSpMkLst>
            <pc:docMk/>
            <pc:sldMk cId="1833654197" sldId="932"/>
            <ac:grpSpMk id="34" creationId="{DED25674-B5E7-CED4-8B0F-C4BA0E2AC3DC}"/>
          </ac:grpSpMkLst>
        </pc:grpChg>
        <pc:grpChg chg="add del mod">
          <ac:chgData name="marek.andel@odprezentuj.cz" userId="f0a9becd-1e31-4cd9-9a3e-c03b821d1dac" providerId="ADAL" clId="{6FFC809E-B67C-43AE-8809-33221084EB95}" dt="2022-08-01T09:22:36.591" v="1219"/>
          <ac:grpSpMkLst>
            <pc:docMk/>
            <pc:sldMk cId="1833654197" sldId="932"/>
            <ac:grpSpMk id="37" creationId="{F6DFA252-5818-4061-CC34-278FA9A8A9BA}"/>
          </ac:grpSpMkLst>
        </pc:grpChg>
        <pc:grpChg chg="add del mod">
          <ac:chgData name="marek.andel@odprezentuj.cz" userId="f0a9becd-1e31-4cd9-9a3e-c03b821d1dac" providerId="ADAL" clId="{6FFC809E-B67C-43AE-8809-33221084EB95}" dt="2022-08-01T09:22:36.591" v="1219"/>
          <ac:grpSpMkLst>
            <pc:docMk/>
            <pc:sldMk cId="1833654197" sldId="932"/>
            <ac:grpSpMk id="40" creationId="{67DD750E-04F3-5E96-89D9-8B2EA5936B26}"/>
          </ac:grpSpMkLst>
        </pc:grpChg>
        <pc:grpChg chg="add del mod">
          <ac:chgData name="marek.andel@odprezentuj.cz" userId="f0a9becd-1e31-4cd9-9a3e-c03b821d1dac" providerId="ADAL" clId="{6FFC809E-B67C-43AE-8809-33221084EB95}" dt="2022-08-01T09:22:36.591" v="1219"/>
          <ac:grpSpMkLst>
            <pc:docMk/>
            <pc:sldMk cId="1833654197" sldId="932"/>
            <ac:grpSpMk id="43" creationId="{AB08841D-5FCC-CD2B-4EBF-3230655E213D}"/>
          </ac:grpSpMkLst>
        </pc:grpChg>
        <pc:grpChg chg="add mod ord">
          <ac:chgData name="marek.andel@odprezentuj.cz" userId="f0a9becd-1e31-4cd9-9a3e-c03b821d1dac" providerId="ADAL" clId="{6FFC809E-B67C-43AE-8809-33221084EB95}" dt="2022-08-01T09:46:31.578" v="1400" actId="1035"/>
          <ac:grpSpMkLst>
            <pc:docMk/>
            <pc:sldMk cId="1833654197" sldId="932"/>
            <ac:grpSpMk id="46" creationId="{041C9315-8347-CD3B-0312-1BA1D34AC474}"/>
          </ac:grpSpMkLst>
        </pc:grpChg>
        <pc:grpChg chg="add mod ord">
          <ac:chgData name="marek.andel@odprezentuj.cz" userId="f0a9becd-1e31-4cd9-9a3e-c03b821d1dac" providerId="ADAL" clId="{6FFC809E-B67C-43AE-8809-33221084EB95}" dt="2022-08-01T09:46:31.578" v="1400" actId="1035"/>
          <ac:grpSpMkLst>
            <pc:docMk/>
            <pc:sldMk cId="1833654197" sldId="932"/>
            <ac:grpSpMk id="49" creationId="{2BF2D042-7720-72F9-030D-7A951A390ECE}"/>
          </ac:grpSpMkLst>
        </pc:grpChg>
        <pc:grpChg chg="add mod ord">
          <ac:chgData name="marek.andel@odprezentuj.cz" userId="f0a9becd-1e31-4cd9-9a3e-c03b821d1dac" providerId="ADAL" clId="{6FFC809E-B67C-43AE-8809-33221084EB95}" dt="2022-08-01T09:46:31.578" v="1400" actId="1035"/>
          <ac:grpSpMkLst>
            <pc:docMk/>
            <pc:sldMk cId="1833654197" sldId="932"/>
            <ac:grpSpMk id="52" creationId="{0013822D-E871-64DB-6801-D2B570F03263}"/>
          </ac:grpSpMkLst>
        </pc:grpChg>
        <pc:grpChg chg="add del mod">
          <ac:chgData name="marek.andel@odprezentuj.cz" userId="f0a9becd-1e31-4cd9-9a3e-c03b821d1dac" providerId="ADAL" clId="{6FFC809E-B67C-43AE-8809-33221084EB95}" dt="2022-08-01T09:30:45.696" v="1258" actId="165"/>
          <ac:grpSpMkLst>
            <pc:docMk/>
            <pc:sldMk cId="1833654197" sldId="932"/>
            <ac:grpSpMk id="55" creationId="{134E89B8-973A-5891-54AC-A55E7B8B48F3}"/>
          </ac:grpSpMkLst>
        </pc:grpChg>
        <pc:grpChg chg="add mod ord">
          <ac:chgData name="marek.andel@odprezentuj.cz" userId="f0a9becd-1e31-4cd9-9a3e-c03b821d1dac" providerId="ADAL" clId="{6FFC809E-B67C-43AE-8809-33221084EB95}" dt="2022-08-01T09:46:31.578" v="1400" actId="1035"/>
          <ac:grpSpMkLst>
            <pc:docMk/>
            <pc:sldMk cId="1833654197" sldId="932"/>
            <ac:grpSpMk id="66" creationId="{DB792313-5421-5456-00DA-CC6A24C42808}"/>
          </ac:grpSpMkLst>
        </pc:grpChg>
        <pc:cxnChg chg="add del">
          <ac:chgData name="marek.andel@odprezentuj.cz" userId="f0a9becd-1e31-4cd9-9a3e-c03b821d1dac" providerId="ADAL" clId="{6FFC809E-B67C-43AE-8809-33221084EB95}" dt="2022-08-01T09:43:11.902" v="1384" actId="11529"/>
          <ac:cxnSpMkLst>
            <pc:docMk/>
            <pc:sldMk cId="1833654197" sldId="932"/>
            <ac:cxnSpMk id="69" creationId="{4052E332-5795-CA75-E8C2-1FB2BCE98E84}"/>
          </ac:cxnSpMkLst>
        </pc:cxnChg>
      </pc:sldChg>
      <pc:sldChg chg="addSp delSp modSp new mod setBg modClrScheme chgLayout">
        <pc:chgData name="marek.andel@odprezentuj.cz" userId="f0a9becd-1e31-4cd9-9a3e-c03b821d1dac" providerId="ADAL" clId="{6FFC809E-B67C-43AE-8809-33221084EB95}" dt="2022-08-08T08:23:11.021" v="2434" actId="14429"/>
        <pc:sldMkLst>
          <pc:docMk/>
          <pc:sldMk cId="2562330893" sldId="933"/>
        </pc:sldMkLst>
        <pc:spChg chg="del mod">
          <ac:chgData name="marek.andel@odprezentuj.cz" userId="f0a9becd-1e31-4cd9-9a3e-c03b821d1dac" providerId="ADAL" clId="{6FFC809E-B67C-43AE-8809-33221084EB95}" dt="2022-08-01T09:57:37.970" v="1406" actId="478"/>
          <ac:spMkLst>
            <pc:docMk/>
            <pc:sldMk cId="2562330893" sldId="933"/>
            <ac:spMk id="2" creationId="{E295F28F-FE8C-BBED-BB63-009859768BF5}"/>
          </ac:spMkLst>
        </pc:spChg>
        <pc:spChg chg="mod">
          <ac:chgData name="marek.andel@odprezentuj.cz" userId="f0a9becd-1e31-4cd9-9a3e-c03b821d1dac" providerId="ADAL" clId="{6FFC809E-B67C-43AE-8809-33221084EB95}" dt="2022-08-08T08:22:24.744" v="2410"/>
          <ac:spMkLst>
            <pc:docMk/>
            <pc:sldMk cId="2562330893" sldId="933"/>
            <ac:spMk id="3" creationId="{DE9DE904-D5FD-366F-3AD7-EB50C46BF512}"/>
          </ac:spMkLst>
        </pc:spChg>
        <pc:spChg chg="mod topLvl modVis">
          <ac:chgData name="marek.andel@odprezentuj.cz" userId="f0a9becd-1e31-4cd9-9a3e-c03b821d1dac" providerId="ADAL" clId="{6FFC809E-B67C-43AE-8809-33221084EB95}" dt="2022-08-08T08:23:10.445" v="2432" actId="14429"/>
          <ac:spMkLst>
            <pc:docMk/>
            <pc:sldMk cId="2562330893" sldId="933"/>
            <ac:spMk id="4" creationId="{4E7AC85A-FBDC-2AA8-3A4E-A846BCFC0FEC}"/>
          </ac:spMkLst>
        </pc:spChg>
        <pc:spChg chg="add del mod topLvl modVis">
          <ac:chgData name="marek.andel@odprezentuj.cz" userId="f0a9becd-1e31-4cd9-9a3e-c03b821d1dac" providerId="ADAL" clId="{6FFC809E-B67C-43AE-8809-33221084EB95}" dt="2022-08-08T08:23:10.741" v="2433" actId="14429"/>
          <ac:spMkLst>
            <pc:docMk/>
            <pc:sldMk cId="2562330893" sldId="933"/>
            <ac:spMk id="5" creationId="{E38E5F3D-E4DE-CC75-601E-4B1A90C749BE}"/>
          </ac:spMkLst>
        </pc:spChg>
        <pc:spChg chg="del mod">
          <ac:chgData name="marek.andel@odprezentuj.cz" userId="f0a9becd-1e31-4cd9-9a3e-c03b821d1dac" providerId="ADAL" clId="{6FFC809E-B67C-43AE-8809-33221084EB95}" dt="2022-08-01T10:01:33.065" v="1445" actId="478"/>
          <ac:spMkLst>
            <pc:docMk/>
            <pc:sldMk cId="2562330893" sldId="933"/>
            <ac:spMk id="6" creationId="{0DBD4C2D-23F8-63D3-F976-B14688F7F205}"/>
          </ac:spMkLst>
        </pc:spChg>
        <pc:spChg chg="add mod modVis">
          <ac:chgData name="marek.andel@odprezentuj.cz" userId="f0a9becd-1e31-4cd9-9a3e-c03b821d1dac" providerId="ADAL" clId="{6FFC809E-B67C-43AE-8809-33221084EB95}" dt="2022-08-08T08:23:11.021" v="2434" actId="14429"/>
          <ac:spMkLst>
            <pc:docMk/>
            <pc:sldMk cId="2562330893" sldId="933"/>
            <ac:spMk id="7" creationId="{B9825961-B865-1C80-1260-DEEA5B56B7FD}"/>
          </ac:spMkLst>
        </pc:spChg>
        <pc:spChg chg="add del mod">
          <ac:chgData name="marek.andel@odprezentuj.cz" userId="f0a9becd-1e31-4cd9-9a3e-c03b821d1dac" providerId="ADAL" clId="{6FFC809E-B67C-43AE-8809-33221084EB95}" dt="2022-08-01T10:01:19.392" v="1439" actId="700"/>
          <ac:spMkLst>
            <pc:docMk/>
            <pc:sldMk cId="2562330893" sldId="933"/>
            <ac:spMk id="9" creationId="{5DECD501-C140-E912-3505-3A4B414C2EA2}"/>
          </ac:spMkLst>
        </pc:spChg>
        <pc:spChg chg="mod">
          <ac:chgData name="marek.andel@odprezentuj.cz" userId="f0a9becd-1e31-4cd9-9a3e-c03b821d1dac" providerId="ADAL" clId="{6FFC809E-B67C-43AE-8809-33221084EB95}" dt="2022-08-08T08:22:24.744" v="2410"/>
          <ac:spMkLst>
            <pc:docMk/>
            <pc:sldMk cId="2562330893" sldId="933"/>
            <ac:spMk id="9" creationId="{6C178C30-F1C5-E564-7D4F-E771E93631C3}"/>
          </ac:spMkLst>
        </pc:spChg>
        <pc:spChg chg="add del mod ord">
          <ac:chgData name="marek.andel@odprezentuj.cz" userId="f0a9becd-1e31-4cd9-9a3e-c03b821d1dac" providerId="ADAL" clId="{6FFC809E-B67C-43AE-8809-33221084EB95}" dt="2022-08-08T08:22:47.318" v="2419"/>
          <ac:spMkLst>
            <pc:docMk/>
            <pc:sldMk cId="2562330893" sldId="933"/>
            <ac:spMk id="11" creationId="{C1BF38F5-5739-DD98-08D8-D50215ACBCE2}"/>
          </ac:spMkLst>
        </pc:spChg>
        <pc:spChg chg="add del mod ord">
          <ac:chgData name="marek.andel@odprezentuj.cz" userId="f0a9becd-1e31-4cd9-9a3e-c03b821d1dac" providerId="ADAL" clId="{6FFC809E-B67C-43AE-8809-33221084EB95}" dt="2022-08-08T08:22:47.318" v="2419"/>
          <ac:spMkLst>
            <pc:docMk/>
            <pc:sldMk cId="2562330893" sldId="933"/>
            <ac:spMk id="12" creationId="{04A73BED-2905-210A-2AE4-A29BA2BA9CE0}"/>
          </ac:spMkLst>
        </pc:spChg>
        <pc:spChg chg="mod">
          <ac:chgData name="marek.andel@odprezentuj.cz" userId="f0a9becd-1e31-4cd9-9a3e-c03b821d1dac" providerId="ADAL" clId="{6FFC809E-B67C-43AE-8809-33221084EB95}" dt="2022-08-08T08:22:24.744" v="2410"/>
          <ac:spMkLst>
            <pc:docMk/>
            <pc:sldMk cId="2562330893" sldId="933"/>
            <ac:spMk id="14" creationId="{0885DBF5-5BFF-6E32-875E-E0EFA30911DD}"/>
          </ac:spMkLst>
        </pc:spChg>
        <pc:spChg chg="add del mod">
          <ac:chgData name="marek.andel@odprezentuj.cz" userId="f0a9becd-1e31-4cd9-9a3e-c03b821d1dac" providerId="ADAL" clId="{6FFC809E-B67C-43AE-8809-33221084EB95}" dt="2022-08-01T10:02:46.996" v="1515" actId="478"/>
          <ac:spMkLst>
            <pc:docMk/>
            <pc:sldMk cId="2562330893" sldId="933"/>
            <ac:spMk id="14" creationId="{98683F35-34AF-B8D4-1242-0C9859724D2C}"/>
          </ac:spMkLst>
        </pc:spChg>
        <pc:spChg chg="mod">
          <ac:chgData name="marek.andel@odprezentuj.cz" userId="f0a9becd-1e31-4cd9-9a3e-c03b821d1dac" providerId="ADAL" clId="{6FFC809E-B67C-43AE-8809-33221084EB95}" dt="2022-08-08T08:22:24.744" v="2410"/>
          <ac:spMkLst>
            <pc:docMk/>
            <pc:sldMk cId="2562330893" sldId="933"/>
            <ac:spMk id="15" creationId="{C12DD50E-5497-1F2D-5155-1245C5E12A72}"/>
          </ac:spMkLst>
        </pc:spChg>
        <pc:spChg chg="mod">
          <ac:chgData name="marek.andel@odprezentuj.cz" userId="f0a9becd-1e31-4cd9-9a3e-c03b821d1dac" providerId="ADAL" clId="{6FFC809E-B67C-43AE-8809-33221084EB95}" dt="2022-08-08T08:23:05.195" v="2429"/>
          <ac:spMkLst>
            <pc:docMk/>
            <pc:sldMk cId="2562330893" sldId="933"/>
            <ac:spMk id="17" creationId="{BA4A1B06-AE77-65E9-F5F3-3DD81B72C739}"/>
          </ac:spMkLst>
        </pc:spChg>
        <pc:spChg chg="mod">
          <ac:chgData name="marek.andel@odprezentuj.cz" userId="f0a9becd-1e31-4cd9-9a3e-c03b821d1dac" providerId="ADAL" clId="{6FFC809E-B67C-43AE-8809-33221084EB95}" dt="2022-08-08T08:23:05.195" v="2429"/>
          <ac:spMkLst>
            <pc:docMk/>
            <pc:sldMk cId="2562330893" sldId="933"/>
            <ac:spMk id="21" creationId="{1DE1E2CC-4B6C-5342-BB25-6B0EDFAF8617}"/>
          </ac:spMkLst>
        </pc:spChg>
        <pc:spChg chg="add del mod">
          <ac:chgData name="marek.andel@odprezentuj.cz" userId="f0a9becd-1e31-4cd9-9a3e-c03b821d1dac" providerId="ADAL" clId="{6FFC809E-B67C-43AE-8809-33221084EB95}" dt="2022-08-01T10:22:14.111" v="1657" actId="478"/>
          <ac:spMkLst>
            <pc:docMk/>
            <pc:sldMk cId="2562330893" sldId="933"/>
            <ac:spMk id="21" creationId="{D1A18587-A806-6BBB-6219-C9F9060F4805}"/>
          </ac:spMkLst>
        </pc:spChg>
        <pc:spChg chg="mod">
          <ac:chgData name="marek.andel@odprezentuj.cz" userId="f0a9becd-1e31-4cd9-9a3e-c03b821d1dac" providerId="ADAL" clId="{6FFC809E-B67C-43AE-8809-33221084EB95}" dt="2022-08-01T10:27:02.614" v="1705"/>
          <ac:spMkLst>
            <pc:docMk/>
            <pc:sldMk cId="2562330893" sldId="933"/>
            <ac:spMk id="23" creationId="{3C082137-7064-3E23-7BC0-AD132921C130}"/>
          </ac:spMkLst>
        </pc:spChg>
        <pc:spChg chg="mod">
          <ac:chgData name="marek.andel@odprezentuj.cz" userId="f0a9becd-1e31-4cd9-9a3e-c03b821d1dac" providerId="ADAL" clId="{6FFC809E-B67C-43AE-8809-33221084EB95}" dt="2022-08-01T10:32:38.859" v="1803" actId="20577"/>
          <ac:spMkLst>
            <pc:docMk/>
            <pc:sldMk cId="2562330893" sldId="933"/>
            <ac:spMk id="24" creationId="{3FB16332-466F-2929-0392-B5FC50910CA1}"/>
          </ac:spMkLst>
        </pc:spChg>
        <pc:spChg chg="mod">
          <ac:chgData name="marek.andel@odprezentuj.cz" userId="f0a9becd-1e31-4cd9-9a3e-c03b821d1dac" providerId="ADAL" clId="{6FFC809E-B67C-43AE-8809-33221084EB95}" dt="2022-08-01T10:31:15.721" v="1781"/>
          <ac:spMkLst>
            <pc:docMk/>
            <pc:sldMk cId="2562330893" sldId="933"/>
            <ac:spMk id="26" creationId="{A5E14864-1D68-1B06-8637-97E66F798B90}"/>
          </ac:spMkLst>
        </pc:spChg>
        <pc:spChg chg="mod">
          <ac:chgData name="marek.andel@odprezentuj.cz" userId="f0a9becd-1e31-4cd9-9a3e-c03b821d1dac" providerId="ADAL" clId="{6FFC809E-B67C-43AE-8809-33221084EB95}" dt="2022-08-01T10:31:15.721" v="1781"/>
          <ac:spMkLst>
            <pc:docMk/>
            <pc:sldMk cId="2562330893" sldId="933"/>
            <ac:spMk id="29" creationId="{7E99CF1D-B637-474B-FC38-77B666E8758A}"/>
          </ac:spMkLst>
        </pc:spChg>
        <pc:spChg chg="add del mod ord">
          <ac:chgData name="marek.andel@odprezentuj.cz" userId="f0a9becd-1e31-4cd9-9a3e-c03b821d1dac" providerId="ADAL" clId="{6FFC809E-B67C-43AE-8809-33221084EB95}" dt="2022-08-08T08:23:00.543" v="2428" actId="478"/>
          <ac:spMkLst>
            <pc:docMk/>
            <pc:sldMk cId="2562330893" sldId="933"/>
            <ac:spMk id="31" creationId="{441ABF7B-AC89-BDD0-8C59-F554B4D01E6F}"/>
          </ac:spMkLst>
        </pc:spChg>
        <pc:spChg chg="add del mod ord">
          <ac:chgData name="marek.andel@odprezentuj.cz" userId="f0a9becd-1e31-4cd9-9a3e-c03b821d1dac" providerId="ADAL" clId="{6FFC809E-B67C-43AE-8809-33221084EB95}" dt="2022-08-08T08:23:00.543" v="2428" actId="478"/>
          <ac:spMkLst>
            <pc:docMk/>
            <pc:sldMk cId="2562330893" sldId="933"/>
            <ac:spMk id="32" creationId="{A322C2A1-0655-7168-0EA0-E90DD4D8EA8B}"/>
          </ac:spMkLst>
        </pc:spChg>
        <pc:spChg chg="add mod ord">
          <ac:chgData name="marek.andel@odprezentuj.cz" userId="f0a9becd-1e31-4cd9-9a3e-c03b821d1dac" providerId="ADAL" clId="{6FFC809E-B67C-43AE-8809-33221084EB95}" dt="2022-08-08T08:23:08.868" v="2430" actId="167"/>
          <ac:spMkLst>
            <pc:docMk/>
            <pc:sldMk cId="2562330893" sldId="933"/>
            <ac:spMk id="34" creationId="{1FE06FE3-6A2B-7FA8-1010-FEBA345BCDAA}"/>
          </ac:spMkLst>
        </pc:spChg>
        <pc:spChg chg="add mod ord">
          <ac:chgData name="marek.andel@odprezentuj.cz" userId="f0a9becd-1e31-4cd9-9a3e-c03b821d1dac" providerId="ADAL" clId="{6FFC809E-B67C-43AE-8809-33221084EB95}" dt="2022-08-08T08:23:08.868" v="2430" actId="167"/>
          <ac:spMkLst>
            <pc:docMk/>
            <pc:sldMk cId="2562330893" sldId="933"/>
            <ac:spMk id="35" creationId="{332051F4-5133-2B9E-9A97-138E8AD4D844}"/>
          </ac:spMkLst>
        </pc:spChg>
        <pc:spChg chg="mod">
          <ac:chgData name="marek.andel@odprezentuj.cz" userId="f0a9becd-1e31-4cd9-9a3e-c03b821d1dac" providerId="ADAL" clId="{6FFC809E-B67C-43AE-8809-33221084EB95}" dt="2022-08-08T08:23:05.195" v="2429"/>
          <ac:spMkLst>
            <pc:docMk/>
            <pc:sldMk cId="2562330893" sldId="933"/>
            <ac:spMk id="37" creationId="{E1D99270-7877-2582-9607-1F11E851C550}"/>
          </ac:spMkLst>
        </pc:spChg>
        <pc:spChg chg="mod">
          <ac:chgData name="marek.andel@odprezentuj.cz" userId="f0a9becd-1e31-4cd9-9a3e-c03b821d1dac" providerId="ADAL" clId="{6FFC809E-B67C-43AE-8809-33221084EB95}" dt="2022-08-08T08:23:05.195" v="2429"/>
          <ac:spMkLst>
            <pc:docMk/>
            <pc:sldMk cId="2562330893" sldId="933"/>
            <ac:spMk id="38" creationId="{C860698F-BDC4-1BFF-DBB0-6FC12F9B8A07}"/>
          </ac:spMkLst>
        </pc:spChg>
        <pc:grpChg chg="add del mod ord">
          <ac:chgData name="marek.andel@odprezentuj.cz" userId="f0a9becd-1e31-4cd9-9a3e-c03b821d1dac" providerId="ADAL" clId="{6FFC809E-B67C-43AE-8809-33221084EB95}" dt="2022-08-08T08:22:47.318" v="2419"/>
          <ac:grpSpMkLst>
            <pc:docMk/>
            <pc:sldMk cId="2562330893" sldId="933"/>
            <ac:grpSpMk id="2" creationId="{1617CED8-8060-76D6-BBA6-CA50AB9952DC}"/>
          </ac:grpSpMkLst>
        </pc:grpChg>
        <pc:grpChg chg="add del mod">
          <ac:chgData name="marek.andel@odprezentuj.cz" userId="f0a9becd-1e31-4cd9-9a3e-c03b821d1dac" providerId="ADAL" clId="{6FFC809E-B67C-43AE-8809-33221084EB95}" dt="2022-08-01T10:02:31.843" v="1508" actId="165"/>
          <ac:grpSpMkLst>
            <pc:docMk/>
            <pc:sldMk cId="2562330893" sldId="933"/>
            <ac:grpSpMk id="3" creationId="{921827CE-9723-84BF-F077-FE032E2D63B8}"/>
          </ac:grpSpMkLst>
        </pc:grpChg>
        <pc:grpChg chg="add del mod ord">
          <ac:chgData name="marek.andel@odprezentuj.cz" userId="f0a9becd-1e31-4cd9-9a3e-c03b821d1dac" providerId="ADAL" clId="{6FFC809E-B67C-43AE-8809-33221084EB95}" dt="2022-08-08T08:22:47.318" v="2419"/>
          <ac:grpSpMkLst>
            <pc:docMk/>
            <pc:sldMk cId="2562330893" sldId="933"/>
            <ac:grpSpMk id="8" creationId="{CF519A35-BA19-C344-B32B-C6A5B154E42F}"/>
          </ac:grpSpMkLst>
        </pc:grpChg>
        <pc:grpChg chg="add del mod ord">
          <ac:chgData name="marek.andel@odprezentuj.cz" userId="f0a9becd-1e31-4cd9-9a3e-c03b821d1dac" providerId="ADAL" clId="{6FFC809E-B67C-43AE-8809-33221084EB95}" dt="2022-08-08T08:22:47.318" v="2419"/>
          <ac:grpSpMkLst>
            <pc:docMk/>
            <pc:sldMk cId="2562330893" sldId="933"/>
            <ac:grpSpMk id="13" creationId="{1CF11B90-BC58-C5F7-D4B2-34A21060E873}"/>
          </ac:grpSpMkLst>
        </pc:grpChg>
        <pc:grpChg chg="add mod ord">
          <ac:chgData name="marek.andel@odprezentuj.cz" userId="f0a9becd-1e31-4cd9-9a3e-c03b821d1dac" providerId="ADAL" clId="{6FFC809E-B67C-43AE-8809-33221084EB95}" dt="2022-08-08T08:23:08.868" v="2430" actId="167"/>
          <ac:grpSpMkLst>
            <pc:docMk/>
            <pc:sldMk cId="2562330893" sldId="933"/>
            <ac:grpSpMk id="16" creationId="{7C38B720-104F-C93F-86D6-F8419E60DD85}"/>
          </ac:grpSpMkLst>
        </pc:grpChg>
        <pc:grpChg chg="add mod ord">
          <ac:chgData name="marek.andel@odprezentuj.cz" userId="f0a9becd-1e31-4cd9-9a3e-c03b821d1dac" providerId="ADAL" clId="{6FFC809E-B67C-43AE-8809-33221084EB95}" dt="2022-08-08T08:23:08.868" v="2430" actId="167"/>
          <ac:grpSpMkLst>
            <pc:docMk/>
            <pc:sldMk cId="2562330893" sldId="933"/>
            <ac:grpSpMk id="20" creationId="{DF60D6A9-EBDC-8455-A18E-056B4B38DC62}"/>
          </ac:grpSpMkLst>
        </pc:grpChg>
        <pc:grpChg chg="add del mod ord">
          <ac:chgData name="marek.andel@odprezentuj.cz" userId="f0a9becd-1e31-4cd9-9a3e-c03b821d1dac" providerId="ADAL" clId="{6FFC809E-B67C-43AE-8809-33221084EB95}" dt="2022-08-08T08:23:00.543" v="2428" actId="478"/>
          <ac:grpSpMkLst>
            <pc:docMk/>
            <pc:sldMk cId="2562330893" sldId="933"/>
            <ac:grpSpMk id="22" creationId="{C86D562D-3F9E-2474-FE89-8A3A46ED19F5}"/>
          </ac:grpSpMkLst>
        </pc:grpChg>
        <pc:grpChg chg="add del mod ord">
          <ac:chgData name="marek.andel@odprezentuj.cz" userId="f0a9becd-1e31-4cd9-9a3e-c03b821d1dac" providerId="ADAL" clId="{6FFC809E-B67C-43AE-8809-33221084EB95}" dt="2022-08-08T08:23:00.543" v="2428" actId="478"/>
          <ac:grpSpMkLst>
            <pc:docMk/>
            <pc:sldMk cId="2562330893" sldId="933"/>
            <ac:grpSpMk id="25" creationId="{EF9501D1-CF2B-2DF8-015A-CFEB360EBA47}"/>
          </ac:grpSpMkLst>
        </pc:grpChg>
        <pc:grpChg chg="add del mod ord">
          <ac:chgData name="marek.andel@odprezentuj.cz" userId="f0a9becd-1e31-4cd9-9a3e-c03b821d1dac" providerId="ADAL" clId="{6FFC809E-B67C-43AE-8809-33221084EB95}" dt="2022-08-08T08:23:00.543" v="2428" actId="478"/>
          <ac:grpSpMkLst>
            <pc:docMk/>
            <pc:sldMk cId="2562330893" sldId="933"/>
            <ac:grpSpMk id="28" creationId="{34A95BF0-E414-FAED-EF3D-77A066FD479B}"/>
          </ac:grpSpMkLst>
        </pc:grpChg>
        <pc:grpChg chg="add mod ord">
          <ac:chgData name="marek.andel@odprezentuj.cz" userId="f0a9becd-1e31-4cd9-9a3e-c03b821d1dac" providerId="ADAL" clId="{6FFC809E-B67C-43AE-8809-33221084EB95}" dt="2022-08-08T08:23:08.868" v="2430" actId="167"/>
          <ac:grpSpMkLst>
            <pc:docMk/>
            <pc:sldMk cId="2562330893" sldId="933"/>
            <ac:grpSpMk id="36" creationId="{D411B03D-0EC3-543A-E8BC-18862AAA4FBC}"/>
          </ac:grpSpMkLst>
        </pc:grpChg>
        <pc:picChg chg="mod">
          <ac:chgData name="marek.andel@odprezentuj.cz" userId="f0a9becd-1e31-4cd9-9a3e-c03b821d1dac" providerId="ADAL" clId="{6FFC809E-B67C-43AE-8809-33221084EB95}" dt="2022-08-08T08:22:24.744" v="2410"/>
          <ac:picMkLst>
            <pc:docMk/>
            <pc:sldMk cId="2562330893" sldId="933"/>
            <ac:picMk id="6" creationId="{3498451A-345B-6535-9726-0C46A8861956}"/>
          </ac:picMkLst>
        </pc:picChg>
        <pc:picChg chg="mod">
          <ac:chgData name="marek.andel@odprezentuj.cz" userId="f0a9becd-1e31-4cd9-9a3e-c03b821d1dac" providerId="ADAL" clId="{6FFC809E-B67C-43AE-8809-33221084EB95}" dt="2022-08-08T08:22:24.744" v="2410"/>
          <ac:picMkLst>
            <pc:docMk/>
            <pc:sldMk cId="2562330893" sldId="933"/>
            <ac:picMk id="10" creationId="{7D44E68A-3D6B-1403-0316-7500D8C67C83}"/>
          </ac:picMkLst>
        </pc:picChg>
        <pc:picChg chg="add del mod ord modCrop">
          <ac:chgData name="marek.andel@odprezentuj.cz" userId="f0a9becd-1e31-4cd9-9a3e-c03b821d1dac" providerId="ADAL" clId="{6FFC809E-B67C-43AE-8809-33221084EB95}" dt="2022-08-01T10:16:12.765" v="1639" actId="478"/>
          <ac:picMkLst>
            <pc:docMk/>
            <pc:sldMk cId="2562330893" sldId="933"/>
            <ac:picMk id="11" creationId="{8E5B0111-91ED-8254-284D-8AA93B85DCB5}"/>
          </ac:picMkLst>
        </pc:picChg>
        <pc:picChg chg="add del mod modCrop">
          <ac:chgData name="marek.andel@odprezentuj.cz" userId="f0a9becd-1e31-4cd9-9a3e-c03b821d1dac" providerId="ADAL" clId="{6FFC809E-B67C-43AE-8809-33221084EB95}" dt="2022-08-01T10:01:03.258" v="1426"/>
          <ac:picMkLst>
            <pc:docMk/>
            <pc:sldMk cId="2562330893" sldId="933"/>
            <ac:picMk id="12" creationId="{61487B45-553A-6A3C-C05F-3B17C0A266CA}"/>
          </ac:picMkLst>
        </pc:picChg>
        <pc:picChg chg="add del mod ord">
          <ac:chgData name="marek.andel@odprezentuj.cz" userId="f0a9becd-1e31-4cd9-9a3e-c03b821d1dac" providerId="ADAL" clId="{6FFC809E-B67C-43AE-8809-33221084EB95}" dt="2022-08-01T10:12:58.442" v="1630" actId="22"/>
          <ac:picMkLst>
            <pc:docMk/>
            <pc:sldMk cId="2562330893" sldId="933"/>
            <ac:picMk id="16" creationId="{4165DD87-747E-172C-8BCD-FD68970D0625}"/>
          </ac:picMkLst>
        </pc:picChg>
        <pc:picChg chg="add del mod modCrop">
          <ac:chgData name="marek.andel@odprezentuj.cz" userId="f0a9becd-1e31-4cd9-9a3e-c03b821d1dac" providerId="ADAL" clId="{6FFC809E-B67C-43AE-8809-33221084EB95}" dt="2022-08-01T10:10:29.440" v="1623"/>
          <ac:picMkLst>
            <pc:docMk/>
            <pc:sldMk cId="2562330893" sldId="933"/>
            <ac:picMk id="17" creationId="{A7ECC415-6056-CD36-18E1-3F0493B96B0A}"/>
          </ac:picMkLst>
        </pc:picChg>
        <pc:picChg chg="mod">
          <ac:chgData name="marek.andel@odprezentuj.cz" userId="f0a9becd-1e31-4cd9-9a3e-c03b821d1dac" providerId="ADAL" clId="{6FFC809E-B67C-43AE-8809-33221084EB95}" dt="2022-08-08T08:23:05.195" v="2429"/>
          <ac:picMkLst>
            <pc:docMk/>
            <pc:sldMk cId="2562330893" sldId="933"/>
            <ac:picMk id="18" creationId="{F23485DB-4467-CD06-711D-AAE26D01F0A1}"/>
          </ac:picMkLst>
        </pc:picChg>
        <pc:picChg chg="add mod ord modVis">
          <ac:chgData name="marek.andel@odprezentuj.cz" userId="f0a9becd-1e31-4cd9-9a3e-c03b821d1dac" providerId="ADAL" clId="{6FFC809E-B67C-43AE-8809-33221084EB95}" dt="2022-08-08T08:23:10.126" v="2431" actId="14429"/>
          <ac:picMkLst>
            <pc:docMk/>
            <pc:sldMk cId="2562330893" sldId="933"/>
            <ac:picMk id="19" creationId="{07534BBB-0439-1EA1-10E8-9E5CC79A680C}"/>
          </ac:picMkLst>
        </pc:picChg>
        <pc:picChg chg="mod">
          <ac:chgData name="marek.andel@odprezentuj.cz" userId="f0a9becd-1e31-4cd9-9a3e-c03b821d1dac" providerId="ADAL" clId="{6FFC809E-B67C-43AE-8809-33221084EB95}" dt="2022-08-01T10:31:15.721" v="1781"/>
          <ac:picMkLst>
            <pc:docMk/>
            <pc:sldMk cId="2562330893" sldId="933"/>
            <ac:picMk id="27" creationId="{F81D56A8-AACD-D857-58EA-6BB0A90C97A0}"/>
          </ac:picMkLst>
        </pc:picChg>
        <pc:picChg chg="mod">
          <ac:chgData name="marek.andel@odprezentuj.cz" userId="f0a9becd-1e31-4cd9-9a3e-c03b821d1dac" providerId="ADAL" clId="{6FFC809E-B67C-43AE-8809-33221084EB95}" dt="2022-08-01T10:31:15.721" v="1781"/>
          <ac:picMkLst>
            <pc:docMk/>
            <pc:sldMk cId="2562330893" sldId="933"/>
            <ac:picMk id="30" creationId="{7085EE2E-F984-0457-8CF6-0D4500CF017E}"/>
          </ac:picMkLst>
        </pc:picChg>
        <pc:picChg chg="mod">
          <ac:chgData name="marek.andel@odprezentuj.cz" userId="f0a9becd-1e31-4cd9-9a3e-c03b821d1dac" providerId="ADAL" clId="{6FFC809E-B67C-43AE-8809-33221084EB95}" dt="2022-08-08T08:23:05.195" v="2429"/>
          <ac:picMkLst>
            <pc:docMk/>
            <pc:sldMk cId="2562330893" sldId="933"/>
            <ac:picMk id="33" creationId="{1F77942E-1EB2-6FE2-BB44-7ABBDD9866CD}"/>
          </ac:picMkLst>
        </pc:picChg>
      </pc:sldChg>
      <pc:sldChg chg="addSp delSp modSp add mod modTransition">
        <pc:chgData name="marek.andel@odprezentuj.cz" userId="f0a9becd-1e31-4cd9-9a3e-c03b821d1dac" providerId="ADAL" clId="{6FFC809E-B67C-43AE-8809-33221084EB95}" dt="2022-08-08T08:24:34.016" v="2478" actId="1037"/>
        <pc:sldMkLst>
          <pc:docMk/>
          <pc:sldMk cId="2542523729" sldId="934"/>
        </pc:sldMkLst>
        <pc:spChg chg="add del">
          <ac:chgData name="marek.andel@odprezentuj.cz" userId="f0a9becd-1e31-4cd9-9a3e-c03b821d1dac" providerId="ADAL" clId="{6FFC809E-B67C-43AE-8809-33221084EB95}" dt="2022-08-01T10:04:37.214" v="1558" actId="478"/>
          <ac:spMkLst>
            <pc:docMk/>
            <pc:sldMk cId="2542523729" sldId="934"/>
            <ac:spMk id="3" creationId="{4032B2ED-4B5D-DD44-AD10-1DE76A50D1DE}"/>
          </ac:spMkLst>
        </pc:spChg>
        <pc:spChg chg="del mod">
          <ac:chgData name="marek.andel@odprezentuj.cz" userId="f0a9becd-1e31-4cd9-9a3e-c03b821d1dac" providerId="ADAL" clId="{6FFC809E-B67C-43AE-8809-33221084EB95}" dt="2022-08-01T10:23:24.463" v="1683" actId="478"/>
          <ac:spMkLst>
            <pc:docMk/>
            <pc:sldMk cId="2542523729" sldId="934"/>
            <ac:spMk id="4" creationId="{4E7AC85A-FBDC-2AA8-3A4E-A846BCFC0FEC}"/>
          </ac:spMkLst>
        </pc:spChg>
        <pc:spChg chg="del mod">
          <ac:chgData name="marek.andel@odprezentuj.cz" userId="f0a9becd-1e31-4cd9-9a3e-c03b821d1dac" providerId="ADAL" clId="{6FFC809E-B67C-43AE-8809-33221084EB95}" dt="2022-08-01T10:23:24.463" v="1683" actId="478"/>
          <ac:spMkLst>
            <pc:docMk/>
            <pc:sldMk cId="2542523729" sldId="934"/>
            <ac:spMk id="5" creationId="{E38E5F3D-E4DE-CC75-601E-4B1A90C749BE}"/>
          </ac:spMkLst>
        </pc:spChg>
        <pc:spChg chg="del mod">
          <ac:chgData name="marek.andel@odprezentuj.cz" userId="f0a9becd-1e31-4cd9-9a3e-c03b821d1dac" providerId="ADAL" clId="{6FFC809E-B67C-43AE-8809-33221084EB95}" dt="2022-08-01T10:23:24.463" v="1683" actId="478"/>
          <ac:spMkLst>
            <pc:docMk/>
            <pc:sldMk cId="2542523729" sldId="934"/>
            <ac:spMk id="7" creationId="{B9825961-B865-1C80-1260-DEEA5B56B7FD}"/>
          </ac:spMkLst>
        </pc:spChg>
        <pc:spChg chg="add del">
          <ac:chgData name="marek.andel@odprezentuj.cz" userId="f0a9becd-1e31-4cd9-9a3e-c03b821d1dac" providerId="ADAL" clId="{6FFC809E-B67C-43AE-8809-33221084EB95}" dt="2022-08-01T10:04:59.609" v="1572" actId="478"/>
          <ac:spMkLst>
            <pc:docMk/>
            <pc:sldMk cId="2542523729" sldId="934"/>
            <ac:spMk id="8" creationId="{8405A0A8-B3CB-7F78-A2AB-4C06AE3CBA1E}"/>
          </ac:spMkLst>
        </pc:spChg>
        <pc:spChg chg="add mod">
          <ac:chgData name="marek.andel@odprezentuj.cz" userId="f0a9becd-1e31-4cd9-9a3e-c03b821d1dac" providerId="ADAL" clId="{6FFC809E-B67C-43AE-8809-33221084EB95}" dt="2022-08-01T10:23:26.805" v="1685" actId="1076"/>
          <ac:spMkLst>
            <pc:docMk/>
            <pc:sldMk cId="2542523729" sldId="934"/>
            <ac:spMk id="15" creationId="{BFBC0A3E-C6EE-8C64-EAC6-F72A1ABD446B}"/>
          </ac:spMkLst>
        </pc:spChg>
        <pc:spChg chg="add mod">
          <ac:chgData name="marek.andel@odprezentuj.cz" userId="f0a9becd-1e31-4cd9-9a3e-c03b821d1dac" providerId="ADAL" clId="{6FFC809E-B67C-43AE-8809-33221084EB95}" dt="2022-08-01T10:23:26.805" v="1685" actId="1076"/>
          <ac:spMkLst>
            <pc:docMk/>
            <pc:sldMk cId="2542523729" sldId="934"/>
            <ac:spMk id="17" creationId="{C95B822F-605B-6334-71A1-900E8E37F3DC}"/>
          </ac:spMkLst>
        </pc:spChg>
        <pc:spChg chg="add mod">
          <ac:chgData name="marek.andel@odprezentuj.cz" userId="f0a9becd-1e31-4cd9-9a3e-c03b821d1dac" providerId="ADAL" clId="{6FFC809E-B67C-43AE-8809-33221084EB95}" dt="2022-08-01T10:23:26.805" v="1685" actId="1076"/>
          <ac:spMkLst>
            <pc:docMk/>
            <pc:sldMk cId="2542523729" sldId="934"/>
            <ac:spMk id="19" creationId="{D75FB42A-8182-E970-983D-268FC8F40C91}"/>
          </ac:spMkLst>
        </pc:spChg>
        <pc:spChg chg="add del">
          <ac:chgData name="marek.andel@odprezentuj.cz" userId="f0a9becd-1e31-4cd9-9a3e-c03b821d1dac" providerId="ADAL" clId="{6FFC809E-B67C-43AE-8809-33221084EB95}" dt="2022-08-01T10:25:16.064" v="1690" actId="22"/>
          <ac:spMkLst>
            <pc:docMk/>
            <pc:sldMk cId="2542523729" sldId="934"/>
            <ac:spMk id="23" creationId="{8FF1B8C1-FF11-082A-C57B-C013742D8ECA}"/>
          </ac:spMkLst>
        </pc:spChg>
        <pc:spChg chg="add del">
          <ac:chgData name="marek.andel@odprezentuj.cz" userId="f0a9becd-1e31-4cd9-9a3e-c03b821d1dac" providerId="ADAL" clId="{6FFC809E-B67C-43AE-8809-33221084EB95}" dt="2022-08-01T10:25:16.064" v="1690" actId="22"/>
          <ac:spMkLst>
            <pc:docMk/>
            <pc:sldMk cId="2542523729" sldId="934"/>
            <ac:spMk id="25" creationId="{1B837C4F-1FE0-9EC1-A06E-0A0D40D9C489}"/>
          </ac:spMkLst>
        </pc:spChg>
        <pc:spChg chg="add del">
          <ac:chgData name="marek.andel@odprezentuj.cz" userId="f0a9becd-1e31-4cd9-9a3e-c03b821d1dac" providerId="ADAL" clId="{6FFC809E-B67C-43AE-8809-33221084EB95}" dt="2022-08-01T10:25:16.064" v="1690" actId="22"/>
          <ac:spMkLst>
            <pc:docMk/>
            <pc:sldMk cId="2542523729" sldId="934"/>
            <ac:spMk id="27" creationId="{0E3B8CB2-8848-33BB-F927-EECF21879DE0}"/>
          </ac:spMkLst>
        </pc:spChg>
        <pc:spChg chg="add del mod topLvl">
          <ac:chgData name="marek.andel@odprezentuj.cz" userId="f0a9becd-1e31-4cd9-9a3e-c03b821d1dac" providerId="ADAL" clId="{6FFC809E-B67C-43AE-8809-33221084EB95}" dt="2022-08-01T10:29:18.049" v="1737" actId="478"/>
          <ac:spMkLst>
            <pc:docMk/>
            <pc:sldMk cId="2542523729" sldId="934"/>
            <ac:spMk id="29" creationId="{6AB9A668-2E7A-5B53-4B98-EDC016C07180}"/>
          </ac:spMkLst>
        </pc:spChg>
        <pc:spChg chg="mod topLvl">
          <ac:chgData name="marek.andel@odprezentuj.cz" userId="f0a9becd-1e31-4cd9-9a3e-c03b821d1dac" providerId="ADAL" clId="{6FFC809E-B67C-43AE-8809-33221084EB95}" dt="2022-08-01T10:32:46.863" v="1809" actId="20577"/>
          <ac:spMkLst>
            <pc:docMk/>
            <pc:sldMk cId="2542523729" sldId="934"/>
            <ac:spMk id="30" creationId="{61277D02-1173-927D-1B3C-89A9B8618D69}"/>
          </ac:spMkLst>
        </pc:spChg>
        <pc:spChg chg="add mod">
          <ac:chgData name="marek.andel@odprezentuj.cz" userId="f0a9becd-1e31-4cd9-9a3e-c03b821d1dac" providerId="ADAL" clId="{6FFC809E-B67C-43AE-8809-33221084EB95}" dt="2022-08-01T10:29:05.969" v="1732" actId="164"/>
          <ac:spMkLst>
            <pc:docMk/>
            <pc:sldMk cId="2542523729" sldId="934"/>
            <ac:spMk id="35" creationId="{54B58897-FA8C-FF05-95CD-7C4BB24EC2AC}"/>
          </ac:spMkLst>
        </pc:spChg>
        <pc:spChg chg="add mod">
          <ac:chgData name="marek.andel@odprezentuj.cz" userId="f0a9becd-1e31-4cd9-9a3e-c03b821d1dac" providerId="ADAL" clId="{6FFC809E-B67C-43AE-8809-33221084EB95}" dt="2022-08-01T10:29:04.730" v="1731" actId="164"/>
          <ac:spMkLst>
            <pc:docMk/>
            <pc:sldMk cId="2542523729" sldId="934"/>
            <ac:spMk id="36" creationId="{E8D06E3D-CC8E-9A1D-BBB0-8422F8FE9B46}"/>
          </ac:spMkLst>
        </pc:spChg>
        <pc:spChg chg="add mod">
          <ac:chgData name="marek.andel@odprezentuj.cz" userId="f0a9becd-1e31-4cd9-9a3e-c03b821d1dac" providerId="ADAL" clId="{6FFC809E-B67C-43AE-8809-33221084EB95}" dt="2022-08-01T10:29:15.989" v="1735" actId="571"/>
          <ac:spMkLst>
            <pc:docMk/>
            <pc:sldMk cId="2542523729" sldId="934"/>
            <ac:spMk id="39" creationId="{1D7B1AC8-7744-CBBC-DC0C-0698B6C92D0A}"/>
          </ac:spMkLst>
        </pc:spChg>
        <pc:spChg chg="add mod ord">
          <ac:chgData name="marek.andel@odprezentuj.cz" userId="f0a9becd-1e31-4cd9-9a3e-c03b821d1dac" providerId="ADAL" clId="{6FFC809E-B67C-43AE-8809-33221084EB95}" dt="2022-08-08T08:23:33.203" v="2438" actId="167"/>
          <ac:spMkLst>
            <pc:docMk/>
            <pc:sldMk cId="2542523729" sldId="934"/>
            <ac:spMk id="41" creationId="{DFAB3E7C-8C43-DA9C-BEC3-265AD6A2A158}"/>
          </ac:spMkLst>
        </pc:spChg>
        <pc:spChg chg="add mod ord">
          <ac:chgData name="marek.andel@odprezentuj.cz" userId="f0a9becd-1e31-4cd9-9a3e-c03b821d1dac" providerId="ADAL" clId="{6FFC809E-B67C-43AE-8809-33221084EB95}" dt="2022-08-08T08:23:33.203" v="2438" actId="167"/>
          <ac:spMkLst>
            <pc:docMk/>
            <pc:sldMk cId="2542523729" sldId="934"/>
            <ac:spMk id="42" creationId="{45CEC5B7-5501-BD35-A499-5F4DF206E25C}"/>
          </ac:spMkLst>
        </pc:spChg>
        <pc:grpChg chg="add del mod ord">
          <ac:chgData name="marek.andel@odprezentuj.cz" userId="f0a9becd-1e31-4cd9-9a3e-c03b821d1dac" providerId="ADAL" clId="{6FFC809E-B67C-43AE-8809-33221084EB95}" dt="2022-08-08T08:23:33.203" v="2438" actId="167"/>
          <ac:grpSpMkLst>
            <pc:docMk/>
            <pc:sldMk cId="2542523729" sldId="934"/>
            <ac:grpSpMk id="28" creationId="{ED7BA923-4B52-C5EE-2986-32532E68869C}"/>
          </ac:grpSpMkLst>
        </pc:grpChg>
        <pc:grpChg chg="add mod ord">
          <ac:chgData name="marek.andel@odprezentuj.cz" userId="f0a9becd-1e31-4cd9-9a3e-c03b821d1dac" providerId="ADAL" clId="{6FFC809E-B67C-43AE-8809-33221084EB95}" dt="2022-08-08T08:23:33.203" v="2438" actId="167"/>
          <ac:grpSpMkLst>
            <pc:docMk/>
            <pc:sldMk cId="2542523729" sldId="934"/>
            <ac:grpSpMk id="37" creationId="{FB2EC73F-1BA3-9C24-573D-339094343933}"/>
          </ac:grpSpMkLst>
        </pc:grpChg>
        <pc:grpChg chg="add mod ord">
          <ac:chgData name="marek.andel@odprezentuj.cz" userId="f0a9becd-1e31-4cd9-9a3e-c03b821d1dac" providerId="ADAL" clId="{6FFC809E-B67C-43AE-8809-33221084EB95}" dt="2022-08-08T08:23:33.203" v="2438" actId="167"/>
          <ac:grpSpMkLst>
            <pc:docMk/>
            <pc:sldMk cId="2542523729" sldId="934"/>
            <ac:grpSpMk id="38" creationId="{0EFCBEC7-1F1C-A802-FC1C-BDD171112E28}"/>
          </ac:grpSpMkLst>
        </pc:grpChg>
        <pc:picChg chg="add mod ord">
          <ac:chgData name="marek.andel@odprezentuj.cz" userId="f0a9becd-1e31-4cd9-9a3e-c03b821d1dac" providerId="ADAL" clId="{6FFC809E-B67C-43AE-8809-33221084EB95}" dt="2022-08-08T08:24:34.016" v="2478" actId="1037"/>
          <ac:picMkLst>
            <pc:docMk/>
            <pc:sldMk cId="2542523729" sldId="934"/>
            <ac:picMk id="3" creationId="{EBC715DC-D071-FF79-8EF1-C3F077F1EB09}"/>
          </ac:picMkLst>
        </pc:picChg>
        <pc:picChg chg="add del mod">
          <ac:chgData name="marek.andel@odprezentuj.cz" userId="f0a9becd-1e31-4cd9-9a3e-c03b821d1dac" providerId="ADAL" clId="{6FFC809E-B67C-43AE-8809-33221084EB95}" dt="2022-08-01T10:13:00.192" v="1633"/>
          <ac:picMkLst>
            <pc:docMk/>
            <pc:sldMk cId="2542523729" sldId="934"/>
            <ac:picMk id="10" creationId="{F63165B6-0649-91AF-9C1D-947936B4CA87}"/>
          </ac:picMkLst>
        </pc:picChg>
        <pc:picChg chg="del mod">
          <ac:chgData name="marek.andel@odprezentuj.cz" userId="f0a9becd-1e31-4cd9-9a3e-c03b821d1dac" providerId="ADAL" clId="{6FFC809E-B67C-43AE-8809-33221084EB95}" dt="2022-08-01T10:23:24.463" v="1683" actId="478"/>
          <ac:picMkLst>
            <pc:docMk/>
            <pc:sldMk cId="2542523729" sldId="934"/>
            <ac:picMk id="11" creationId="{8E5B0111-91ED-8254-284D-8AA93B85DCB5}"/>
          </ac:picMkLst>
        </pc:picChg>
        <pc:picChg chg="add del mod modCrop">
          <ac:chgData name="marek.andel@odprezentuj.cz" userId="f0a9becd-1e31-4cd9-9a3e-c03b821d1dac" providerId="ADAL" clId="{6FFC809E-B67C-43AE-8809-33221084EB95}" dt="2022-08-08T08:23:25.842" v="2435" actId="478"/>
          <ac:picMkLst>
            <pc:docMk/>
            <pc:sldMk cId="2542523729" sldId="934"/>
            <ac:picMk id="13" creationId="{C8C880B6-A222-5E81-B8E5-27517E2B4E23}"/>
          </ac:picMkLst>
        </pc:picChg>
        <pc:picChg chg="add del">
          <ac:chgData name="marek.andel@odprezentuj.cz" userId="f0a9becd-1e31-4cd9-9a3e-c03b821d1dac" providerId="ADAL" clId="{6FFC809E-B67C-43AE-8809-33221084EB95}" dt="2022-08-01T10:25:16.064" v="1690" actId="22"/>
          <ac:picMkLst>
            <pc:docMk/>
            <pc:sldMk cId="2542523729" sldId="934"/>
            <ac:picMk id="21" creationId="{F498DB79-5A4E-3984-D714-439AC47C9045}"/>
          </ac:picMkLst>
        </pc:picChg>
        <pc:picChg chg="add mod ord">
          <ac:chgData name="marek.andel@odprezentuj.cz" userId="f0a9becd-1e31-4cd9-9a3e-c03b821d1dac" providerId="ADAL" clId="{6FFC809E-B67C-43AE-8809-33221084EB95}" dt="2022-08-01T10:29:05.969" v="1732" actId="164"/>
          <ac:picMkLst>
            <pc:docMk/>
            <pc:sldMk cId="2542523729" sldId="934"/>
            <ac:picMk id="32" creationId="{39E644FE-45D3-48C4-032F-D617326E8C5D}"/>
          </ac:picMkLst>
        </pc:picChg>
        <pc:picChg chg="add mod ord">
          <ac:chgData name="marek.andel@odprezentuj.cz" userId="f0a9becd-1e31-4cd9-9a3e-c03b821d1dac" providerId="ADAL" clId="{6FFC809E-B67C-43AE-8809-33221084EB95}" dt="2022-08-01T10:29:04.730" v="1731" actId="164"/>
          <ac:picMkLst>
            <pc:docMk/>
            <pc:sldMk cId="2542523729" sldId="934"/>
            <ac:picMk id="34" creationId="{D3B52256-6D17-18D7-AE48-A57C796C8719}"/>
          </ac:picMkLst>
        </pc:picChg>
      </pc:sldChg>
      <pc:sldChg chg="addSp delSp modSp new del mod modClrScheme chgLayout">
        <pc:chgData name="marek.andel@odprezentuj.cz" userId="f0a9becd-1e31-4cd9-9a3e-c03b821d1dac" providerId="ADAL" clId="{6FFC809E-B67C-43AE-8809-33221084EB95}" dt="2022-08-01T11:30:00.934" v="1919" actId="47"/>
        <pc:sldMkLst>
          <pc:docMk/>
          <pc:sldMk cId="3912189895" sldId="935"/>
        </pc:sldMkLst>
        <pc:spChg chg="add del mod">
          <ac:chgData name="marek.andel@odprezentuj.cz" userId="f0a9becd-1e31-4cd9-9a3e-c03b821d1dac" providerId="ADAL" clId="{6FFC809E-B67C-43AE-8809-33221084EB95}" dt="2022-08-01T11:19:19.760" v="1816" actId="478"/>
          <ac:spMkLst>
            <pc:docMk/>
            <pc:sldMk cId="3912189895" sldId="935"/>
            <ac:spMk id="2" creationId="{C7961942-6233-5EC0-AD23-9D322CE1CCF5}"/>
          </ac:spMkLst>
        </pc:spChg>
        <pc:spChg chg="add del mod">
          <ac:chgData name="marek.andel@odprezentuj.cz" userId="f0a9becd-1e31-4cd9-9a3e-c03b821d1dac" providerId="ADAL" clId="{6FFC809E-B67C-43AE-8809-33221084EB95}" dt="2022-08-01T11:19:22.508" v="1817" actId="700"/>
          <ac:spMkLst>
            <pc:docMk/>
            <pc:sldMk cId="3912189895" sldId="935"/>
            <ac:spMk id="4" creationId="{DA395D5C-21EC-5022-8A55-3952895627A1}"/>
          </ac:spMkLst>
        </pc:spChg>
        <pc:spChg chg="add mod">
          <ac:chgData name="marek.andel@odprezentuj.cz" userId="f0a9becd-1e31-4cd9-9a3e-c03b821d1dac" providerId="ADAL" clId="{6FFC809E-B67C-43AE-8809-33221084EB95}" dt="2022-08-01T11:20:20.471" v="1834" actId="12789"/>
          <ac:spMkLst>
            <pc:docMk/>
            <pc:sldMk cId="3912189895" sldId="935"/>
            <ac:spMk id="5" creationId="{557DE753-5BC5-8712-5495-4004990C8412}"/>
          </ac:spMkLst>
        </pc:spChg>
        <pc:spChg chg="add mod ord">
          <ac:chgData name="marek.andel@odprezentuj.cz" userId="f0a9becd-1e31-4cd9-9a3e-c03b821d1dac" providerId="ADAL" clId="{6FFC809E-B67C-43AE-8809-33221084EB95}" dt="2022-08-01T11:28:39.417" v="1903" actId="962"/>
          <ac:spMkLst>
            <pc:docMk/>
            <pc:sldMk cId="3912189895" sldId="935"/>
            <ac:spMk id="6" creationId="{05F256F3-D2BF-A4E7-1274-ECD28E9FB947}"/>
          </ac:spMkLst>
        </pc:spChg>
        <pc:spChg chg="add mod">
          <ac:chgData name="marek.andel@odprezentuj.cz" userId="f0a9becd-1e31-4cd9-9a3e-c03b821d1dac" providerId="ADAL" clId="{6FFC809E-B67C-43AE-8809-33221084EB95}" dt="2022-08-01T11:29:16.017" v="1910" actId="1076"/>
          <ac:spMkLst>
            <pc:docMk/>
            <pc:sldMk cId="3912189895" sldId="935"/>
            <ac:spMk id="7" creationId="{89114E40-4DF7-7AD6-9A12-5CFC1B186D45}"/>
          </ac:spMkLst>
        </pc:spChg>
        <pc:spChg chg="add mod">
          <ac:chgData name="marek.andel@odprezentuj.cz" userId="f0a9becd-1e31-4cd9-9a3e-c03b821d1dac" providerId="ADAL" clId="{6FFC809E-B67C-43AE-8809-33221084EB95}" dt="2022-08-01T11:28:52.201" v="1905" actId="962"/>
          <ac:spMkLst>
            <pc:docMk/>
            <pc:sldMk cId="3912189895" sldId="935"/>
            <ac:spMk id="8" creationId="{7E596C43-86EB-7942-06E3-0BEE79480B36}"/>
          </ac:spMkLst>
        </pc:spChg>
        <pc:spChg chg="add mod">
          <ac:chgData name="marek.andel@odprezentuj.cz" userId="f0a9becd-1e31-4cd9-9a3e-c03b821d1dac" providerId="ADAL" clId="{6FFC809E-B67C-43AE-8809-33221084EB95}" dt="2022-08-01T11:28:57.051" v="1906" actId="962"/>
          <ac:spMkLst>
            <pc:docMk/>
            <pc:sldMk cId="3912189895" sldId="935"/>
            <ac:spMk id="9" creationId="{2D166BCC-A63A-620D-37A9-80C0B2D4B66C}"/>
          </ac:spMkLst>
        </pc:spChg>
        <pc:spChg chg="add mod">
          <ac:chgData name="marek.andel@odprezentuj.cz" userId="f0a9becd-1e31-4cd9-9a3e-c03b821d1dac" providerId="ADAL" clId="{6FFC809E-B67C-43AE-8809-33221084EB95}" dt="2022-08-01T11:29:04.812" v="1907" actId="962"/>
          <ac:spMkLst>
            <pc:docMk/>
            <pc:sldMk cId="3912189895" sldId="935"/>
            <ac:spMk id="10" creationId="{477371A4-CC28-2BAF-DA22-11FDD2A058D1}"/>
          </ac:spMkLst>
        </pc:spChg>
        <pc:spChg chg="add mod">
          <ac:chgData name="marek.andel@odprezentuj.cz" userId="f0a9becd-1e31-4cd9-9a3e-c03b821d1dac" providerId="ADAL" clId="{6FFC809E-B67C-43AE-8809-33221084EB95}" dt="2022-08-01T11:26:33.906" v="1880" actId="1076"/>
          <ac:spMkLst>
            <pc:docMk/>
            <pc:sldMk cId="3912189895" sldId="935"/>
            <ac:spMk id="11" creationId="{B9CF179A-335B-13CE-0938-750AD95E2113}"/>
          </ac:spMkLst>
        </pc:spChg>
        <pc:spChg chg="mod">
          <ac:chgData name="marek.andel@odprezentuj.cz" userId="f0a9becd-1e31-4cd9-9a3e-c03b821d1dac" providerId="ADAL" clId="{6FFC809E-B67C-43AE-8809-33221084EB95}" dt="2022-08-01T11:29:13.035" v="1908" actId="962"/>
          <ac:spMkLst>
            <pc:docMk/>
            <pc:sldMk cId="3912189895" sldId="935"/>
            <ac:spMk id="14" creationId="{A1465D42-932F-3D08-931A-35B99CFF2567}"/>
          </ac:spMkLst>
        </pc:spChg>
        <pc:spChg chg="mod">
          <ac:chgData name="marek.andel@odprezentuj.cz" userId="f0a9becd-1e31-4cd9-9a3e-c03b821d1dac" providerId="ADAL" clId="{6FFC809E-B67C-43AE-8809-33221084EB95}" dt="2022-08-01T11:29:24.171" v="1912" actId="962"/>
          <ac:spMkLst>
            <pc:docMk/>
            <pc:sldMk cId="3912189895" sldId="935"/>
            <ac:spMk id="17" creationId="{3F594087-5B58-350D-4CB4-58AEA4C73E39}"/>
          </ac:spMkLst>
        </pc:spChg>
        <pc:spChg chg="mod">
          <ac:chgData name="marek.andel@odprezentuj.cz" userId="f0a9becd-1e31-4cd9-9a3e-c03b821d1dac" providerId="ADAL" clId="{6FFC809E-B67C-43AE-8809-33221084EB95}" dt="2022-08-01T11:29:42.252" v="1915" actId="962"/>
          <ac:spMkLst>
            <pc:docMk/>
            <pc:sldMk cId="3912189895" sldId="935"/>
            <ac:spMk id="20" creationId="{16DCACE9-7D57-F814-2963-5BE1427A6C57}"/>
          </ac:spMkLst>
        </pc:spChg>
        <pc:spChg chg="mod">
          <ac:chgData name="marek.andel@odprezentuj.cz" userId="f0a9becd-1e31-4cd9-9a3e-c03b821d1dac" providerId="ADAL" clId="{6FFC809E-B67C-43AE-8809-33221084EB95}" dt="2022-08-01T11:27:12.529" v="1890" actId="207"/>
          <ac:spMkLst>
            <pc:docMk/>
            <pc:sldMk cId="3912189895" sldId="935"/>
            <ac:spMk id="24" creationId="{934AF4DA-A8AB-672B-5848-5C435A2573DD}"/>
          </ac:spMkLst>
        </pc:spChg>
        <pc:spChg chg="mod">
          <ac:chgData name="marek.andel@odprezentuj.cz" userId="f0a9becd-1e31-4cd9-9a3e-c03b821d1dac" providerId="ADAL" clId="{6FFC809E-B67C-43AE-8809-33221084EB95}" dt="2022-08-01T11:27:12.529" v="1890" actId="207"/>
          <ac:spMkLst>
            <pc:docMk/>
            <pc:sldMk cId="3912189895" sldId="935"/>
            <ac:spMk id="25" creationId="{BE52D923-4110-3ACF-C295-05EACEB8E6F0}"/>
          </ac:spMkLst>
        </pc:spChg>
        <pc:spChg chg="mod">
          <ac:chgData name="marek.andel@odprezentuj.cz" userId="f0a9becd-1e31-4cd9-9a3e-c03b821d1dac" providerId="ADAL" clId="{6FFC809E-B67C-43AE-8809-33221084EB95}" dt="2022-08-01T11:27:12.529" v="1890" actId="207"/>
          <ac:spMkLst>
            <pc:docMk/>
            <pc:sldMk cId="3912189895" sldId="935"/>
            <ac:spMk id="26" creationId="{67F03897-CD30-E0B9-B662-E564C970E516}"/>
          </ac:spMkLst>
        </pc:spChg>
        <pc:spChg chg="mod">
          <ac:chgData name="marek.andel@odprezentuj.cz" userId="f0a9becd-1e31-4cd9-9a3e-c03b821d1dac" providerId="ADAL" clId="{6FFC809E-B67C-43AE-8809-33221084EB95}" dt="2022-08-01T11:27:12.529" v="1890" actId="207"/>
          <ac:spMkLst>
            <pc:docMk/>
            <pc:sldMk cId="3912189895" sldId="935"/>
            <ac:spMk id="31" creationId="{5C5E7BBD-A1C8-D440-113F-52AB9EA3F1A8}"/>
          </ac:spMkLst>
        </pc:spChg>
        <pc:spChg chg="mod">
          <ac:chgData name="marek.andel@odprezentuj.cz" userId="f0a9becd-1e31-4cd9-9a3e-c03b821d1dac" providerId="ADAL" clId="{6FFC809E-B67C-43AE-8809-33221084EB95}" dt="2022-08-01T11:27:12.529" v="1890" actId="207"/>
          <ac:spMkLst>
            <pc:docMk/>
            <pc:sldMk cId="3912189895" sldId="935"/>
            <ac:spMk id="32" creationId="{DD4D8298-87E4-5676-D47C-9C74A123DE14}"/>
          </ac:spMkLst>
        </pc:spChg>
        <pc:spChg chg="mod">
          <ac:chgData name="marek.andel@odprezentuj.cz" userId="f0a9becd-1e31-4cd9-9a3e-c03b821d1dac" providerId="ADAL" clId="{6FFC809E-B67C-43AE-8809-33221084EB95}" dt="2022-08-01T11:27:12.529" v="1890" actId="207"/>
          <ac:spMkLst>
            <pc:docMk/>
            <pc:sldMk cId="3912189895" sldId="935"/>
            <ac:spMk id="33" creationId="{098FE970-996D-DB5F-D761-FF54A1C1A9A0}"/>
          </ac:spMkLst>
        </pc:spChg>
        <pc:spChg chg="mod">
          <ac:chgData name="marek.andel@odprezentuj.cz" userId="f0a9becd-1e31-4cd9-9a3e-c03b821d1dac" providerId="ADAL" clId="{6FFC809E-B67C-43AE-8809-33221084EB95}" dt="2022-08-01T11:27:27.559" v="1891"/>
          <ac:spMkLst>
            <pc:docMk/>
            <pc:sldMk cId="3912189895" sldId="935"/>
            <ac:spMk id="36" creationId="{86047570-2E96-DB86-6EEF-4C2342B90429}"/>
          </ac:spMkLst>
        </pc:spChg>
        <pc:spChg chg="mod">
          <ac:chgData name="marek.andel@odprezentuj.cz" userId="f0a9becd-1e31-4cd9-9a3e-c03b821d1dac" providerId="ADAL" clId="{6FFC809E-B67C-43AE-8809-33221084EB95}" dt="2022-08-01T11:27:27.559" v="1891"/>
          <ac:spMkLst>
            <pc:docMk/>
            <pc:sldMk cId="3912189895" sldId="935"/>
            <ac:spMk id="37" creationId="{09C2069D-3AC4-C626-305B-8F067F3DF43C}"/>
          </ac:spMkLst>
        </pc:spChg>
        <pc:spChg chg="add mod modCrop">
          <ac:chgData name="marek.andel@odprezentuj.cz" userId="f0a9becd-1e31-4cd9-9a3e-c03b821d1dac" providerId="ADAL" clId="{6FFC809E-B67C-43AE-8809-33221084EB95}" dt="2022-08-01T11:29:48.603" v="1916" actId="962"/>
          <ac:spMkLst>
            <pc:docMk/>
            <pc:sldMk cId="3912189895" sldId="935"/>
            <ac:spMk id="40" creationId="{7AA6A93D-9B79-DED9-57AD-565C194AA6D1}"/>
          </ac:spMkLst>
        </pc:spChg>
        <pc:grpChg chg="del mod">
          <ac:chgData name="marek.andel@odprezentuj.cz" userId="f0a9becd-1e31-4cd9-9a3e-c03b821d1dac" providerId="ADAL" clId="{6FFC809E-B67C-43AE-8809-33221084EB95}" dt="2022-08-01T11:24:51.549" v="1861" actId="27803"/>
          <ac:grpSpMkLst>
            <pc:docMk/>
            <pc:sldMk cId="3912189895" sldId="935"/>
            <ac:grpSpMk id="23" creationId="{D30AB750-9E1C-4D7B-FB67-3C885856EB4C}"/>
          </ac:grpSpMkLst>
        </pc:grpChg>
        <pc:grpChg chg="add mod">
          <ac:chgData name="marek.andel@odprezentuj.cz" userId="f0a9becd-1e31-4cd9-9a3e-c03b821d1dac" providerId="ADAL" clId="{6FFC809E-B67C-43AE-8809-33221084EB95}" dt="2022-08-01T11:29:28.939" v="1913" actId="962"/>
          <ac:grpSpMkLst>
            <pc:docMk/>
            <pc:sldMk cId="3912189895" sldId="935"/>
            <ac:grpSpMk id="27" creationId="{168CD101-29E5-DD65-24E7-7B97D57AA141}"/>
          </ac:grpSpMkLst>
        </pc:grpChg>
        <pc:grpChg chg="del mod">
          <ac:chgData name="marek.andel@odprezentuj.cz" userId="f0a9becd-1e31-4cd9-9a3e-c03b821d1dac" providerId="ADAL" clId="{6FFC809E-B67C-43AE-8809-33221084EB95}" dt="2022-08-01T11:26:59.790" v="1883" actId="27803"/>
          <ac:grpSpMkLst>
            <pc:docMk/>
            <pc:sldMk cId="3912189895" sldId="935"/>
            <ac:grpSpMk id="30" creationId="{136F94F8-355C-95A3-55A9-14A6A2BF9124}"/>
          </ac:grpSpMkLst>
        </pc:grpChg>
        <pc:grpChg chg="add mod">
          <ac:chgData name="marek.andel@odprezentuj.cz" userId="f0a9becd-1e31-4cd9-9a3e-c03b821d1dac" providerId="ADAL" clId="{6FFC809E-B67C-43AE-8809-33221084EB95}" dt="2022-08-01T11:29:19.723" v="1911" actId="962"/>
          <ac:grpSpMkLst>
            <pc:docMk/>
            <pc:sldMk cId="3912189895" sldId="935"/>
            <ac:grpSpMk id="34" creationId="{F955855B-0002-4CF9-F629-A30C5D1E262E}"/>
          </ac:grpSpMkLst>
        </pc:grpChg>
        <pc:grpChg chg="add mod">
          <ac:chgData name="marek.andel@odprezentuj.cz" userId="f0a9becd-1e31-4cd9-9a3e-c03b821d1dac" providerId="ADAL" clId="{6FFC809E-B67C-43AE-8809-33221084EB95}" dt="2022-08-01T11:27:31.522" v="1893" actId="1076"/>
          <ac:grpSpMkLst>
            <pc:docMk/>
            <pc:sldMk cId="3912189895" sldId="935"/>
            <ac:grpSpMk id="35" creationId="{5E0CB0D5-6E61-F268-8529-6819F04C22AF}"/>
          </ac:grpSpMkLst>
        </pc:grpChg>
        <pc:picChg chg="add del mod">
          <ac:chgData name="marek.andel@odprezentuj.cz" userId="f0a9becd-1e31-4cd9-9a3e-c03b821d1dac" providerId="ADAL" clId="{6FFC809E-B67C-43AE-8809-33221084EB95}" dt="2022-08-01T11:22:16.051" v="1846" actId="27803"/>
          <ac:picMkLst>
            <pc:docMk/>
            <pc:sldMk cId="3912189895" sldId="935"/>
            <ac:picMk id="13" creationId="{A1465D42-932F-3D08-931A-35B99CFF2567}"/>
          </ac:picMkLst>
        </pc:picChg>
        <pc:picChg chg="add del mod">
          <ac:chgData name="marek.andel@odprezentuj.cz" userId="f0a9becd-1e31-4cd9-9a3e-c03b821d1dac" providerId="ADAL" clId="{6FFC809E-B67C-43AE-8809-33221084EB95}" dt="2022-08-01T11:23:00.149" v="1849" actId="27803"/>
          <ac:picMkLst>
            <pc:docMk/>
            <pc:sldMk cId="3912189895" sldId="935"/>
            <ac:picMk id="16" creationId="{3F594087-5B58-350D-4CB4-58AEA4C73E39}"/>
          </ac:picMkLst>
        </pc:picChg>
        <pc:picChg chg="add del mod">
          <ac:chgData name="marek.andel@odprezentuj.cz" userId="f0a9becd-1e31-4cd9-9a3e-c03b821d1dac" providerId="ADAL" clId="{6FFC809E-B67C-43AE-8809-33221084EB95}" dt="2022-08-01T11:24:02.605" v="1859" actId="27803"/>
          <ac:picMkLst>
            <pc:docMk/>
            <pc:sldMk cId="3912189895" sldId="935"/>
            <ac:picMk id="19" creationId="{16DCACE9-7D57-F814-2963-5BE1427A6C57}"/>
          </ac:picMkLst>
        </pc:picChg>
        <pc:picChg chg="add del mod">
          <ac:chgData name="marek.andel@odprezentuj.cz" userId="f0a9becd-1e31-4cd9-9a3e-c03b821d1dac" providerId="ADAL" clId="{6FFC809E-B67C-43AE-8809-33221084EB95}" dt="2022-08-01T11:24:51.549" v="1861" actId="27803"/>
          <ac:picMkLst>
            <pc:docMk/>
            <pc:sldMk cId="3912189895" sldId="935"/>
            <ac:picMk id="22" creationId="{55341AF7-0827-6B98-A90B-00E2EAFA6D7F}"/>
          </ac:picMkLst>
        </pc:picChg>
        <pc:picChg chg="add del mod">
          <ac:chgData name="marek.andel@odprezentuj.cz" userId="f0a9becd-1e31-4cd9-9a3e-c03b821d1dac" providerId="ADAL" clId="{6FFC809E-B67C-43AE-8809-33221084EB95}" dt="2022-08-01T11:26:59.790" v="1883" actId="27803"/>
          <ac:picMkLst>
            <pc:docMk/>
            <pc:sldMk cId="3912189895" sldId="935"/>
            <ac:picMk id="29" creationId="{B35C2EA2-729C-D2DA-9554-A7CC1253AE40}"/>
          </ac:picMkLst>
        </pc:picChg>
        <pc:picChg chg="add del mod">
          <ac:chgData name="marek.andel@odprezentuj.cz" userId="f0a9becd-1e31-4cd9-9a3e-c03b821d1dac" providerId="ADAL" clId="{6FFC809E-B67C-43AE-8809-33221084EB95}" dt="2022-08-01T11:27:51.681" v="1895" actId="478"/>
          <ac:picMkLst>
            <pc:docMk/>
            <pc:sldMk cId="3912189895" sldId="935"/>
            <ac:picMk id="39" creationId="{7CEA024A-3BF6-359B-1D2E-141246CC828F}"/>
          </ac:picMkLst>
        </pc:picChg>
      </pc:sldChg>
      <pc:sldChg chg="addSp delSp modSp add mod ord modShow">
        <pc:chgData name="marek.andel@odprezentuj.cz" userId="f0a9becd-1e31-4cd9-9a3e-c03b821d1dac" providerId="ADAL" clId="{6FFC809E-B67C-43AE-8809-33221084EB95}" dt="2022-08-08T08:30:50.539" v="2607"/>
        <pc:sldMkLst>
          <pc:docMk/>
          <pc:sldMk cId="4234034678" sldId="936"/>
        </pc:sldMkLst>
        <pc:spChg chg="add del">
          <ac:chgData name="marek.andel@odprezentuj.cz" userId="f0a9becd-1e31-4cd9-9a3e-c03b821d1dac" providerId="ADAL" clId="{6FFC809E-B67C-43AE-8809-33221084EB95}" dt="2022-08-01T11:31:42.896" v="1955" actId="22"/>
          <ac:spMkLst>
            <pc:docMk/>
            <pc:sldMk cId="4234034678" sldId="936"/>
            <ac:spMk id="3" creationId="{F63DEA30-10E1-9E53-D85E-34D29806B2AA}"/>
          </ac:spMkLst>
        </pc:spChg>
        <pc:spChg chg="mod">
          <ac:chgData name="marek.andel@odprezentuj.cz" userId="f0a9becd-1e31-4cd9-9a3e-c03b821d1dac" providerId="ADAL" clId="{6FFC809E-B67C-43AE-8809-33221084EB95}" dt="2022-08-01T12:12:25.278" v="2207" actId="108"/>
          <ac:spMkLst>
            <pc:docMk/>
            <pc:sldMk cId="4234034678" sldId="936"/>
            <ac:spMk id="5" creationId="{557DE753-5BC5-8712-5495-4004990C8412}"/>
          </ac:spMkLst>
        </pc:spChg>
        <pc:spChg chg="add del mod">
          <ac:chgData name="marek.andel@odprezentuj.cz" userId="f0a9becd-1e31-4cd9-9a3e-c03b821d1dac" providerId="ADAL" clId="{6FFC809E-B67C-43AE-8809-33221084EB95}" dt="2022-08-01T12:13:03.727" v="2217" actId="1076"/>
          <ac:spMkLst>
            <pc:docMk/>
            <pc:sldMk cId="4234034678" sldId="936"/>
            <ac:spMk id="6" creationId="{05F256F3-D2BF-A4E7-1274-ECD28E9FB947}"/>
          </ac:spMkLst>
        </pc:spChg>
        <pc:spChg chg="add del mod">
          <ac:chgData name="marek.andel@odprezentuj.cz" userId="f0a9becd-1e31-4cd9-9a3e-c03b821d1dac" providerId="ADAL" clId="{6FFC809E-B67C-43AE-8809-33221084EB95}" dt="2022-08-01T12:13:03.727" v="2217" actId="1076"/>
          <ac:spMkLst>
            <pc:docMk/>
            <pc:sldMk cId="4234034678" sldId="936"/>
            <ac:spMk id="7" creationId="{89114E40-4DF7-7AD6-9A12-5CFC1B186D45}"/>
          </ac:spMkLst>
        </pc:spChg>
        <pc:spChg chg="add del mod">
          <ac:chgData name="marek.andel@odprezentuj.cz" userId="f0a9becd-1e31-4cd9-9a3e-c03b821d1dac" providerId="ADAL" clId="{6FFC809E-B67C-43AE-8809-33221084EB95}" dt="2022-08-01T12:13:03.727" v="2217" actId="1076"/>
          <ac:spMkLst>
            <pc:docMk/>
            <pc:sldMk cId="4234034678" sldId="936"/>
            <ac:spMk id="8" creationId="{7E596C43-86EB-7942-06E3-0BEE79480B36}"/>
          </ac:spMkLst>
        </pc:spChg>
        <pc:spChg chg="add del mod">
          <ac:chgData name="marek.andel@odprezentuj.cz" userId="f0a9becd-1e31-4cd9-9a3e-c03b821d1dac" providerId="ADAL" clId="{6FFC809E-B67C-43AE-8809-33221084EB95}" dt="2022-08-01T12:13:03.727" v="2217" actId="1076"/>
          <ac:spMkLst>
            <pc:docMk/>
            <pc:sldMk cId="4234034678" sldId="936"/>
            <ac:spMk id="9" creationId="{2D166BCC-A63A-620D-37A9-80C0B2D4B66C}"/>
          </ac:spMkLst>
        </pc:spChg>
        <pc:spChg chg="add del mod">
          <ac:chgData name="marek.andel@odprezentuj.cz" userId="f0a9becd-1e31-4cd9-9a3e-c03b821d1dac" providerId="ADAL" clId="{6FFC809E-B67C-43AE-8809-33221084EB95}" dt="2022-08-01T12:13:03.727" v="2217" actId="1076"/>
          <ac:spMkLst>
            <pc:docMk/>
            <pc:sldMk cId="4234034678" sldId="936"/>
            <ac:spMk id="10" creationId="{477371A4-CC28-2BAF-DA22-11FDD2A058D1}"/>
          </ac:spMkLst>
        </pc:spChg>
        <pc:spChg chg="add del">
          <ac:chgData name="marek.andel@odprezentuj.cz" userId="f0a9becd-1e31-4cd9-9a3e-c03b821d1dac" providerId="ADAL" clId="{6FFC809E-B67C-43AE-8809-33221084EB95}" dt="2022-08-01T11:31:42.896" v="1955" actId="22"/>
          <ac:spMkLst>
            <pc:docMk/>
            <pc:sldMk cId="4234034678" sldId="936"/>
            <ac:spMk id="12" creationId="{048A578F-1176-B50B-FCA1-C595991D297D}"/>
          </ac:spMkLst>
        </pc:spChg>
        <pc:spChg chg="add del mod">
          <ac:chgData name="marek.andel@odprezentuj.cz" userId="f0a9becd-1e31-4cd9-9a3e-c03b821d1dac" providerId="ADAL" clId="{6FFC809E-B67C-43AE-8809-33221084EB95}" dt="2022-08-01T12:13:03.727" v="2217" actId="1076"/>
          <ac:spMkLst>
            <pc:docMk/>
            <pc:sldMk cId="4234034678" sldId="936"/>
            <ac:spMk id="14" creationId="{A1465D42-932F-3D08-931A-35B99CFF2567}"/>
          </ac:spMkLst>
        </pc:spChg>
        <pc:spChg chg="add del">
          <ac:chgData name="marek.andel@odprezentuj.cz" userId="f0a9becd-1e31-4cd9-9a3e-c03b821d1dac" providerId="ADAL" clId="{6FFC809E-B67C-43AE-8809-33221084EB95}" dt="2022-08-01T11:31:42.896" v="1955" actId="22"/>
          <ac:spMkLst>
            <pc:docMk/>
            <pc:sldMk cId="4234034678" sldId="936"/>
            <ac:spMk id="15" creationId="{94AA934F-4FA7-B1CE-D0C3-1F9527950A4B}"/>
          </ac:spMkLst>
        </pc:spChg>
        <pc:spChg chg="add del mod">
          <ac:chgData name="marek.andel@odprezentuj.cz" userId="f0a9becd-1e31-4cd9-9a3e-c03b821d1dac" providerId="ADAL" clId="{6FFC809E-B67C-43AE-8809-33221084EB95}" dt="2022-08-01T12:13:03.727" v="2217" actId="1076"/>
          <ac:spMkLst>
            <pc:docMk/>
            <pc:sldMk cId="4234034678" sldId="936"/>
            <ac:spMk id="17" creationId="{3F594087-5B58-350D-4CB4-58AEA4C73E39}"/>
          </ac:spMkLst>
        </pc:spChg>
        <pc:spChg chg="add mod">
          <ac:chgData name="marek.andel@odprezentuj.cz" userId="f0a9becd-1e31-4cd9-9a3e-c03b821d1dac" providerId="ADAL" clId="{6FFC809E-B67C-43AE-8809-33221084EB95}" dt="2022-08-01T11:32:21.035" v="1962" actId="1076"/>
          <ac:spMkLst>
            <pc:docMk/>
            <pc:sldMk cId="4234034678" sldId="936"/>
            <ac:spMk id="18" creationId="{E66CD131-98AA-D57C-79B4-D85AE690C7CC}"/>
          </ac:spMkLst>
        </pc:spChg>
        <pc:spChg chg="add del mod">
          <ac:chgData name="marek.andel@odprezentuj.cz" userId="f0a9becd-1e31-4cd9-9a3e-c03b821d1dac" providerId="ADAL" clId="{6FFC809E-B67C-43AE-8809-33221084EB95}" dt="2022-08-01T12:13:03.727" v="2217" actId="1076"/>
          <ac:spMkLst>
            <pc:docMk/>
            <pc:sldMk cId="4234034678" sldId="936"/>
            <ac:spMk id="20" creationId="{16DCACE9-7D57-F814-2963-5BE1427A6C57}"/>
          </ac:spMkLst>
        </pc:spChg>
        <pc:spChg chg="add mod">
          <ac:chgData name="marek.andel@odprezentuj.cz" userId="f0a9becd-1e31-4cd9-9a3e-c03b821d1dac" providerId="ADAL" clId="{6FFC809E-B67C-43AE-8809-33221084EB95}" dt="2022-08-01T11:32:17.563" v="1960" actId="1076"/>
          <ac:spMkLst>
            <pc:docMk/>
            <pc:sldMk cId="4234034678" sldId="936"/>
            <ac:spMk id="21" creationId="{362F4355-E331-FFAA-0CFD-E5C44182149D}"/>
          </ac:spMkLst>
        </pc:spChg>
        <pc:spChg chg="add del mod">
          <ac:chgData name="marek.andel@odprezentuj.cz" userId="f0a9becd-1e31-4cd9-9a3e-c03b821d1dac" providerId="ADAL" clId="{6FFC809E-B67C-43AE-8809-33221084EB95}" dt="2022-08-01T11:32:52.547" v="1963" actId="478"/>
          <ac:spMkLst>
            <pc:docMk/>
            <pc:sldMk cId="4234034678" sldId="936"/>
            <ac:spMk id="23" creationId="{14A6C25F-822A-56BE-A24A-7B9F0949509D}"/>
          </ac:spMkLst>
        </pc:spChg>
        <pc:spChg chg="add mod">
          <ac:chgData name="marek.andel@odprezentuj.cz" userId="f0a9becd-1e31-4cd9-9a3e-c03b821d1dac" providerId="ADAL" clId="{6FFC809E-B67C-43AE-8809-33221084EB95}" dt="2022-08-01T11:33:13.036" v="1969" actId="1076"/>
          <ac:spMkLst>
            <pc:docMk/>
            <pc:sldMk cId="4234034678" sldId="936"/>
            <ac:spMk id="29" creationId="{613C1D24-33A6-F790-C405-5583D2093F72}"/>
          </ac:spMkLst>
        </pc:spChg>
        <pc:spChg chg="add del mod">
          <ac:chgData name="marek.andel@odprezentuj.cz" userId="f0a9becd-1e31-4cd9-9a3e-c03b821d1dac" providerId="ADAL" clId="{6FFC809E-B67C-43AE-8809-33221084EB95}" dt="2022-08-01T12:13:03.529" v="2216"/>
          <ac:spMkLst>
            <pc:docMk/>
            <pc:sldMk cId="4234034678" sldId="936"/>
            <ac:spMk id="30" creationId="{661F85CD-9B84-6C6E-8B9E-4EFCB3AA519D}"/>
          </ac:spMkLst>
        </pc:spChg>
        <pc:spChg chg="mod topLvl">
          <ac:chgData name="marek.andel@odprezentuj.cz" userId="f0a9becd-1e31-4cd9-9a3e-c03b821d1dac" providerId="ADAL" clId="{6FFC809E-B67C-43AE-8809-33221084EB95}" dt="2022-08-01T11:29:59.184" v="1918" actId="165"/>
          <ac:spMkLst>
            <pc:docMk/>
            <pc:sldMk cId="4234034678" sldId="936"/>
            <ac:spMk id="36" creationId="{86047570-2E96-DB86-6EEF-4C2342B90429}"/>
          </ac:spMkLst>
        </pc:spChg>
        <pc:spChg chg="mod topLvl">
          <ac:chgData name="marek.andel@odprezentuj.cz" userId="f0a9becd-1e31-4cd9-9a3e-c03b821d1dac" providerId="ADAL" clId="{6FFC809E-B67C-43AE-8809-33221084EB95}" dt="2022-08-01T11:29:59.184" v="1918" actId="165"/>
          <ac:spMkLst>
            <pc:docMk/>
            <pc:sldMk cId="4234034678" sldId="936"/>
            <ac:spMk id="37" creationId="{09C2069D-3AC4-C626-305B-8F067F3DF43C}"/>
          </ac:spMkLst>
        </pc:spChg>
        <pc:spChg chg="add del mod">
          <ac:chgData name="marek.andel@odprezentuj.cz" userId="f0a9becd-1e31-4cd9-9a3e-c03b821d1dac" providerId="ADAL" clId="{6FFC809E-B67C-43AE-8809-33221084EB95}" dt="2022-08-01T12:13:03.529" v="2216"/>
          <ac:spMkLst>
            <pc:docMk/>
            <pc:sldMk cId="4234034678" sldId="936"/>
            <ac:spMk id="38" creationId="{71FE554A-43F4-C0E2-153D-101CA5664E6B}"/>
          </ac:spMkLst>
        </pc:spChg>
        <pc:spChg chg="add del mod">
          <ac:chgData name="marek.andel@odprezentuj.cz" userId="f0a9becd-1e31-4cd9-9a3e-c03b821d1dac" providerId="ADAL" clId="{6FFC809E-B67C-43AE-8809-33221084EB95}" dt="2022-08-01T12:13:03.529" v="2216"/>
          <ac:spMkLst>
            <pc:docMk/>
            <pc:sldMk cId="4234034678" sldId="936"/>
            <ac:spMk id="39" creationId="{F19AD602-B813-EE9F-F2D9-A2381D370DF1}"/>
          </ac:spMkLst>
        </pc:spChg>
        <pc:spChg chg="add del mod">
          <ac:chgData name="marek.andel@odprezentuj.cz" userId="f0a9becd-1e31-4cd9-9a3e-c03b821d1dac" providerId="ADAL" clId="{6FFC809E-B67C-43AE-8809-33221084EB95}" dt="2022-08-01T12:13:03.529" v="2216"/>
          <ac:spMkLst>
            <pc:docMk/>
            <pc:sldMk cId="4234034678" sldId="936"/>
            <ac:spMk id="41" creationId="{99CA4FC8-52B8-153D-A466-AC5B8311937B}"/>
          </ac:spMkLst>
        </pc:spChg>
        <pc:spChg chg="add del mod">
          <ac:chgData name="marek.andel@odprezentuj.cz" userId="f0a9becd-1e31-4cd9-9a3e-c03b821d1dac" providerId="ADAL" clId="{6FFC809E-B67C-43AE-8809-33221084EB95}" dt="2022-08-01T12:13:03.529" v="2216"/>
          <ac:spMkLst>
            <pc:docMk/>
            <pc:sldMk cId="4234034678" sldId="936"/>
            <ac:spMk id="42" creationId="{9A2A8D78-823F-5200-36EF-1B089FD5FCB6}"/>
          </ac:spMkLst>
        </pc:spChg>
        <pc:spChg chg="add del mod">
          <ac:chgData name="marek.andel@odprezentuj.cz" userId="f0a9becd-1e31-4cd9-9a3e-c03b821d1dac" providerId="ADAL" clId="{6FFC809E-B67C-43AE-8809-33221084EB95}" dt="2022-08-01T12:13:03.529" v="2216"/>
          <ac:spMkLst>
            <pc:docMk/>
            <pc:sldMk cId="4234034678" sldId="936"/>
            <ac:spMk id="43" creationId="{D0B9D525-D024-2E09-FD23-32D42D57FAC1}"/>
          </ac:spMkLst>
        </pc:spChg>
        <pc:spChg chg="add del mod">
          <ac:chgData name="marek.andel@odprezentuj.cz" userId="f0a9becd-1e31-4cd9-9a3e-c03b821d1dac" providerId="ADAL" clId="{6FFC809E-B67C-43AE-8809-33221084EB95}" dt="2022-08-01T12:13:03.529" v="2216"/>
          <ac:spMkLst>
            <pc:docMk/>
            <pc:sldMk cId="4234034678" sldId="936"/>
            <ac:spMk id="44" creationId="{FA88802B-43E7-3565-0D45-53BD8C32DBEB}"/>
          </ac:spMkLst>
        </pc:spChg>
        <pc:spChg chg="add del mod">
          <ac:chgData name="marek.andel@odprezentuj.cz" userId="f0a9becd-1e31-4cd9-9a3e-c03b821d1dac" providerId="ADAL" clId="{6FFC809E-B67C-43AE-8809-33221084EB95}" dt="2022-08-01T12:13:03.529" v="2216"/>
          <ac:spMkLst>
            <pc:docMk/>
            <pc:sldMk cId="4234034678" sldId="936"/>
            <ac:spMk id="45" creationId="{987C8EA6-05E9-6D5A-1509-C06F6B750171}"/>
          </ac:spMkLst>
        </pc:spChg>
        <pc:spChg chg="mod">
          <ac:chgData name="marek.andel@odprezentuj.cz" userId="f0a9becd-1e31-4cd9-9a3e-c03b821d1dac" providerId="ADAL" clId="{6FFC809E-B67C-43AE-8809-33221084EB95}" dt="2022-08-01T12:12:11.112" v="2201"/>
          <ac:spMkLst>
            <pc:docMk/>
            <pc:sldMk cId="4234034678" sldId="936"/>
            <ac:spMk id="47" creationId="{947E8481-F554-6CA9-501E-5922C4B24681}"/>
          </ac:spMkLst>
        </pc:spChg>
        <pc:spChg chg="mod">
          <ac:chgData name="marek.andel@odprezentuj.cz" userId="f0a9becd-1e31-4cd9-9a3e-c03b821d1dac" providerId="ADAL" clId="{6FFC809E-B67C-43AE-8809-33221084EB95}" dt="2022-08-01T12:12:11.112" v="2201"/>
          <ac:spMkLst>
            <pc:docMk/>
            <pc:sldMk cId="4234034678" sldId="936"/>
            <ac:spMk id="48" creationId="{299B1742-51E5-FF04-2A25-46AE5271A9F7}"/>
          </ac:spMkLst>
        </pc:spChg>
        <pc:spChg chg="mod">
          <ac:chgData name="marek.andel@odprezentuj.cz" userId="f0a9becd-1e31-4cd9-9a3e-c03b821d1dac" providerId="ADAL" clId="{6FFC809E-B67C-43AE-8809-33221084EB95}" dt="2022-08-01T12:12:11.112" v="2201"/>
          <ac:spMkLst>
            <pc:docMk/>
            <pc:sldMk cId="4234034678" sldId="936"/>
            <ac:spMk id="49" creationId="{01B1D0C0-B3D8-944E-1F19-6CE259D2A7A0}"/>
          </ac:spMkLst>
        </pc:spChg>
        <pc:spChg chg="mod">
          <ac:chgData name="marek.andel@odprezentuj.cz" userId="f0a9becd-1e31-4cd9-9a3e-c03b821d1dac" providerId="ADAL" clId="{6FFC809E-B67C-43AE-8809-33221084EB95}" dt="2022-08-01T12:12:11.112" v="2201"/>
          <ac:spMkLst>
            <pc:docMk/>
            <pc:sldMk cId="4234034678" sldId="936"/>
            <ac:spMk id="51" creationId="{4A6F5F79-4D9B-3E8C-B262-B81CFCFA9707}"/>
          </ac:spMkLst>
        </pc:spChg>
        <pc:spChg chg="mod">
          <ac:chgData name="marek.andel@odprezentuj.cz" userId="f0a9becd-1e31-4cd9-9a3e-c03b821d1dac" providerId="ADAL" clId="{6FFC809E-B67C-43AE-8809-33221084EB95}" dt="2022-08-01T12:12:11.112" v="2201"/>
          <ac:spMkLst>
            <pc:docMk/>
            <pc:sldMk cId="4234034678" sldId="936"/>
            <ac:spMk id="52" creationId="{32DCCCDD-BC1B-DD75-CFF6-DB8263E1D02B}"/>
          </ac:spMkLst>
        </pc:spChg>
        <pc:spChg chg="mod">
          <ac:chgData name="marek.andel@odprezentuj.cz" userId="f0a9becd-1e31-4cd9-9a3e-c03b821d1dac" providerId="ADAL" clId="{6FFC809E-B67C-43AE-8809-33221084EB95}" dt="2022-08-01T12:12:11.112" v="2201"/>
          <ac:spMkLst>
            <pc:docMk/>
            <pc:sldMk cId="4234034678" sldId="936"/>
            <ac:spMk id="53" creationId="{F9C87DB3-E10E-3BD8-A9DC-3D51B92F5EB0}"/>
          </ac:spMkLst>
        </pc:spChg>
        <pc:grpChg chg="add del mod">
          <ac:chgData name="marek.andel@odprezentuj.cz" userId="f0a9becd-1e31-4cd9-9a3e-c03b821d1dac" providerId="ADAL" clId="{6FFC809E-B67C-43AE-8809-33221084EB95}" dt="2022-08-01T12:13:03.727" v="2217" actId="1076"/>
          <ac:grpSpMkLst>
            <pc:docMk/>
            <pc:sldMk cId="4234034678" sldId="936"/>
            <ac:grpSpMk id="27" creationId="{168CD101-29E5-DD65-24E7-7B97D57AA141}"/>
          </ac:grpSpMkLst>
        </pc:grpChg>
        <pc:grpChg chg="add del mod">
          <ac:chgData name="marek.andel@odprezentuj.cz" userId="f0a9becd-1e31-4cd9-9a3e-c03b821d1dac" providerId="ADAL" clId="{6FFC809E-B67C-43AE-8809-33221084EB95}" dt="2022-08-01T12:13:03.727" v="2217" actId="1076"/>
          <ac:grpSpMkLst>
            <pc:docMk/>
            <pc:sldMk cId="4234034678" sldId="936"/>
            <ac:grpSpMk id="34" creationId="{F955855B-0002-4CF9-F629-A30C5D1E262E}"/>
          </ac:grpSpMkLst>
        </pc:grpChg>
        <pc:grpChg chg="del">
          <ac:chgData name="marek.andel@odprezentuj.cz" userId="f0a9becd-1e31-4cd9-9a3e-c03b821d1dac" providerId="ADAL" clId="{6FFC809E-B67C-43AE-8809-33221084EB95}" dt="2022-08-01T11:29:59.184" v="1918" actId="165"/>
          <ac:grpSpMkLst>
            <pc:docMk/>
            <pc:sldMk cId="4234034678" sldId="936"/>
            <ac:grpSpMk id="35" creationId="{5E0CB0D5-6E61-F268-8529-6819F04C22AF}"/>
          </ac:grpSpMkLst>
        </pc:grpChg>
        <pc:grpChg chg="add del mod">
          <ac:chgData name="marek.andel@odprezentuj.cz" userId="f0a9becd-1e31-4cd9-9a3e-c03b821d1dac" providerId="ADAL" clId="{6FFC809E-B67C-43AE-8809-33221084EB95}" dt="2022-08-01T12:13:03.529" v="2216"/>
          <ac:grpSpMkLst>
            <pc:docMk/>
            <pc:sldMk cId="4234034678" sldId="936"/>
            <ac:grpSpMk id="46" creationId="{18EF7489-0DF2-6256-4ADE-A2618FE50D26}"/>
          </ac:grpSpMkLst>
        </pc:grpChg>
        <pc:grpChg chg="add del mod">
          <ac:chgData name="marek.andel@odprezentuj.cz" userId="f0a9becd-1e31-4cd9-9a3e-c03b821d1dac" providerId="ADAL" clId="{6FFC809E-B67C-43AE-8809-33221084EB95}" dt="2022-08-01T12:13:03.529" v="2216"/>
          <ac:grpSpMkLst>
            <pc:docMk/>
            <pc:sldMk cId="4234034678" sldId="936"/>
            <ac:grpSpMk id="50" creationId="{C126C7FC-398C-59DB-2708-8DB7AA27B0C8}"/>
          </ac:grpSpMkLst>
        </pc:grpChg>
      </pc:sldChg>
      <pc:sldChg chg="addSp delSp modSp add mod ord modTransition modShow">
        <pc:chgData name="marek.andel@odprezentuj.cz" userId="f0a9becd-1e31-4cd9-9a3e-c03b821d1dac" providerId="ADAL" clId="{6FFC809E-B67C-43AE-8809-33221084EB95}" dt="2022-08-08T08:30:50.539" v="2607"/>
        <pc:sldMkLst>
          <pc:docMk/>
          <pc:sldMk cId="105977496" sldId="937"/>
        </pc:sldMkLst>
        <pc:spChg chg="add mod">
          <ac:chgData name="marek.andel@odprezentuj.cz" userId="f0a9becd-1e31-4cd9-9a3e-c03b821d1dac" providerId="ADAL" clId="{6FFC809E-B67C-43AE-8809-33221084EB95}" dt="2022-08-01T11:33:36.228" v="1974" actId="1076"/>
          <ac:spMkLst>
            <pc:docMk/>
            <pc:sldMk cId="105977496" sldId="937"/>
            <ac:spMk id="3" creationId="{640513D0-0121-EDD7-D384-4C505028DDBB}"/>
          </ac:spMkLst>
        </pc:spChg>
        <pc:spChg chg="add del mod">
          <ac:chgData name="marek.andel@odprezentuj.cz" userId="f0a9becd-1e31-4cd9-9a3e-c03b821d1dac" providerId="ADAL" clId="{6FFC809E-B67C-43AE-8809-33221084EB95}" dt="2022-08-08T08:12:13.035" v="2265" actId="478"/>
          <ac:spMkLst>
            <pc:docMk/>
            <pc:sldMk cId="105977496" sldId="937"/>
            <ac:spMk id="3" creationId="{88767121-296C-2AED-DFEE-9089E5DFC68D}"/>
          </ac:spMkLst>
        </pc:spChg>
        <pc:spChg chg="add del mod">
          <ac:chgData name="marek.andel@odprezentuj.cz" userId="f0a9becd-1e31-4cd9-9a3e-c03b821d1dac" providerId="ADAL" clId="{6FFC809E-B67C-43AE-8809-33221084EB95}" dt="2022-08-01T12:13:04.966" v="2224" actId="1076"/>
          <ac:spMkLst>
            <pc:docMk/>
            <pc:sldMk cId="105977496" sldId="937"/>
            <ac:spMk id="6" creationId="{05F256F3-D2BF-A4E7-1274-ECD28E9FB947}"/>
          </ac:spMkLst>
        </pc:spChg>
        <pc:spChg chg="add del mod">
          <ac:chgData name="marek.andel@odprezentuj.cz" userId="f0a9becd-1e31-4cd9-9a3e-c03b821d1dac" providerId="ADAL" clId="{6FFC809E-B67C-43AE-8809-33221084EB95}" dt="2022-08-01T12:13:04.966" v="2224" actId="1076"/>
          <ac:spMkLst>
            <pc:docMk/>
            <pc:sldMk cId="105977496" sldId="937"/>
            <ac:spMk id="7" creationId="{89114E40-4DF7-7AD6-9A12-5CFC1B186D45}"/>
          </ac:spMkLst>
        </pc:spChg>
        <pc:spChg chg="add del mod">
          <ac:chgData name="marek.andel@odprezentuj.cz" userId="f0a9becd-1e31-4cd9-9a3e-c03b821d1dac" providerId="ADAL" clId="{6FFC809E-B67C-43AE-8809-33221084EB95}" dt="2022-08-01T12:13:04.966" v="2224" actId="1076"/>
          <ac:spMkLst>
            <pc:docMk/>
            <pc:sldMk cId="105977496" sldId="937"/>
            <ac:spMk id="8" creationId="{7E596C43-86EB-7942-06E3-0BEE79480B36}"/>
          </ac:spMkLst>
        </pc:spChg>
        <pc:spChg chg="add del mod">
          <ac:chgData name="marek.andel@odprezentuj.cz" userId="f0a9becd-1e31-4cd9-9a3e-c03b821d1dac" providerId="ADAL" clId="{6FFC809E-B67C-43AE-8809-33221084EB95}" dt="2022-08-01T12:13:04.966" v="2224" actId="1076"/>
          <ac:spMkLst>
            <pc:docMk/>
            <pc:sldMk cId="105977496" sldId="937"/>
            <ac:spMk id="9" creationId="{2D166BCC-A63A-620D-37A9-80C0B2D4B66C}"/>
          </ac:spMkLst>
        </pc:spChg>
        <pc:spChg chg="add del mod">
          <ac:chgData name="marek.andel@odprezentuj.cz" userId="f0a9becd-1e31-4cd9-9a3e-c03b821d1dac" providerId="ADAL" clId="{6FFC809E-B67C-43AE-8809-33221084EB95}" dt="2022-08-01T12:13:04.966" v="2224" actId="1076"/>
          <ac:spMkLst>
            <pc:docMk/>
            <pc:sldMk cId="105977496" sldId="937"/>
            <ac:spMk id="10" creationId="{477371A4-CC28-2BAF-DA22-11FDD2A058D1}"/>
          </ac:spMkLst>
        </pc:spChg>
        <pc:spChg chg="mod">
          <ac:chgData name="marek.andel@odprezentuj.cz" userId="f0a9becd-1e31-4cd9-9a3e-c03b821d1dac" providerId="ADAL" clId="{6FFC809E-B67C-43AE-8809-33221084EB95}" dt="2022-08-01T11:30:13.571" v="1922" actId="1076"/>
          <ac:spMkLst>
            <pc:docMk/>
            <pc:sldMk cId="105977496" sldId="937"/>
            <ac:spMk id="11" creationId="{B9CF179A-335B-13CE-0938-750AD95E2113}"/>
          </ac:spMkLst>
        </pc:spChg>
        <pc:spChg chg="add mod">
          <ac:chgData name="marek.andel@odprezentuj.cz" userId="f0a9becd-1e31-4cd9-9a3e-c03b821d1dac" providerId="ADAL" clId="{6FFC809E-B67C-43AE-8809-33221084EB95}" dt="2022-08-01T11:33:36.228" v="1974" actId="1076"/>
          <ac:spMkLst>
            <pc:docMk/>
            <pc:sldMk cId="105977496" sldId="937"/>
            <ac:spMk id="12" creationId="{B44CA52C-F80F-DEF7-0CFA-0F7CE6BEC983}"/>
          </ac:spMkLst>
        </pc:spChg>
        <pc:spChg chg="add del mod">
          <ac:chgData name="marek.andel@odprezentuj.cz" userId="f0a9becd-1e31-4cd9-9a3e-c03b821d1dac" providerId="ADAL" clId="{6FFC809E-B67C-43AE-8809-33221084EB95}" dt="2022-08-01T12:13:04.966" v="2224" actId="1076"/>
          <ac:spMkLst>
            <pc:docMk/>
            <pc:sldMk cId="105977496" sldId="937"/>
            <ac:spMk id="14" creationId="{A1465D42-932F-3D08-931A-35B99CFF2567}"/>
          </ac:spMkLst>
        </pc:spChg>
        <pc:spChg chg="add mod">
          <ac:chgData name="marek.andel@odprezentuj.cz" userId="f0a9becd-1e31-4cd9-9a3e-c03b821d1dac" providerId="ADAL" clId="{6FFC809E-B67C-43AE-8809-33221084EB95}" dt="2022-08-01T11:33:31.875" v="1972" actId="1076"/>
          <ac:spMkLst>
            <pc:docMk/>
            <pc:sldMk cId="105977496" sldId="937"/>
            <ac:spMk id="15" creationId="{C8039305-29AF-EFEE-0EB4-DB3869254299}"/>
          </ac:spMkLst>
        </pc:spChg>
        <pc:spChg chg="add del mod">
          <ac:chgData name="marek.andel@odprezentuj.cz" userId="f0a9becd-1e31-4cd9-9a3e-c03b821d1dac" providerId="ADAL" clId="{6FFC809E-B67C-43AE-8809-33221084EB95}" dt="2022-08-01T12:13:04.966" v="2224" actId="1076"/>
          <ac:spMkLst>
            <pc:docMk/>
            <pc:sldMk cId="105977496" sldId="937"/>
            <ac:spMk id="17" creationId="{3F594087-5B58-350D-4CB4-58AEA4C73E39}"/>
          </ac:spMkLst>
        </pc:spChg>
        <pc:spChg chg="add mod">
          <ac:chgData name="marek.andel@odprezentuj.cz" userId="f0a9becd-1e31-4cd9-9a3e-c03b821d1dac" providerId="ADAL" clId="{6FFC809E-B67C-43AE-8809-33221084EB95}" dt="2022-08-01T11:38:51.963" v="2039" actId="1076"/>
          <ac:spMkLst>
            <pc:docMk/>
            <pc:sldMk cId="105977496" sldId="937"/>
            <ac:spMk id="18" creationId="{9B47C933-A437-DADB-0D81-EDBFEBD67F5C}"/>
          </ac:spMkLst>
        </pc:spChg>
        <pc:spChg chg="add del mod">
          <ac:chgData name="marek.andel@odprezentuj.cz" userId="f0a9becd-1e31-4cd9-9a3e-c03b821d1dac" providerId="ADAL" clId="{6FFC809E-B67C-43AE-8809-33221084EB95}" dt="2022-08-01T12:13:04.966" v="2224" actId="1076"/>
          <ac:spMkLst>
            <pc:docMk/>
            <pc:sldMk cId="105977496" sldId="937"/>
            <ac:spMk id="20" creationId="{16DCACE9-7D57-F814-2963-5BE1427A6C57}"/>
          </ac:spMkLst>
        </pc:spChg>
        <pc:spChg chg="add mod">
          <ac:chgData name="marek.andel@odprezentuj.cz" userId="f0a9becd-1e31-4cd9-9a3e-c03b821d1dac" providerId="ADAL" clId="{6FFC809E-B67C-43AE-8809-33221084EB95}" dt="2022-08-01T11:38:54.284" v="2040" actId="1076"/>
          <ac:spMkLst>
            <pc:docMk/>
            <pc:sldMk cId="105977496" sldId="937"/>
            <ac:spMk id="21" creationId="{7CB77137-903E-3A99-0BC5-B3AF79C0EC41}"/>
          </ac:spMkLst>
        </pc:spChg>
        <pc:spChg chg="add mod">
          <ac:chgData name="marek.andel@odprezentuj.cz" userId="f0a9becd-1e31-4cd9-9a3e-c03b821d1dac" providerId="ADAL" clId="{6FFC809E-B67C-43AE-8809-33221084EB95}" dt="2022-08-01T11:38:51.963" v="2039" actId="1076"/>
          <ac:spMkLst>
            <pc:docMk/>
            <pc:sldMk cId="105977496" sldId="937"/>
            <ac:spMk id="23" creationId="{759892BD-C526-0294-3348-168A0028538E}"/>
          </ac:spMkLst>
        </pc:spChg>
        <pc:spChg chg="add del mod">
          <ac:chgData name="marek.andel@odprezentuj.cz" userId="f0a9becd-1e31-4cd9-9a3e-c03b821d1dac" providerId="ADAL" clId="{6FFC809E-B67C-43AE-8809-33221084EB95}" dt="2022-08-01T12:13:04.797" v="2223"/>
          <ac:spMkLst>
            <pc:docMk/>
            <pc:sldMk cId="105977496" sldId="937"/>
            <ac:spMk id="28" creationId="{A593647A-8FF6-D6F9-970F-7AB2EFD7BF19}"/>
          </ac:spMkLst>
        </pc:spChg>
        <pc:spChg chg="add del mod">
          <ac:chgData name="marek.andel@odprezentuj.cz" userId="f0a9becd-1e31-4cd9-9a3e-c03b821d1dac" providerId="ADAL" clId="{6FFC809E-B67C-43AE-8809-33221084EB95}" dt="2022-08-01T12:13:04.797" v="2223"/>
          <ac:spMkLst>
            <pc:docMk/>
            <pc:sldMk cId="105977496" sldId="937"/>
            <ac:spMk id="29" creationId="{2EC49EF5-01B2-10CB-E80D-B95480838055}"/>
          </ac:spMkLst>
        </pc:spChg>
        <pc:spChg chg="add del mod">
          <ac:chgData name="marek.andel@odprezentuj.cz" userId="f0a9becd-1e31-4cd9-9a3e-c03b821d1dac" providerId="ADAL" clId="{6FFC809E-B67C-43AE-8809-33221084EB95}" dt="2022-08-01T12:13:04.797" v="2223"/>
          <ac:spMkLst>
            <pc:docMk/>
            <pc:sldMk cId="105977496" sldId="937"/>
            <ac:spMk id="30" creationId="{5E8F20A6-7721-BF38-7D8E-3525E5FC8E07}"/>
          </ac:spMkLst>
        </pc:spChg>
        <pc:spChg chg="mod">
          <ac:chgData name="marek.andel@odprezentuj.cz" userId="f0a9becd-1e31-4cd9-9a3e-c03b821d1dac" providerId="ADAL" clId="{6FFC809E-B67C-43AE-8809-33221084EB95}" dt="2022-08-01T11:30:20.094" v="1924" actId="108"/>
          <ac:spMkLst>
            <pc:docMk/>
            <pc:sldMk cId="105977496" sldId="937"/>
            <ac:spMk id="31" creationId="{5C5E7BBD-A1C8-D440-113F-52AB9EA3F1A8}"/>
          </ac:spMkLst>
        </pc:spChg>
        <pc:spChg chg="mod">
          <ac:chgData name="marek.andel@odprezentuj.cz" userId="f0a9becd-1e31-4cd9-9a3e-c03b821d1dac" providerId="ADAL" clId="{6FFC809E-B67C-43AE-8809-33221084EB95}" dt="2022-08-01T11:30:20.094" v="1924" actId="108"/>
          <ac:spMkLst>
            <pc:docMk/>
            <pc:sldMk cId="105977496" sldId="937"/>
            <ac:spMk id="32" creationId="{DD4D8298-87E4-5676-D47C-9C74A123DE14}"/>
          </ac:spMkLst>
        </pc:spChg>
        <pc:spChg chg="mod">
          <ac:chgData name="marek.andel@odprezentuj.cz" userId="f0a9becd-1e31-4cd9-9a3e-c03b821d1dac" providerId="ADAL" clId="{6FFC809E-B67C-43AE-8809-33221084EB95}" dt="2022-08-01T11:30:20.094" v="1924" actId="108"/>
          <ac:spMkLst>
            <pc:docMk/>
            <pc:sldMk cId="105977496" sldId="937"/>
            <ac:spMk id="33" creationId="{098FE970-996D-DB5F-D761-FF54A1C1A9A0}"/>
          </ac:spMkLst>
        </pc:spChg>
        <pc:spChg chg="add del mod">
          <ac:chgData name="marek.andel@odprezentuj.cz" userId="f0a9becd-1e31-4cd9-9a3e-c03b821d1dac" providerId="ADAL" clId="{6FFC809E-B67C-43AE-8809-33221084EB95}" dt="2022-08-01T12:13:04.797" v="2223"/>
          <ac:spMkLst>
            <pc:docMk/>
            <pc:sldMk cId="105977496" sldId="937"/>
            <ac:spMk id="35" creationId="{59CDBED5-CDE7-87A7-B27D-E8CDFD8FB43E}"/>
          </ac:spMkLst>
        </pc:spChg>
        <pc:spChg chg="mod">
          <ac:chgData name="marek.andel@odprezentuj.cz" userId="f0a9becd-1e31-4cd9-9a3e-c03b821d1dac" providerId="ADAL" clId="{6FFC809E-B67C-43AE-8809-33221084EB95}" dt="2022-08-01T11:31:34.998" v="1953" actId="14100"/>
          <ac:spMkLst>
            <pc:docMk/>
            <pc:sldMk cId="105977496" sldId="937"/>
            <ac:spMk id="36" creationId="{86047570-2E96-DB86-6EEF-4C2342B90429}"/>
          </ac:spMkLst>
        </pc:spChg>
        <pc:spChg chg="mod">
          <ac:chgData name="marek.andel@odprezentuj.cz" userId="f0a9becd-1e31-4cd9-9a3e-c03b821d1dac" providerId="ADAL" clId="{6FFC809E-B67C-43AE-8809-33221084EB95}" dt="2022-08-01T11:31:13.136" v="1945" actId="20577"/>
          <ac:spMkLst>
            <pc:docMk/>
            <pc:sldMk cId="105977496" sldId="937"/>
            <ac:spMk id="37" creationId="{09C2069D-3AC4-C626-305B-8F067F3DF43C}"/>
          </ac:spMkLst>
        </pc:spChg>
        <pc:spChg chg="add del mod">
          <ac:chgData name="marek.andel@odprezentuj.cz" userId="f0a9becd-1e31-4cd9-9a3e-c03b821d1dac" providerId="ADAL" clId="{6FFC809E-B67C-43AE-8809-33221084EB95}" dt="2022-08-01T12:13:04.797" v="2223"/>
          <ac:spMkLst>
            <pc:docMk/>
            <pc:sldMk cId="105977496" sldId="937"/>
            <ac:spMk id="38" creationId="{2D0B237F-95DF-FDFB-2678-E96F17B9A07E}"/>
          </ac:spMkLst>
        </pc:spChg>
        <pc:spChg chg="add del mod">
          <ac:chgData name="marek.andel@odprezentuj.cz" userId="f0a9becd-1e31-4cd9-9a3e-c03b821d1dac" providerId="ADAL" clId="{6FFC809E-B67C-43AE-8809-33221084EB95}" dt="2022-08-01T12:13:04.797" v="2223"/>
          <ac:spMkLst>
            <pc:docMk/>
            <pc:sldMk cId="105977496" sldId="937"/>
            <ac:spMk id="39" creationId="{C6616F13-0984-077C-04AD-4D913417007C}"/>
          </ac:spMkLst>
        </pc:spChg>
        <pc:spChg chg="mod modCrop">
          <ac:chgData name="marek.andel@odprezentuj.cz" userId="f0a9becd-1e31-4cd9-9a3e-c03b821d1dac" providerId="ADAL" clId="{6FFC809E-B67C-43AE-8809-33221084EB95}" dt="2022-08-01T11:33:04.339" v="1966" actId="18131"/>
          <ac:spMkLst>
            <pc:docMk/>
            <pc:sldMk cId="105977496" sldId="937"/>
            <ac:spMk id="40" creationId="{7AA6A93D-9B79-DED9-57AD-565C194AA6D1}"/>
          </ac:spMkLst>
        </pc:spChg>
        <pc:spChg chg="add del mod">
          <ac:chgData name="marek.andel@odprezentuj.cz" userId="f0a9becd-1e31-4cd9-9a3e-c03b821d1dac" providerId="ADAL" clId="{6FFC809E-B67C-43AE-8809-33221084EB95}" dt="2022-08-01T12:13:04.797" v="2223"/>
          <ac:spMkLst>
            <pc:docMk/>
            <pc:sldMk cId="105977496" sldId="937"/>
            <ac:spMk id="41" creationId="{72D9E354-CEC3-D139-71D3-9158422B49B4}"/>
          </ac:spMkLst>
        </pc:spChg>
        <pc:spChg chg="add del mod">
          <ac:chgData name="marek.andel@odprezentuj.cz" userId="f0a9becd-1e31-4cd9-9a3e-c03b821d1dac" providerId="ADAL" clId="{6FFC809E-B67C-43AE-8809-33221084EB95}" dt="2022-08-01T12:13:04.797" v="2223"/>
          <ac:spMkLst>
            <pc:docMk/>
            <pc:sldMk cId="105977496" sldId="937"/>
            <ac:spMk id="42" creationId="{C90B211B-862F-3155-AB46-CBB6A4DE6BC6}"/>
          </ac:spMkLst>
        </pc:spChg>
        <pc:spChg chg="mod">
          <ac:chgData name="marek.andel@odprezentuj.cz" userId="f0a9becd-1e31-4cd9-9a3e-c03b821d1dac" providerId="ADAL" clId="{6FFC809E-B67C-43AE-8809-33221084EB95}" dt="2022-08-01T12:11:41.546" v="2194"/>
          <ac:spMkLst>
            <pc:docMk/>
            <pc:sldMk cId="105977496" sldId="937"/>
            <ac:spMk id="44" creationId="{9B9DE577-AD27-8520-84AD-65549D6541CE}"/>
          </ac:spMkLst>
        </pc:spChg>
        <pc:spChg chg="mod">
          <ac:chgData name="marek.andel@odprezentuj.cz" userId="f0a9becd-1e31-4cd9-9a3e-c03b821d1dac" providerId="ADAL" clId="{6FFC809E-B67C-43AE-8809-33221084EB95}" dt="2022-08-01T12:11:41.546" v="2194"/>
          <ac:spMkLst>
            <pc:docMk/>
            <pc:sldMk cId="105977496" sldId="937"/>
            <ac:spMk id="45" creationId="{7F92E314-898D-65AF-FC1F-11C4FB69F73A}"/>
          </ac:spMkLst>
        </pc:spChg>
        <pc:spChg chg="mod">
          <ac:chgData name="marek.andel@odprezentuj.cz" userId="f0a9becd-1e31-4cd9-9a3e-c03b821d1dac" providerId="ADAL" clId="{6FFC809E-B67C-43AE-8809-33221084EB95}" dt="2022-08-01T12:11:41.546" v="2194"/>
          <ac:spMkLst>
            <pc:docMk/>
            <pc:sldMk cId="105977496" sldId="937"/>
            <ac:spMk id="46" creationId="{1BE7919F-9DE0-B944-B289-40C55C3E876C}"/>
          </ac:spMkLst>
        </pc:spChg>
        <pc:spChg chg="mod">
          <ac:chgData name="marek.andel@odprezentuj.cz" userId="f0a9becd-1e31-4cd9-9a3e-c03b821d1dac" providerId="ADAL" clId="{6FFC809E-B67C-43AE-8809-33221084EB95}" dt="2022-08-01T12:13:04.141" v="2219" actId="207"/>
          <ac:spMkLst>
            <pc:docMk/>
            <pc:sldMk cId="105977496" sldId="937"/>
            <ac:spMk id="48" creationId="{528343B0-A1F4-EFED-51EE-FD262F691B71}"/>
          </ac:spMkLst>
        </pc:spChg>
        <pc:spChg chg="mod">
          <ac:chgData name="marek.andel@odprezentuj.cz" userId="f0a9becd-1e31-4cd9-9a3e-c03b821d1dac" providerId="ADAL" clId="{6FFC809E-B67C-43AE-8809-33221084EB95}" dt="2022-08-01T12:13:04.141" v="2219" actId="207"/>
          <ac:spMkLst>
            <pc:docMk/>
            <pc:sldMk cId="105977496" sldId="937"/>
            <ac:spMk id="49" creationId="{D4F6C2B1-73B3-120C-CF20-70D9527AE38D}"/>
          </ac:spMkLst>
        </pc:spChg>
        <pc:spChg chg="mod">
          <ac:chgData name="marek.andel@odprezentuj.cz" userId="f0a9becd-1e31-4cd9-9a3e-c03b821d1dac" providerId="ADAL" clId="{6FFC809E-B67C-43AE-8809-33221084EB95}" dt="2022-08-01T12:13:04.141" v="2219" actId="207"/>
          <ac:spMkLst>
            <pc:docMk/>
            <pc:sldMk cId="105977496" sldId="937"/>
            <ac:spMk id="50" creationId="{B71756FF-C339-5C97-6D6C-E71BAEB213A4}"/>
          </ac:spMkLst>
        </pc:spChg>
        <pc:grpChg chg="mod">
          <ac:chgData name="marek.andel@odprezentuj.cz" userId="f0a9becd-1e31-4cd9-9a3e-c03b821d1dac" providerId="ADAL" clId="{6FFC809E-B67C-43AE-8809-33221084EB95}" dt="2022-08-08T08:10:25.661" v="2250" actId="962"/>
          <ac:grpSpMkLst>
            <pc:docMk/>
            <pc:sldMk cId="105977496" sldId="937"/>
            <ac:grpSpMk id="16" creationId="{6E8B9C5F-0F2C-28DE-8104-D61260CE37CF}"/>
          </ac:grpSpMkLst>
        </pc:grpChg>
        <pc:grpChg chg="add del mod">
          <ac:chgData name="marek.andel@odprezentuj.cz" userId="f0a9becd-1e31-4cd9-9a3e-c03b821d1dac" providerId="ADAL" clId="{6FFC809E-B67C-43AE-8809-33221084EB95}" dt="2022-08-01T12:13:04.966" v="2224" actId="1076"/>
          <ac:grpSpMkLst>
            <pc:docMk/>
            <pc:sldMk cId="105977496" sldId="937"/>
            <ac:grpSpMk id="27" creationId="{168CD101-29E5-DD65-24E7-7B97D57AA141}"/>
          </ac:grpSpMkLst>
        </pc:grpChg>
        <pc:grpChg chg="add del mod">
          <ac:chgData name="marek.andel@odprezentuj.cz" userId="f0a9becd-1e31-4cd9-9a3e-c03b821d1dac" providerId="ADAL" clId="{6FFC809E-B67C-43AE-8809-33221084EB95}" dt="2022-08-01T12:13:04.966" v="2224" actId="1076"/>
          <ac:grpSpMkLst>
            <pc:docMk/>
            <pc:sldMk cId="105977496" sldId="937"/>
            <ac:grpSpMk id="34" creationId="{F955855B-0002-4CF9-F629-A30C5D1E262E}"/>
          </ac:grpSpMkLst>
        </pc:grpChg>
        <pc:grpChg chg="add del mod">
          <ac:chgData name="marek.andel@odprezentuj.cz" userId="f0a9becd-1e31-4cd9-9a3e-c03b821d1dac" providerId="ADAL" clId="{6FFC809E-B67C-43AE-8809-33221084EB95}" dt="2022-08-01T12:13:04.797" v="2223"/>
          <ac:grpSpMkLst>
            <pc:docMk/>
            <pc:sldMk cId="105977496" sldId="937"/>
            <ac:grpSpMk id="43" creationId="{A311EAD0-0CCC-AC7C-8294-11214D0EA065}"/>
          </ac:grpSpMkLst>
        </pc:grpChg>
        <pc:grpChg chg="add del mod">
          <ac:chgData name="marek.andel@odprezentuj.cz" userId="f0a9becd-1e31-4cd9-9a3e-c03b821d1dac" providerId="ADAL" clId="{6FFC809E-B67C-43AE-8809-33221084EB95}" dt="2022-08-01T12:13:04.797" v="2223"/>
          <ac:grpSpMkLst>
            <pc:docMk/>
            <pc:sldMk cId="105977496" sldId="937"/>
            <ac:grpSpMk id="47" creationId="{49B8D9EC-656C-552D-7286-BB8509630208}"/>
          </ac:grpSpMkLst>
        </pc:grpChg>
      </pc:sldChg>
      <pc:sldChg chg="addSp delSp modSp add mod ord modShow">
        <pc:chgData name="marek.andel@odprezentuj.cz" userId="f0a9becd-1e31-4cd9-9a3e-c03b821d1dac" providerId="ADAL" clId="{6FFC809E-B67C-43AE-8809-33221084EB95}" dt="2022-08-08T08:30:50.539" v="2607"/>
        <pc:sldMkLst>
          <pc:docMk/>
          <pc:sldMk cId="2188303160" sldId="938"/>
        </pc:sldMkLst>
        <pc:spChg chg="add mod">
          <ac:chgData name="marek.andel@odprezentuj.cz" userId="f0a9becd-1e31-4cd9-9a3e-c03b821d1dac" providerId="ADAL" clId="{6FFC809E-B67C-43AE-8809-33221084EB95}" dt="2022-08-08T08:09:33.547" v="2245"/>
          <ac:spMkLst>
            <pc:docMk/>
            <pc:sldMk cId="2188303160" sldId="938"/>
            <ac:spMk id="2" creationId="{733E23AC-1356-3CBD-C855-75CD4A7F89EE}"/>
          </ac:spMkLst>
        </pc:spChg>
        <pc:spChg chg="add mod">
          <ac:chgData name="marek.andel@odprezentuj.cz" userId="f0a9becd-1e31-4cd9-9a3e-c03b821d1dac" providerId="ADAL" clId="{6FFC809E-B67C-43AE-8809-33221084EB95}" dt="2022-08-08T08:09:33.547" v="2245"/>
          <ac:spMkLst>
            <pc:docMk/>
            <pc:sldMk cId="2188303160" sldId="938"/>
            <ac:spMk id="3" creationId="{1771A21D-C415-4BC9-C0CB-145E6673BAD5}"/>
          </ac:spMkLst>
        </pc:spChg>
        <pc:spChg chg="del">
          <ac:chgData name="marek.andel@odprezentuj.cz" userId="f0a9becd-1e31-4cd9-9a3e-c03b821d1dac" providerId="ADAL" clId="{6FFC809E-B67C-43AE-8809-33221084EB95}" dt="2022-08-01T11:33:56.366" v="1976" actId="478"/>
          <ac:spMkLst>
            <pc:docMk/>
            <pc:sldMk cId="2188303160" sldId="938"/>
            <ac:spMk id="3" creationId="{640513D0-0121-EDD7-D384-4C505028DDBB}"/>
          </ac:spMkLst>
        </pc:spChg>
        <pc:spChg chg="add mod">
          <ac:chgData name="marek.andel@odprezentuj.cz" userId="f0a9becd-1e31-4cd9-9a3e-c03b821d1dac" providerId="ADAL" clId="{6FFC809E-B67C-43AE-8809-33221084EB95}" dt="2022-08-01T11:39:07.442" v="2045" actId="1076"/>
          <ac:spMkLst>
            <pc:docMk/>
            <pc:sldMk cId="2188303160" sldId="938"/>
            <ac:spMk id="4" creationId="{09667118-2759-3D59-46A2-0FEF1A1A08D4}"/>
          </ac:spMkLst>
        </pc:spChg>
        <pc:spChg chg="add mod">
          <ac:chgData name="marek.andel@odprezentuj.cz" userId="f0a9becd-1e31-4cd9-9a3e-c03b821d1dac" providerId="ADAL" clId="{6FFC809E-B67C-43AE-8809-33221084EB95}" dt="2022-08-08T08:09:33.547" v="2245"/>
          <ac:spMkLst>
            <pc:docMk/>
            <pc:sldMk cId="2188303160" sldId="938"/>
            <ac:spMk id="4" creationId="{8ABB7AAF-7644-5C5C-9F9E-E2CFADA10EFE}"/>
          </ac:spMkLst>
        </pc:spChg>
        <pc:spChg chg="del mod">
          <ac:chgData name="marek.andel@odprezentuj.cz" userId="f0a9becd-1e31-4cd9-9a3e-c03b821d1dac" providerId="ADAL" clId="{6FFC809E-B67C-43AE-8809-33221084EB95}" dt="2022-08-08T08:10:52.286" v="2251" actId="478"/>
          <ac:spMkLst>
            <pc:docMk/>
            <pc:sldMk cId="2188303160" sldId="938"/>
            <ac:spMk id="5" creationId="{557DE753-5BC5-8712-5495-4004990C8412}"/>
          </ac:spMkLst>
        </pc:spChg>
        <pc:spChg chg="add del mod">
          <ac:chgData name="marek.andel@odprezentuj.cz" userId="f0a9becd-1e31-4cd9-9a3e-c03b821d1dac" providerId="ADAL" clId="{6FFC809E-B67C-43AE-8809-33221084EB95}" dt="2022-08-08T08:09:40.046" v="2246" actId="478"/>
          <ac:spMkLst>
            <pc:docMk/>
            <pc:sldMk cId="2188303160" sldId="938"/>
            <ac:spMk id="6" creationId="{05F256F3-D2BF-A4E7-1274-ECD28E9FB947}"/>
          </ac:spMkLst>
        </pc:spChg>
        <pc:spChg chg="add del mod">
          <ac:chgData name="marek.andel@odprezentuj.cz" userId="f0a9becd-1e31-4cd9-9a3e-c03b821d1dac" providerId="ADAL" clId="{6FFC809E-B67C-43AE-8809-33221084EB95}" dt="2022-08-08T08:09:33.300" v="2244" actId="478"/>
          <ac:spMkLst>
            <pc:docMk/>
            <pc:sldMk cId="2188303160" sldId="938"/>
            <ac:spMk id="7" creationId="{89114E40-4DF7-7AD6-9A12-5CFC1B186D45}"/>
          </ac:spMkLst>
        </pc:spChg>
        <pc:spChg chg="add del mod">
          <ac:chgData name="marek.andel@odprezentuj.cz" userId="f0a9becd-1e31-4cd9-9a3e-c03b821d1dac" providerId="ADAL" clId="{6FFC809E-B67C-43AE-8809-33221084EB95}" dt="2022-08-08T08:12:05.166" v="2261" actId="1076"/>
          <ac:spMkLst>
            <pc:docMk/>
            <pc:sldMk cId="2188303160" sldId="938"/>
            <ac:spMk id="8" creationId="{7E596C43-86EB-7942-06E3-0BEE79480B36}"/>
          </ac:spMkLst>
        </pc:spChg>
        <pc:spChg chg="add del mod">
          <ac:chgData name="marek.andel@odprezentuj.cz" userId="f0a9becd-1e31-4cd9-9a3e-c03b821d1dac" providerId="ADAL" clId="{6FFC809E-B67C-43AE-8809-33221084EB95}" dt="2022-08-08T08:09:33.300" v="2244" actId="478"/>
          <ac:spMkLst>
            <pc:docMk/>
            <pc:sldMk cId="2188303160" sldId="938"/>
            <ac:spMk id="9" creationId="{2D166BCC-A63A-620D-37A9-80C0B2D4B66C}"/>
          </ac:spMkLst>
        </pc:spChg>
        <pc:spChg chg="add del mod">
          <ac:chgData name="marek.andel@odprezentuj.cz" userId="f0a9becd-1e31-4cd9-9a3e-c03b821d1dac" providerId="ADAL" clId="{6FFC809E-B67C-43AE-8809-33221084EB95}" dt="2022-08-08T08:09:33.300" v="2244" actId="478"/>
          <ac:spMkLst>
            <pc:docMk/>
            <pc:sldMk cId="2188303160" sldId="938"/>
            <ac:spMk id="10" creationId="{477371A4-CC28-2BAF-DA22-11FDD2A058D1}"/>
          </ac:spMkLst>
        </pc:spChg>
        <pc:spChg chg="del mod">
          <ac:chgData name="marek.andel@odprezentuj.cz" userId="f0a9becd-1e31-4cd9-9a3e-c03b821d1dac" providerId="ADAL" clId="{6FFC809E-B67C-43AE-8809-33221084EB95}" dt="2022-08-08T08:10:52.286" v="2251" actId="478"/>
          <ac:spMkLst>
            <pc:docMk/>
            <pc:sldMk cId="2188303160" sldId="938"/>
            <ac:spMk id="11" creationId="{B9CF179A-335B-13CE-0938-750AD95E2113}"/>
          </ac:spMkLst>
        </pc:spChg>
        <pc:spChg chg="del">
          <ac:chgData name="marek.andel@odprezentuj.cz" userId="f0a9becd-1e31-4cd9-9a3e-c03b821d1dac" providerId="ADAL" clId="{6FFC809E-B67C-43AE-8809-33221084EB95}" dt="2022-08-01T11:33:56.366" v="1976" actId="478"/>
          <ac:spMkLst>
            <pc:docMk/>
            <pc:sldMk cId="2188303160" sldId="938"/>
            <ac:spMk id="12" creationId="{B44CA52C-F80F-DEF7-0CFA-0F7CE6BEC983}"/>
          </ac:spMkLst>
        </pc:spChg>
        <pc:spChg chg="mod">
          <ac:chgData name="marek.andel@odprezentuj.cz" userId="f0a9becd-1e31-4cd9-9a3e-c03b821d1dac" providerId="ADAL" clId="{6FFC809E-B67C-43AE-8809-33221084EB95}" dt="2022-08-08T08:09:33.547" v="2245"/>
          <ac:spMkLst>
            <pc:docMk/>
            <pc:sldMk cId="2188303160" sldId="938"/>
            <ac:spMk id="13" creationId="{93C3781E-4AE6-B4BA-E4ED-22358F7E1457}"/>
          </ac:spMkLst>
        </pc:spChg>
        <pc:spChg chg="add del mod">
          <ac:chgData name="marek.andel@odprezentuj.cz" userId="f0a9becd-1e31-4cd9-9a3e-c03b821d1dac" providerId="ADAL" clId="{6FFC809E-B67C-43AE-8809-33221084EB95}" dt="2022-08-08T08:09:40.046" v="2246" actId="478"/>
          <ac:spMkLst>
            <pc:docMk/>
            <pc:sldMk cId="2188303160" sldId="938"/>
            <ac:spMk id="14" creationId="{A1465D42-932F-3D08-931A-35B99CFF2567}"/>
          </ac:spMkLst>
        </pc:spChg>
        <pc:spChg chg="mod">
          <ac:chgData name="marek.andel@odprezentuj.cz" userId="f0a9becd-1e31-4cd9-9a3e-c03b821d1dac" providerId="ADAL" clId="{6FFC809E-B67C-43AE-8809-33221084EB95}" dt="2022-08-08T08:09:33.547" v="2245"/>
          <ac:spMkLst>
            <pc:docMk/>
            <pc:sldMk cId="2188303160" sldId="938"/>
            <ac:spMk id="15" creationId="{669329A2-80F0-5294-BF83-0530CE03CDFB}"/>
          </ac:spMkLst>
        </pc:spChg>
        <pc:spChg chg="del">
          <ac:chgData name="marek.andel@odprezentuj.cz" userId="f0a9becd-1e31-4cd9-9a3e-c03b821d1dac" providerId="ADAL" clId="{6FFC809E-B67C-43AE-8809-33221084EB95}" dt="2022-08-01T11:33:56.366" v="1976" actId="478"/>
          <ac:spMkLst>
            <pc:docMk/>
            <pc:sldMk cId="2188303160" sldId="938"/>
            <ac:spMk id="15" creationId="{C8039305-29AF-EFEE-0EB4-DB3869254299}"/>
          </ac:spMkLst>
        </pc:spChg>
        <pc:spChg chg="add mod">
          <ac:chgData name="marek.andel@odprezentuj.cz" userId="f0a9becd-1e31-4cd9-9a3e-c03b821d1dac" providerId="ADAL" clId="{6FFC809E-B67C-43AE-8809-33221084EB95}" dt="2022-08-01T11:39:05.667" v="2044" actId="1076"/>
          <ac:spMkLst>
            <pc:docMk/>
            <pc:sldMk cId="2188303160" sldId="938"/>
            <ac:spMk id="16" creationId="{54645C0D-397E-02A3-AE52-44C5EC4766C7}"/>
          </ac:spMkLst>
        </pc:spChg>
        <pc:spChg chg="mod">
          <ac:chgData name="marek.andel@odprezentuj.cz" userId="f0a9becd-1e31-4cd9-9a3e-c03b821d1dac" providerId="ADAL" clId="{6FFC809E-B67C-43AE-8809-33221084EB95}" dt="2022-08-08T08:09:33.547" v="2245"/>
          <ac:spMkLst>
            <pc:docMk/>
            <pc:sldMk cId="2188303160" sldId="938"/>
            <ac:spMk id="16" creationId="{9B8F6612-150B-0D5C-C5BE-B7A5AA0C310A}"/>
          </ac:spMkLst>
        </pc:spChg>
        <pc:spChg chg="add del mod">
          <ac:chgData name="marek.andel@odprezentuj.cz" userId="f0a9becd-1e31-4cd9-9a3e-c03b821d1dac" providerId="ADAL" clId="{6FFC809E-B67C-43AE-8809-33221084EB95}" dt="2022-08-08T08:12:05.166" v="2261" actId="1076"/>
          <ac:spMkLst>
            <pc:docMk/>
            <pc:sldMk cId="2188303160" sldId="938"/>
            <ac:spMk id="17" creationId="{3F594087-5B58-350D-4CB4-58AEA4C73E39}"/>
          </ac:spMkLst>
        </pc:spChg>
        <pc:spChg chg="add mod">
          <ac:chgData name="marek.andel@odprezentuj.cz" userId="f0a9becd-1e31-4cd9-9a3e-c03b821d1dac" providerId="ADAL" clId="{6FFC809E-B67C-43AE-8809-33221084EB95}" dt="2022-08-08T08:09:33.547" v="2245"/>
          <ac:spMkLst>
            <pc:docMk/>
            <pc:sldMk cId="2188303160" sldId="938"/>
            <ac:spMk id="18" creationId="{F17162E1-0699-5164-5FC4-BEDD93971C21}"/>
          </ac:spMkLst>
        </pc:spChg>
        <pc:spChg chg="add mod">
          <ac:chgData name="marek.andel@odprezentuj.cz" userId="f0a9becd-1e31-4cd9-9a3e-c03b821d1dac" providerId="ADAL" clId="{6FFC809E-B67C-43AE-8809-33221084EB95}" dt="2022-08-01T11:39:03.819" v="2043" actId="1076"/>
          <ac:spMkLst>
            <pc:docMk/>
            <pc:sldMk cId="2188303160" sldId="938"/>
            <ac:spMk id="19" creationId="{0E7050F5-C236-71B0-F914-41FBB03F7A94}"/>
          </ac:spMkLst>
        </pc:spChg>
        <pc:spChg chg="add del mod">
          <ac:chgData name="marek.andel@odprezentuj.cz" userId="f0a9becd-1e31-4cd9-9a3e-c03b821d1dac" providerId="ADAL" clId="{6FFC809E-B67C-43AE-8809-33221084EB95}" dt="2022-08-08T08:09:33.300" v="2244" actId="478"/>
          <ac:spMkLst>
            <pc:docMk/>
            <pc:sldMk cId="2188303160" sldId="938"/>
            <ac:spMk id="20" creationId="{16DCACE9-7D57-F814-2963-5BE1427A6C57}"/>
          </ac:spMkLst>
        </pc:spChg>
        <pc:spChg chg="mod">
          <ac:chgData name="marek.andel@odprezentuj.cz" userId="f0a9becd-1e31-4cd9-9a3e-c03b821d1dac" providerId="ADAL" clId="{6FFC809E-B67C-43AE-8809-33221084EB95}" dt="2022-08-08T08:09:33.547" v="2245"/>
          <ac:spMkLst>
            <pc:docMk/>
            <pc:sldMk cId="2188303160" sldId="938"/>
            <ac:spMk id="21" creationId="{6D89C537-B04C-E122-CD18-037017624E49}"/>
          </ac:spMkLst>
        </pc:spChg>
        <pc:spChg chg="add mod">
          <ac:chgData name="marek.andel@odprezentuj.cz" userId="f0a9becd-1e31-4cd9-9a3e-c03b821d1dac" providerId="ADAL" clId="{6FFC809E-B67C-43AE-8809-33221084EB95}" dt="2022-08-01T11:46:58.299" v="2091" actId="1076"/>
          <ac:spMkLst>
            <pc:docMk/>
            <pc:sldMk cId="2188303160" sldId="938"/>
            <ac:spMk id="22" creationId="{2DD025D7-2BE8-8F14-3839-70400F583376}"/>
          </ac:spMkLst>
        </pc:spChg>
        <pc:spChg chg="mod">
          <ac:chgData name="marek.andel@odprezentuj.cz" userId="f0a9becd-1e31-4cd9-9a3e-c03b821d1dac" providerId="ADAL" clId="{6FFC809E-B67C-43AE-8809-33221084EB95}" dt="2022-08-08T08:09:33.547" v="2245"/>
          <ac:spMkLst>
            <pc:docMk/>
            <pc:sldMk cId="2188303160" sldId="938"/>
            <ac:spMk id="22" creationId="{EEBF4768-4E5A-0B70-1C1D-605799725A47}"/>
          </ac:spMkLst>
        </pc:spChg>
        <pc:spChg chg="mod">
          <ac:chgData name="marek.andel@odprezentuj.cz" userId="f0a9becd-1e31-4cd9-9a3e-c03b821d1dac" providerId="ADAL" clId="{6FFC809E-B67C-43AE-8809-33221084EB95}" dt="2022-08-08T08:09:33.547" v="2245"/>
          <ac:spMkLst>
            <pc:docMk/>
            <pc:sldMk cId="2188303160" sldId="938"/>
            <ac:spMk id="23" creationId="{802757D3-8527-0A6D-1350-B4D1541F971A}"/>
          </ac:spMkLst>
        </pc:spChg>
        <pc:spChg chg="add mod">
          <ac:chgData name="marek.andel@odprezentuj.cz" userId="f0a9becd-1e31-4cd9-9a3e-c03b821d1dac" providerId="ADAL" clId="{6FFC809E-B67C-43AE-8809-33221084EB95}" dt="2022-08-01T11:46:56.531" v="2090" actId="1076"/>
          <ac:spMkLst>
            <pc:docMk/>
            <pc:sldMk cId="2188303160" sldId="938"/>
            <ac:spMk id="28" creationId="{0B9756AA-48E2-5D1C-E37B-62E7CA52D635}"/>
          </ac:spMkLst>
        </pc:spChg>
        <pc:spChg chg="add">
          <ac:chgData name="marek.andel@odprezentuj.cz" userId="f0a9becd-1e31-4cd9-9a3e-c03b821d1dac" providerId="ADAL" clId="{6FFC809E-B67C-43AE-8809-33221084EB95}" dt="2022-08-08T08:09:40.264" v="2247" actId="22"/>
          <ac:spMkLst>
            <pc:docMk/>
            <pc:sldMk cId="2188303160" sldId="938"/>
            <ac:spMk id="29" creationId="{5A550D6B-6F7B-8E29-528D-3AFCD4E32CA5}"/>
          </ac:spMkLst>
        </pc:spChg>
        <pc:spChg chg="add mod">
          <ac:chgData name="marek.andel@odprezentuj.cz" userId="f0a9becd-1e31-4cd9-9a3e-c03b821d1dac" providerId="ADAL" clId="{6FFC809E-B67C-43AE-8809-33221084EB95}" dt="2022-08-01T11:46:59.140" v="2092" actId="1076"/>
          <ac:spMkLst>
            <pc:docMk/>
            <pc:sldMk cId="2188303160" sldId="938"/>
            <ac:spMk id="30" creationId="{7856AEE6-E17C-2A02-16CD-1E14084FF3EC}"/>
          </ac:spMkLst>
        </pc:spChg>
        <pc:spChg chg="mod">
          <ac:chgData name="marek.andel@odprezentuj.cz" userId="f0a9becd-1e31-4cd9-9a3e-c03b821d1dac" providerId="ADAL" clId="{6FFC809E-B67C-43AE-8809-33221084EB95}" dt="2022-08-01T11:34:10.194" v="1979" actId="108"/>
          <ac:spMkLst>
            <pc:docMk/>
            <pc:sldMk cId="2188303160" sldId="938"/>
            <ac:spMk id="31" creationId="{5C5E7BBD-A1C8-D440-113F-52AB9EA3F1A8}"/>
          </ac:spMkLst>
        </pc:spChg>
        <pc:spChg chg="mod">
          <ac:chgData name="marek.andel@odprezentuj.cz" userId="f0a9becd-1e31-4cd9-9a3e-c03b821d1dac" providerId="ADAL" clId="{6FFC809E-B67C-43AE-8809-33221084EB95}" dt="2022-08-01T11:34:10.194" v="1979" actId="108"/>
          <ac:spMkLst>
            <pc:docMk/>
            <pc:sldMk cId="2188303160" sldId="938"/>
            <ac:spMk id="32" creationId="{DD4D8298-87E4-5676-D47C-9C74A123DE14}"/>
          </ac:spMkLst>
        </pc:spChg>
        <pc:spChg chg="mod">
          <ac:chgData name="marek.andel@odprezentuj.cz" userId="f0a9becd-1e31-4cd9-9a3e-c03b821d1dac" providerId="ADAL" clId="{6FFC809E-B67C-43AE-8809-33221084EB95}" dt="2022-08-01T11:34:10.194" v="1979" actId="108"/>
          <ac:spMkLst>
            <pc:docMk/>
            <pc:sldMk cId="2188303160" sldId="938"/>
            <ac:spMk id="33" creationId="{098FE970-996D-DB5F-D761-FF54A1C1A9A0}"/>
          </ac:spMkLst>
        </pc:spChg>
        <pc:spChg chg="add">
          <ac:chgData name="marek.andel@odprezentuj.cz" userId="f0a9becd-1e31-4cd9-9a3e-c03b821d1dac" providerId="ADAL" clId="{6FFC809E-B67C-43AE-8809-33221084EB95}" dt="2022-08-08T08:09:40.264" v="2247" actId="22"/>
          <ac:spMkLst>
            <pc:docMk/>
            <pc:sldMk cId="2188303160" sldId="938"/>
            <ac:spMk id="35" creationId="{85F4F778-9327-FCED-602E-F9FF8181534F}"/>
          </ac:spMkLst>
        </pc:spChg>
        <pc:spChg chg="add del mod">
          <ac:chgData name="marek.andel@odprezentuj.cz" userId="f0a9becd-1e31-4cd9-9a3e-c03b821d1dac" providerId="ADAL" clId="{6FFC809E-B67C-43AE-8809-33221084EB95}" dt="2022-08-01T12:13:07.202" v="2233"/>
          <ac:spMkLst>
            <pc:docMk/>
            <pc:sldMk cId="2188303160" sldId="938"/>
            <ac:spMk id="35" creationId="{EE44273F-64C5-15B9-DDA0-3EC86AD93D76}"/>
          </ac:spMkLst>
        </pc:spChg>
        <pc:spChg chg="mod">
          <ac:chgData name="marek.andel@odprezentuj.cz" userId="f0a9becd-1e31-4cd9-9a3e-c03b821d1dac" providerId="ADAL" clId="{6FFC809E-B67C-43AE-8809-33221084EB95}" dt="2022-08-01T11:35:34.470" v="2031" actId="20577"/>
          <ac:spMkLst>
            <pc:docMk/>
            <pc:sldMk cId="2188303160" sldId="938"/>
            <ac:spMk id="36" creationId="{86047570-2E96-DB86-6EEF-4C2342B90429}"/>
          </ac:spMkLst>
        </pc:spChg>
        <pc:spChg chg="mod">
          <ac:chgData name="marek.andel@odprezentuj.cz" userId="f0a9becd-1e31-4cd9-9a3e-c03b821d1dac" providerId="ADAL" clId="{6FFC809E-B67C-43AE-8809-33221084EB95}" dt="2022-08-01T11:34:52.053" v="2011" actId="14100"/>
          <ac:spMkLst>
            <pc:docMk/>
            <pc:sldMk cId="2188303160" sldId="938"/>
            <ac:spMk id="37" creationId="{09C2069D-3AC4-C626-305B-8F067F3DF43C}"/>
          </ac:spMkLst>
        </pc:spChg>
        <pc:spChg chg="add del mod">
          <ac:chgData name="marek.andel@odprezentuj.cz" userId="f0a9becd-1e31-4cd9-9a3e-c03b821d1dac" providerId="ADAL" clId="{6FFC809E-B67C-43AE-8809-33221084EB95}" dt="2022-08-01T12:13:07.202" v="2233"/>
          <ac:spMkLst>
            <pc:docMk/>
            <pc:sldMk cId="2188303160" sldId="938"/>
            <ac:spMk id="38" creationId="{6BA74D6E-8B34-E1A7-C388-4FDAB25CD7CB}"/>
          </ac:spMkLst>
        </pc:spChg>
        <pc:spChg chg="add ord">
          <ac:chgData name="marek.andel@odprezentuj.cz" userId="f0a9becd-1e31-4cd9-9a3e-c03b821d1dac" providerId="ADAL" clId="{6FFC809E-B67C-43AE-8809-33221084EB95}" dt="2022-08-08T08:10:54.742" v="2253" actId="167"/>
          <ac:spMkLst>
            <pc:docMk/>
            <pc:sldMk cId="2188303160" sldId="938"/>
            <ac:spMk id="39" creationId="{D35ECAB1-2D0F-0ACF-3DF2-7CDE6E754A48}"/>
          </ac:spMkLst>
        </pc:spChg>
        <pc:spChg chg="add del mod">
          <ac:chgData name="marek.andel@odprezentuj.cz" userId="f0a9becd-1e31-4cd9-9a3e-c03b821d1dac" providerId="ADAL" clId="{6FFC809E-B67C-43AE-8809-33221084EB95}" dt="2022-08-01T12:13:07.202" v="2233"/>
          <ac:spMkLst>
            <pc:docMk/>
            <pc:sldMk cId="2188303160" sldId="938"/>
            <ac:spMk id="39" creationId="{E4714A30-885F-1E38-A0D1-2E0C1F5FF00F}"/>
          </ac:spMkLst>
        </pc:spChg>
        <pc:spChg chg="mod modCrop">
          <ac:chgData name="marek.andel@odprezentuj.cz" userId="f0a9becd-1e31-4cd9-9a3e-c03b821d1dac" providerId="ADAL" clId="{6FFC809E-B67C-43AE-8809-33221084EB95}" dt="2022-08-01T11:36:59.075" v="2036" actId="18131"/>
          <ac:spMkLst>
            <pc:docMk/>
            <pc:sldMk cId="2188303160" sldId="938"/>
            <ac:spMk id="40" creationId="{7AA6A93D-9B79-DED9-57AD-565C194AA6D1}"/>
          </ac:spMkLst>
        </pc:spChg>
        <pc:spChg chg="add del mod">
          <ac:chgData name="marek.andel@odprezentuj.cz" userId="f0a9becd-1e31-4cd9-9a3e-c03b821d1dac" providerId="ADAL" clId="{6FFC809E-B67C-43AE-8809-33221084EB95}" dt="2022-08-01T12:13:07.202" v="2233"/>
          <ac:spMkLst>
            <pc:docMk/>
            <pc:sldMk cId="2188303160" sldId="938"/>
            <ac:spMk id="41" creationId="{FFF06256-03DE-940C-1DB6-A958FD6E34D6}"/>
          </ac:spMkLst>
        </pc:spChg>
        <pc:spChg chg="add mod ord">
          <ac:chgData name="marek.andel@odprezentuj.cz" userId="f0a9becd-1e31-4cd9-9a3e-c03b821d1dac" providerId="ADAL" clId="{6FFC809E-B67C-43AE-8809-33221084EB95}" dt="2022-08-08T08:10:57.525" v="2254" actId="1076"/>
          <ac:spMkLst>
            <pc:docMk/>
            <pc:sldMk cId="2188303160" sldId="938"/>
            <ac:spMk id="42" creationId="{AEB92BE9-36AF-AC6D-A43E-EC2EEA5C940D}"/>
          </ac:spMkLst>
        </pc:spChg>
        <pc:spChg chg="add del mod">
          <ac:chgData name="marek.andel@odprezentuj.cz" userId="f0a9becd-1e31-4cd9-9a3e-c03b821d1dac" providerId="ADAL" clId="{6FFC809E-B67C-43AE-8809-33221084EB95}" dt="2022-08-01T12:13:07.202" v="2233"/>
          <ac:spMkLst>
            <pc:docMk/>
            <pc:sldMk cId="2188303160" sldId="938"/>
            <ac:spMk id="42" creationId="{E58A66DE-5F56-725D-B5C7-18BFB2DD5D29}"/>
          </ac:spMkLst>
        </pc:spChg>
        <pc:spChg chg="add del mod">
          <ac:chgData name="marek.andel@odprezentuj.cz" userId="f0a9becd-1e31-4cd9-9a3e-c03b821d1dac" providerId="ADAL" clId="{6FFC809E-B67C-43AE-8809-33221084EB95}" dt="2022-08-01T12:13:07.202" v="2233"/>
          <ac:spMkLst>
            <pc:docMk/>
            <pc:sldMk cId="2188303160" sldId="938"/>
            <ac:spMk id="43" creationId="{5DDD2002-2974-7DE7-D7E6-2928B15DD445}"/>
          </ac:spMkLst>
        </pc:spChg>
        <pc:spChg chg="add del mod">
          <ac:chgData name="marek.andel@odprezentuj.cz" userId="f0a9becd-1e31-4cd9-9a3e-c03b821d1dac" providerId="ADAL" clId="{6FFC809E-B67C-43AE-8809-33221084EB95}" dt="2022-08-01T12:13:07.202" v="2233"/>
          <ac:spMkLst>
            <pc:docMk/>
            <pc:sldMk cId="2188303160" sldId="938"/>
            <ac:spMk id="44" creationId="{98E0AB37-F554-BDEF-24BE-F4E1C563A30E}"/>
          </ac:spMkLst>
        </pc:spChg>
        <pc:spChg chg="add del mod">
          <ac:chgData name="marek.andel@odprezentuj.cz" userId="f0a9becd-1e31-4cd9-9a3e-c03b821d1dac" providerId="ADAL" clId="{6FFC809E-B67C-43AE-8809-33221084EB95}" dt="2022-08-08T08:12:06.083" v="2262" actId="478"/>
          <ac:spMkLst>
            <pc:docMk/>
            <pc:sldMk cId="2188303160" sldId="938"/>
            <ac:spMk id="44" creationId="{C6D5AFEF-EC7E-B928-3CAA-9BF9351845F2}"/>
          </ac:spMkLst>
        </pc:spChg>
        <pc:spChg chg="add del mod">
          <ac:chgData name="marek.andel@odprezentuj.cz" userId="f0a9becd-1e31-4cd9-9a3e-c03b821d1dac" providerId="ADAL" clId="{6FFC809E-B67C-43AE-8809-33221084EB95}" dt="2022-08-01T12:13:07.202" v="2233"/>
          <ac:spMkLst>
            <pc:docMk/>
            <pc:sldMk cId="2188303160" sldId="938"/>
            <ac:spMk id="45" creationId="{6603D932-C602-17A3-2A13-C92127202084}"/>
          </ac:spMkLst>
        </pc:spChg>
        <pc:spChg chg="mod">
          <ac:chgData name="marek.andel@odprezentuj.cz" userId="f0a9becd-1e31-4cd9-9a3e-c03b821d1dac" providerId="ADAL" clId="{6FFC809E-B67C-43AE-8809-33221084EB95}" dt="2022-08-01T11:58:53.997" v="2177"/>
          <ac:spMkLst>
            <pc:docMk/>
            <pc:sldMk cId="2188303160" sldId="938"/>
            <ac:spMk id="47" creationId="{FCAD6A74-5701-54CD-C3D9-261EED979EA2}"/>
          </ac:spMkLst>
        </pc:spChg>
        <pc:spChg chg="mod">
          <ac:chgData name="marek.andel@odprezentuj.cz" userId="f0a9becd-1e31-4cd9-9a3e-c03b821d1dac" providerId="ADAL" clId="{6FFC809E-B67C-43AE-8809-33221084EB95}" dt="2022-08-01T11:58:53.997" v="2177"/>
          <ac:spMkLst>
            <pc:docMk/>
            <pc:sldMk cId="2188303160" sldId="938"/>
            <ac:spMk id="48" creationId="{2B1D7626-83B2-F28F-4DF9-6CA467D96B81}"/>
          </ac:spMkLst>
        </pc:spChg>
        <pc:spChg chg="mod">
          <ac:chgData name="marek.andel@odprezentuj.cz" userId="f0a9becd-1e31-4cd9-9a3e-c03b821d1dac" providerId="ADAL" clId="{6FFC809E-B67C-43AE-8809-33221084EB95}" dt="2022-08-01T11:58:53.997" v="2177"/>
          <ac:spMkLst>
            <pc:docMk/>
            <pc:sldMk cId="2188303160" sldId="938"/>
            <ac:spMk id="49" creationId="{D32F247A-B707-68C8-72E1-7538CC090276}"/>
          </ac:spMkLst>
        </pc:spChg>
        <pc:spChg chg="mod">
          <ac:chgData name="marek.andel@odprezentuj.cz" userId="f0a9becd-1e31-4cd9-9a3e-c03b821d1dac" providerId="ADAL" clId="{6FFC809E-B67C-43AE-8809-33221084EB95}" dt="2022-08-01T11:58:53.997" v="2177"/>
          <ac:spMkLst>
            <pc:docMk/>
            <pc:sldMk cId="2188303160" sldId="938"/>
            <ac:spMk id="51" creationId="{B699F5AA-4283-E79A-88D9-9D7EFEEE5ED8}"/>
          </ac:spMkLst>
        </pc:spChg>
        <pc:spChg chg="mod">
          <ac:chgData name="marek.andel@odprezentuj.cz" userId="f0a9becd-1e31-4cd9-9a3e-c03b821d1dac" providerId="ADAL" clId="{6FFC809E-B67C-43AE-8809-33221084EB95}" dt="2022-08-01T11:58:53.997" v="2177"/>
          <ac:spMkLst>
            <pc:docMk/>
            <pc:sldMk cId="2188303160" sldId="938"/>
            <ac:spMk id="52" creationId="{C7FEADD7-E910-DDF6-B48F-27714C6D17DB}"/>
          </ac:spMkLst>
        </pc:spChg>
        <pc:spChg chg="mod">
          <ac:chgData name="marek.andel@odprezentuj.cz" userId="f0a9becd-1e31-4cd9-9a3e-c03b821d1dac" providerId="ADAL" clId="{6FFC809E-B67C-43AE-8809-33221084EB95}" dt="2022-08-01T11:58:53.997" v="2177"/>
          <ac:spMkLst>
            <pc:docMk/>
            <pc:sldMk cId="2188303160" sldId="938"/>
            <ac:spMk id="53" creationId="{DB709FE6-1DFD-9756-24C9-08C073EA2599}"/>
          </ac:spMkLst>
        </pc:spChg>
        <pc:spChg chg="add del mod">
          <ac:chgData name="marek.andel@odprezentuj.cz" userId="f0a9becd-1e31-4cd9-9a3e-c03b821d1dac" providerId="ADAL" clId="{6FFC809E-B67C-43AE-8809-33221084EB95}" dt="2022-08-01T12:11:35.396" v="2192"/>
          <ac:spMkLst>
            <pc:docMk/>
            <pc:sldMk cId="2188303160" sldId="938"/>
            <ac:spMk id="54" creationId="{5E42B778-B0EF-FB31-1902-0F736DA0962A}"/>
          </ac:spMkLst>
        </pc:spChg>
        <pc:spChg chg="add del mod">
          <ac:chgData name="marek.andel@odprezentuj.cz" userId="f0a9becd-1e31-4cd9-9a3e-c03b821d1dac" providerId="ADAL" clId="{6FFC809E-B67C-43AE-8809-33221084EB95}" dt="2022-08-01T12:11:35.396" v="2192"/>
          <ac:spMkLst>
            <pc:docMk/>
            <pc:sldMk cId="2188303160" sldId="938"/>
            <ac:spMk id="55" creationId="{79364FB0-D1A6-761B-C272-CC80FBC6BF90}"/>
          </ac:spMkLst>
        </pc:spChg>
        <pc:spChg chg="add del mod">
          <ac:chgData name="marek.andel@odprezentuj.cz" userId="f0a9becd-1e31-4cd9-9a3e-c03b821d1dac" providerId="ADAL" clId="{6FFC809E-B67C-43AE-8809-33221084EB95}" dt="2022-08-01T12:11:35.396" v="2192"/>
          <ac:spMkLst>
            <pc:docMk/>
            <pc:sldMk cId="2188303160" sldId="938"/>
            <ac:spMk id="56" creationId="{8A563543-B424-0E92-56FF-C53A962165D9}"/>
          </ac:spMkLst>
        </pc:spChg>
        <pc:spChg chg="add del mod">
          <ac:chgData name="marek.andel@odprezentuj.cz" userId="f0a9becd-1e31-4cd9-9a3e-c03b821d1dac" providerId="ADAL" clId="{6FFC809E-B67C-43AE-8809-33221084EB95}" dt="2022-08-01T12:11:35.396" v="2192"/>
          <ac:spMkLst>
            <pc:docMk/>
            <pc:sldMk cId="2188303160" sldId="938"/>
            <ac:spMk id="57" creationId="{89BEC2B3-D82D-F0C0-782D-389E5A5B83B8}"/>
          </ac:spMkLst>
        </pc:spChg>
        <pc:spChg chg="add del mod">
          <ac:chgData name="marek.andel@odprezentuj.cz" userId="f0a9becd-1e31-4cd9-9a3e-c03b821d1dac" providerId="ADAL" clId="{6FFC809E-B67C-43AE-8809-33221084EB95}" dt="2022-08-01T12:11:35.396" v="2192"/>
          <ac:spMkLst>
            <pc:docMk/>
            <pc:sldMk cId="2188303160" sldId="938"/>
            <ac:spMk id="58" creationId="{C3BF6166-A017-CE42-2FD7-563D3CA4268E}"/>
          </ac:spMkLst>
        </pc:spChg>
        <pc:spChg chg="add del mod">
          <ac:chgData name="marek.andel@odprezentuj.cz" userId="f0a9becd-1e31-4cd9-9a3e-c03b821d1dac" providerId="ADAL" clId="{6FFC809E-B67C-43AE-8809-33221084EB95}" dt="2022-08-01T12:11:35.396" v="2192"/>
          <ac:spMkLst>
            <pc:docMk/>
            <pc:sldMk cId="2188303160" sldId="938"/>
            <ac:spMk id="59" creationId="{24BBC09D-FEF8-5F81-9A07-30739F5474DA}"/>
          </ac:spMkLst>
        </pc:spChg>
        <pc:spChg chg="add del mod">
          <ac:chgData name="marek.andel@odprezentuj.cz" userId="f0a9becd-1e31-4cd9-9a3e-c03b821d1dac" providerId="ADAL" clId="{6FFC809E-B67C-43AE-8809-33221084EB95}" dt="2022-08-01T12:11:35.396" v="2192"/>
          <ac:spMkLst>
            <pc:docMk/>
            <pc:sldMk cId="2188303160" sldId="938"/>
            <ac:spMk id="60" creationId="{34016394-792B-838A-8CD7-D7F3FE35F8C9}"/>
          </ac:spMkLst>
        </pc:spChg>
        <pc:spChg chg="add del mod">
          <ac:chgData name="marek.andel@odprezentuj.cz" userId="f0a9becd-1e31-4cd9-9a3e-c03b821d1dac" providerId="ADAL" clId="{6FFC809E-B67C-43AE-8809-33221084EB95}" dt="2022-08-01T12:11:35.396" v="2192"/>
          <ac:spMkLst>
            <pc:docMk/>
            <pc:sldMk cId="2188303160" sldId="938"/>
            <ac:spMk id="61" creationId="{92C7F854-CA75-4D78-BABD-B8CDDF4F6743}"/>
          </ac:spMkLst>
        </pc:spChg>
        <pc:spChg chg="mod">
          <ac:chgData name="marek.andel@odprezentuj.cz" userId="f0a9becd-1e31-4cd9-9a3e-c03b821d1dac" providerId="ADAL" clId="{6FFC809E-B67C-43AE-8809-33221084EB95}" dt="2022-08-01T12:11:34.723" v="2191"/>
          <ac:spMkLst>
            <pc:docMk/>
            <pc:sldMk cId="2188303160" sldId="938"/>
            <ac:spMk id="63" creationId="{78E02560-D7D7-144B-3BA2-DBB6DD198366}"/>
          </ac:spMkLst>
        </pc:spChg>
        <pc:spChg chg="mod">
          <ac:chgData name="marek.andel@odprezentuj.cz" userId="f0a9becd-1e31-4cd9-9a3e-c03b821d1dac" providerId="ADAL" clId="{6FFC809E-B67C-43AE-8809-33221084EB95}" dt="2022-08-01T12:11:34.723" v="2191"/>
          <ac:spMkLst>
            <pc:docMk/>
            <pc:sldMk cId="2188303160" sldId="938"/>
            <ac:spMk id="64" creationId="{30B8DF48-CEF6-692C-28D5-22AAF917D525}"/>
          </ac:spMkLst>
        </pc:spChg>
        <pc:spChg chg="mod">
          <ac:chgData name="marek.andel@odprezentuj.cz" userId="f0a9becd-1e31-4cd9-9a3e-c03b821d1dac" providerId="ADAL" clId="{6FFC809E-B67C-43AE-8809-33221084EB95}" dt="2022-08-01T12:11:34.723" v="2191"/>
          <ac:spMkLst>
            <pc:docMk/>
            <pc:sldMk cId="2188303160" sldId="938"/>
            <ac:spMk id="65" creationId="{D73C64A9-0AAE-FF10-27F6-A97F90443899}"/>
          </ac:spMkLst>
        </pc:spChg>
        <pc:spChg chg="mod">
          <ac:chgData name="marek.andel@odprezentuj.cz" userId="f0a9becd-1e31-4cd9-9a3e-c03b821d1dac" providerId="ADAL" clId="{6FFC809E-B67C-43AE-8809-33221084EB95}" dt="2022-08-01T12:11:34.723" v="2191"/>
          <ac:spMkLst>
            <pc:docMk/>
            <pc:sldMk cId="2188303160" sldId="938"/>
            <ac:spMk id="67" creationId="{6A6DAEB0-E28B-D7A9-4556-B6511CD8B83B}"/>
          </ac:spMkLst>
        </pc:spChg>
        <pc:spChg chg="mod">
          <ac:chgData name="marek.andel@odprezentuj.cz" userId="f0a9becd-1e31-4cd9-9a3e-c03b821d1dac" providerId="ADAL" clId="{6FFC809E-B67C-43AE-8809-33221084EB95}" dt="2022-08-01T12:11:34.723" v="2191"/>
          <ac:spMkLst>
            <pc:docMk/>
            <pc:sldMk cId="2188303160" sldId="938"/>
            <ac:spMk id="68" creationId="{E7718FC7-EE88-8A6B-2C99-753FE53D4D62}"/>
          </ac:spMkLst>
        </pc:spChg>
        <pc:spChg chg="mod">
          <ac:chgData name="marek.andel@odprezentuj.cz" userId="f0a9becd-1e31-4cd9-9a3e-c03b821d1dac" providerId="ADAL" clId="{6FFC809E-B67C-43AE-8809-33221084EB95}" dt="2022-08-01T12:11:34.723" v="2191"/>
          <ac:spMkLst>
            <pc:docMk/>
            <pc:sldMk cId="2188303160" sldId="938"/>
            <ac:spMk id="69" creationId="{D6973B20-70C7-1393-1A19-71308DC303D6}"/>
          </ac:spMkLst>
        </pc:spChg>
        <pc:grpChg chg="add mod">
          <ac:chgData name="marek.andel@odprezentuj.cz" userId="f0a9becd-1e31-4cd9-9a3e-c03b821d1dac" providerId="ADAL" clId="{6FFC809E-B67C-43AE-8809-33221084EB95}" dt="2022-08-08T08:09:33.547" v="2245"/>
          <ac:grpSpMkLst>
            <pc:docMk/>
            <pc:sldMk cId="2188303160" sldId="938"/>
            <ac:grpSpMk id="12" creationId="{0B875922-84FD-82D1-5DF1-DB0BE370DA04}"/>
          </ac:grpSpMkLst>
        </pc:grpChg>
        <pc:grpChg chg="add mod">
          <ac:chgData name="marek.andel@odprezentuj.cz" userId="f0a9becd-1e31-4cd9-9a3e-c03b821d1dac" providerId="ADAL" clId="{6FFC809E-B67C-43AE-8809-33221084EB95}" dt="2022-08-08T08:09:33.547" v="2245"/>
          <ac:grpSpMkLst>
            <pc:docMk/>
            <pc:sldMk cId="2188303160" sldId="938"/>
            <ac:grpSpMk id="19" creationId="{95D5FEC5-C737-2DCF-8194-FE3C39D34071}"/>
          </ac:grpSpMkLst>
        </pc:grpChg>
        <pc:grpChg chg="add del mod">
          <ac:chgData name="marek.andel@odprezentuj.cz" userId="f0a9becd-1e31-4cd9-9a3e-c03b821d1dac" providerId="ADAL" clId="{6FFC809E-B67C-43AE-8809-33221084EB95}" dt="2022-08-08T08:09:33.300" v="2244" actId="478"/>
          <ac:grpSpMkLst>
            <pc:docMk/>
            <pc:sldMk cId="2188303160" sldId="938"/>
            <ac:grpSpMk id="27" creationId="{168CD101-29E5-DD65-24E7-7B97D57AA141}"/>
          </ac:grpSpMkLst>
        </pc:grpChg>
        <pc:grpChg chg="add del mod">
          <ac:chgData name="marek.andel@odprezentuj.cz" userId="f0a9becd-1e31-4cd9-9a3e-c03b821d1dac" providerId="ADAL" clId="{6FFC809E-B67C-43AE-8809-33221084EB95}" dt="2022-08-08T08:09:33.300" v="2244" actId="478"/>
          <ac:grpSpMkLst>
            <pc:docMk/>
            <pc:sldMk cId="2188303160" sldId="938"/>
            <ac:grpSpMk id="34" creationId="{F955855B-0002-4CF9-F629-A30C5D1E262E}"/>
          </ac:grpSpMkLst>
        </pc:grpChg>
        <pc:grpChg chg="add del mod">
          <ac:chgData name="marek.andel@odprezentuj.cz" userId="f0a9becd-1e31-4cd9-9a3e-c03b821d1dac" providerId="ADAL" clId="{6FFC809E-B67C-43AE-8809-33221084EB95}" dt="2022-08-01T12:13:07.202" v="2233"/>
          <ac:grpSpMkLst>
            <pc:docMk/>
            <pc:sldMk cId="2188303160" sldId="938"/>
            <ac:grpSpMk id="46" creationId="{9C2C58C9-ACFA-EEFC-617B-F97430948AAA}"/>
          </ac:grpSpMkLst>
        </pc:grpChg>
        <pc:grpChg chg="add del mod">
          <ac:chgData name="marek.andel@odprezentuj.cz" userId="f0a9becd-1e31-4cd9-9a3e-c03b821d1dac" providerId="ADAL" clId="{6FFC809E-B67C-43AE-8809-33221084EB95}" dt="2022-08-01T12:13:07.202" v="2233"/>
          <ac:grpSpMkLst>
            <pc:docMk/>
            <pc:sldMk cId="2188303160" sldId="938"/>
            <ac:grpSpMk id="50" creationId="{C352A2FD-8A3E-BE6F-B24F-F1D005C4DE21}"/>
          </ac:grpSpMkLst>
        </pc:grpChg>
        <pc:grpChg chg="add del mod">
          <ac:chgData name="marek.andel@odprezentuj.cz" userId="f0a9becd-1e31-4cd9-9a3e-c03b821d1dac" providerId="ADAL" clId="{6FFC809E-B67C-43AE-8809-33221084EB95}" dt="2022-08-01T12:11:35.396" v="2192"/>
          <ac:grpSpMkLst>
            <pc:docMk/>
            <pc:sldMk cId="2188303160" sldId="938"/>
            <ac:grpSpMk id="62" creationId="{720E018D-D53E-EFBB-5135-7C89F78E66C0}"/>
          </ac:grpSpMkLst>
        </pc:grpChg>
        <pc:grpChg chg="add del mod">
          <ac:chgData name="marek.andel@odprezentuj.cz" userId="f0a9becd-1e31-4cd9-9a3e-c03b821d1dac" providerId="ADAL" clId="{6FFC809E-B67C-43AE-8809-33221084EB95}" dt="2022-08-01T12:11:35.396" v="2192"/>
          <ac:grpSpMkLst>
            <pc:docMk/>
            <pc:sldMk cId="2188303160" sldId="938"/>
            <ac:grpSpMk id="66" creationId="{1BF80489-BCA1-8B07-735A-C94554819480}"/>
          </ac:grpSpMkLst>
        </pc:grpChg>
      </pc:sldChg>
      <pc:sldChg chg="addSp delSp modSp add mod">
        <pc:chgData name="marek.andel@odprezentuj.cz" userId="f0a9becd-1e31-4cd9-9a3e-c03b821d1dac" providerId="ADAL" clId="{6FFC809E-B67C-43AE-8809-33221084EB95}" dt="2022-08-01T12:13:10.189" v="2240" actId="1076"/>
        <pc:sldMkLst>
          <pc:docMk/>
          <pc:sldMk cId="2757553837" sldId="939"/>
        </pc:sldMkLst>
        <pc:spChg chg="add del">
          <ac:chgData name="marek.andel@odprezentuj.cz" userId="f0a9becd-1e31-4cd9-9a3e-c03b821d1dac" providerId="ADAL" clId="{6FFC809E-B67C-43AE-8809-33221084EB95}" dt="2022-08-01T11:45:21.696" v="2063" actId="22"/>
          <ac:spMkLst>
            <pc:docMk/>
            <pc:sldMk cId="2757553837" sldId="939"/>
            <ac:spMk id="3" creationId="{C333635B-C0B7-5445-9081-3242BD16EE1E}"/>
          </ac:spMkLst>
        </pc:spChg>
        <pc:spChg chg="del">
          <ac:chgData name="marek.andel@odprezentuj.cz" userId="f0a9becd-1e31-4cd9-9a3e-c03b821d1dac" providerId="ADAL" clId="{6FFC809E-B67C-43AE-8809-33221084EB95}" dt="2022-08-01T11:46:23.377" v="2082" actId="478"/>
          <ac:spMkLst>
            <pc:docMk/>
            <pc:sldMk cId="2757553837" sldId="939"/>
            <ac:spMk id="4" creationId="{09667118-2759-3D59-46A2-0FEF1A1A08D4}"/>
          </ac:spMkLst>
        </pc:spChg>
        <pc:spChg chg="add del mod">
          <ac:chgData name="marek.andel@odprezentuj.cz" userId="f0a9becd-1e31-4cd9-9a3e-c03b821d1dac" providerId="ADAL" clId="{6FFC809E-B67C-43AE-8809-33221084EB95}" dt="2022-08-01T12:13:10.189" v="2240" actId="1076"/>
          <ac:spMkLst>
            <pc:docMk/>
            <pc:sldMk cId="2757553837" sldId="939"/>
            <ac:spMk id="6" creationId="{05F256F3-D2BF-A4E7-1274-ECD28E9FB947}"/>
          </ac:spMkLst>
        </pc:spChg>
        <pc:spChg chg="add del mod">
          <ac:chgData name="marek.andel@odprezentuj.cz" userId="f0a9becd-1e31-4cd9-9a3e-c03b821d1dac" providerId="ADAL" clId="{6FFC809E-B67C-43AE-8809-33221084EB95}" dt="2022-08-01T12:13:10.189" v="2240" actId="1076"/>
          <ac:spMkLst>
            <pc:docMk/>
            <pc:sldMk cId="2757553837" sldId="939"/>
            <ac:spMk id="7" creationId="{89114E40-4DF7-7AD6-9A12-5CFC1B186D45}"/>
          </ac:spMkLst>
        </pc:spChg>
        <pc:spChg chg="add del mod">
          <ac:chgData name="marek.andel@odprezentuj.cz" userId="f0a9becd-1e31-4cd9-9a3e-c03b821d1dac" providerId="ADAL" clId="{6FFC809E-B67C-43AE-8809-33221084EB95}" dt="2022-08-01T12:13:10.189" v="2240" actId="1076"/>
          <ac:spMkLst>
            <pc:docMk/>
            <pc:sldMk cId="2757553837" sldId="939"/>
            <ac:spMk id="8" creationId="{7E596C43-86EB-7942-06E3-0BEE79480B36}"/>
          </ac:spMkLst>
        </pc:spChg>
        <pc:spChg chg="add del mod">
          <ac:chgData name="marek.andel@odprezentuj.cz" userId="f0a9becd-1e31-4cd9-9a3e-c03b821d1dac" providerId="ADAL" clId="{6FFC809E-B67C-43AE-8809-33221084EB95}" dt="2022-08-01T12:13:10.189" v="2240" actId="1076"/>
          <ac:spMkLst>
            <pc:docMk/>
            <pc:sldMk cId="2757553837" sldId="939"/>
            <ac:spMk id="9" creationId="{2D166BCC-A63A-620D-37A9-80C0B2D4B66C}"/>
          </ac:spMkLst>
        </pc:spChg>
        <pc:spChg chg="add del mod">
          <ac:chgData name="marek.andel@odprezentuj.cz" userId="f0a9becd-1e31-4cd9-9a3e-c03b821d1dac" providerId="ADAL" clId="{6FFC809E-B67C-43AE-8809-33221084EB95}" dt="2022-08-01T12:13:10.189" v="2240" actId="1076"/>
          <ac:spMkLst>
            <pc:docMk/>
            <pc:sldMk cId="2757553837" sldId="939"/>
            <ac:spMk id="10" creationId="{477371A4-CC28-2BAF-DA22-11FDD2A058D1}"/>
          </ac:spMkLst>
        </pc:spChg>
        <pc:spChg chg="mod">
          <ac:chgData name="marek.andel@odprezentuj.cz" userId="f0a9becd-1e31-4cd9-9a3e-c03b821d1dac" providerId="ADAL" clId="{6FFC809E-B67C-43AE-8809-33221084EB95}" dt="2022-08-01T11:41:51.459" v="2052" actId="1076"/>
          <ac:spMkLst>
            <pc:docMk/>
            <pc:sldMk cId="2757553837" sldId="939"/>
            <ac:spMk id="11" creationId="{B9CF179A-335B-13CE-0938-750AD95E2113}"/>
          </ac:spMkLst>
        </pc:spChg>
        <pc:spChg chg="add mod">
          <ac:chgData name="marek.andel@odprezentuj.cz" userId="f0a9becd-1e31-4cd9-9a3e-c03b821d1dac" providerId="ADAL" clId="{6FFC809E-B67C-43AE-8809-33221084EB95}" dt="2022-08-01T11:46:38.244" v="2087" actId="1076"/>
          <ac:spMkLst>
            <pc:docMk/>
            <pc:sldMk cId="2757553837" sldId="939"/>
            <ac:spMk id="13" creationId="{D0BFB677-3A17-E755-8E15-A1086548B44B}"/>
          </ac:spMkLst>
        </pc:spChg>
        <pc:spChg chg="add del mod">
          <ac:chgData name="marek.andel@odprezentuj.cz" userId="f0a9becd-1e31-4cd9-9a3e-c03b821d1dac" providerId="ADAL" clId="{6FFC809E-B67C-43AE-8809-33221084EB95}" dt="2022-08-01T12:13:10.189" v="2240" actId="1076"/>
          <ac:spMkLst>
            <pc:docMk/>
            <pc:sldMk cId="2757553837" sldId="939"/>
            <ac:spMk id="14" creationId="{A1465D42-932F-3D08-931A-35B99CFF2567}"/>
          </ac:spMkLst>
        </pc:spChg>
        <pc:spChg chg="del">
          <ac:chgData name="marek.andel@odprezentuj.cz" userId="f0a9becd-1e31-4cd9-9a3e-c03b821d1dac" providerId="ADAL" clId="{6FFC809E-B67C-43AE-8809-33221084EB95}" dt="2022-08-01T11:46:23.377" v="2082" actId="478"/>
          <ac:spMkLst>
            <pc:docMk/>
            <pc:sldMk cId="2757553837" sldId="939"/>
            <ac:spMk id="16" creationId="{54645C0D-397E-02A3-AE52-44C5EC4766C7}"/>
          </ac:spMkLst>
        </pc:spChg>
        <pc:spChg chg="add del mod">
          <ac:chgData name="marek.andel@odprezentuj.cz" userId="f0a9becd-1e31-4cd9-9a3e-c03b821d1dac" providerId="ADAL" clId="{6FFC809E-B67C-43AE-8809-33221084EB95}" dt="2022-08-01T12:13:10.189" v="2240" actId="1076"/>
          <ac:spMkLst>
            <pc:docMk/>
            <pc:sldMk cId="2757553837" sldId="939"/>
            <ac:spMk id="17" creationId="{3F594087-5B58-350D-4CB4-58AEA4C73E39}"/>
          </ac:spMkLst>
        </pc:spChg>
        <pc:spChg chg="add mod">
          <ac:chgData name="marek.andel@odprezentuj.cz" userId="f0a9becd-1e31-4cd9-9a3e-c03b821d1dac" providerId="ADAL" clId="{6FFC809E-B67C-43AE-8809-33221084EB95}" dt="2022-08-01T11:46:38.244" v="2087" actId="1076"/>
          <ac:spMkLst>
            <pc:docMk/>
            <pc:sldMk cId="2757553837" sldId="939"/>
            <ac:spMk id="18" creationId="{DA967B7F-4E91-4B04-6372-A44AE9F40245}"/>
          </ac:spMkLst>
        </pc:spChg>
        <pc:spChg chg="del">
          <ac:chgData name="marek.andel@odprezentuj.cz" userId="f0a9becd-1e31-4cd9-9a3e-c03b821d1dac" providerId="ADAL" clId="{6FFC809E-B67C-43AE-8809-33221084EB95}" dt="2022-08-01T11:46:23.377" v="2082" actId="478"/>
          <ac:spMkLst>
            <pc:docMk/>
            <pc:sldMk cId="2757553837" sldId="939"/>
            <ac:spMk id="19" creationId="{0E7050F5-C236-71B0-F914-41FBB03F7A94}"/>
          </ac:spMkLst>
        </pc:spChg>
        <pc:spChg chg="add del mod">
          <ac:chgData name="marek.andel@odprezentuj.cz" userId="f0a9becd-1e31-4cd9-9a3e-c03b821d1dac" providerId="ADAL" clId="{6FFC809E-B67C-43AE-8809-33221084EB95}" dt="2022-08-01T12:13:10.189" v="2240" actId="1076"/>
          <ac:spMkLst>
            <pc:docMk/>
            <pc:sldMk cId="2757553837" sldId="939"/>
            <ac:spMk id="20" creationId="{16DCACE9-7D57-F814-2963-5BE1427A6C57}"/>
          </ac:spMkLst>
        </pc:spChg>
        <pc:spChg chg="add mod">
          <ac:chgData name="marek.andel@odprezentuj.cz" userId="f0a9becd-1e31-4cd9-9a3e-c03b821d1dac" providerId="ADAL" clId="{6FFC809E-B67C-43AE-8809-33221084EB95}" dt="2022-08-01T11:46:33.076" v="2085" actId="1076"/>
          <ac:spMkLst>
            <pc:docMk/>
            <pc:sldMk cId="2757553837" sldId="939"/>
            <ac:spMk id="22" creationId="{B8997B28-F671-24F1-8576-499A7B1F22A0}"/>
          </ac:spMkLst>
        </pc:spChg>
        <pc:spChg chg="mod">
          <ac:chgData name="marek.andel@odprezentuj.cz" userId="f0a9becd-1e31-4cd9-9a3e-c03b821d1dac" providerId="ADAL" clId="{6FFC809E-B67C-43AE-8809-33221084EB95}" dt="2022-08-01T11:40:25.667" v="2049" actId="207"/>
          <ac:spMkLst>
            <pc:docMk/>
            <pc:sldMk cId="2757553837" sldId="939"/>
            <ac:spMk id="24" creationId="{934AF4DA-A8AB-672B-5848-5C435A2573DD}"/>
          </ac:spMkLst>
        </pc:spChg>
        <pc:spChg chg="mod">
          <ac:chgData name="marek.andel@odprezentuj.cz" userId="f0a9becd-1e31-4cd9-9a3e-c03b821d1dac" providerId="ADAL" clId="{6FFC809E-B67C-43AE-8809-33221084EB95}" dt="2022-08-01T11:40:25.667" v="2049" actId="207"/>
          <ac:spMkLst>
            <pc:docMk/>
            <pc:sldMk cId="2757553837" sldId="939"/>
            <ac:spMk id="25" creationId="{BE52D923-4110-3ACF-C295-05EACEB8E6F0}"/>
          </ac:spMkLst>
        </pc:spChg>
        <pc:spChg chg="mod">
          <ac:chgData name="marek.andel@odprezentuj.cz" userId="f0a9becd-1e31-4cd9-9a3e-c03b821d1dac" providerId="ADAL" clId="{6FFC809E-B67C-43AE-8809-33221084EB95}" dt="2022-08-01T11:40:25.667" v="2049" actId="207"/>
          <ac:spMkLst>
            <pc:docMk/>
            <pc:sldMk cId="2757553837" sldId="939"/>
            <ac:spMk id="26" creationId="{67F03897-CD30-E0B9-B662-E564C970E516}"/>
          </ac:spMkLst>
        </pc:spChg>
        <pc:spChg chg="add mod">
          <ac:chgData name="marek.andel@odprezentuj.cz" userId="f0a9becd-1e31-4cd9-9a3e-c03b821d1dac" providerId="ADAL" clId="{6FFC809E-B67C-43AE-8809-33221084EB95}" dt="2022-08-01T11:53:19.352" v="2130" actId="14100"/>
          <ac:spMkLst>
            <pc:docMk/>
            <pc:sldMk cId="2757553837" sldId="939"/>
            <ac:spMk id="28" creationId="{F6AF45A7-64EE-7786-778F-8400C83ED772}"/>
          </ac:spMkLst>
        </pc:spChg>
        <pc:spChg chg="add mod">
          <ac:chgData name="marek.andel@odprezentuj.cz" userId="f0a9becd-1e31-4cd9-9a3e-c03b821d1dac" providerId="ADAL" clId="{6FFC809E-B67C-43AE-8809-33221084EB95}" dt="2022-08-01T11:51:28.676" v="2119" actId="1076"/>
          <ac:spMkLst>
            <pc:docMk/>
            <pc:sldMk cId="2757553837" sldId="939"/>
            <ac:spMk id="30" creationId="{16DDDA07-031C-753D-878B-9BFD5F1E2C82}"/>
          </ac:spMkLst>
        </pc:spChg>
        <pc:spChg chg="mod">
          <ac:chgData name="marek.andel@odprezentuj.cz" userId="f0a9becd-1e31-4cd9-9a3e-c03b821d1dac" providerId="ADAL" clId="{6FFC809E-B67C-43AE-8809-33221084EB95}" dt="2022-08-01T11:53:36.365" v="2132" actId="1076"/>
          <ac:spMkLst>
            <pc:docMk/>
            <pc:sldMk cId="2757553837" sldId="939"/>
            <ac:spMk id="36" creationId="{86047570-2E96-DB86-6EEF-4C2342B90429}"/>
          </ac:spMkLst>
        </pc:spChg>
        <pc:spChg chg="mod">
          <ac:chgData name="marek.andel@odprezentuj.cz" userId="f0a9becd-1e31-4cd9-9a3e-c03b821d1dac" providerId="ADAL" clId="{6FFC809E-B67C-43AE-8809-33221084EB95}" dt="2022-08-01T11:53:36.365" v="2132" actId="1076"/>
          <ac:spMkLst>
            <pc:docMk/>
            <pc:sldMk cId="2757553837" sldId="939"/>
            <ac:spMk id="37" creationId="{09C2069D-3AC4-C626-305B-8F067F3DF43C}"/>
          </ac:spMkLst>
        </pc:spChg>
        <pc:spChg chg="add mod">
          <ac:chgData name="marek.andel@odprezentuj.cz" userId="f0a9becd-1e31-4cd9-9a3e-c03b821d1dac" providerId="ADAL" clId="{6FFC809E-B67C-43AE-8809-33221084EB95}" dt="2022-08-01T11:51:32.524" v="2122" actId="1076"/>
          <ac:spMkLst>
            <pc:docMk/>
            <pc:sldMk cId="2757553837" sldId="939"/>
            <ac:spMk id="38" creationId="{460511B7-DA07-1D28-AF2E-BFEC6D9CC546}"/>
          </ac:spMkLst>
        </pc:spChg>
        <pc:spChg chg="add del mod">
          <ac:chgData name="marek.andel@odprezentuj.cz" userId="f0a9becd-1e31-4cd9-9a3e-c03b821d1dac" providerId="ADAL" clId="{6FFC809E-B67C-43AE-8809-33221084EB95}" dt="2022-08-01T12:13:09.857" v="2239"/>
          <ac:spMkLst>
            <pc:docMk/>
            <pc:sldMk cId="2757553837" sldId="939"/>
            <ac:spMk id="39" creationId="{6CBE71FC-2274-E884-2160-1FED07676AD7}"/>
          </ac:spMkLst>
        </pc:spChg>
        <pc:spChg chg="mod modCrop">
          <ac:chgData name="marek.andel@odprezentuj.cz" userId="f0a9becd-1e31-4cd9-9a3e-c03b821d1dac" providerId="ADAL" clId="{6FFC809E-B67C-43AE-8809-33221084EB95}" dt="2022-08-01T11:53:36.365" v="2132" actId="1076"/>
          <ac:spMkLst>
            <pc:docMk/>
            <pc:sldMk cId="2757553837" sldId="939"/>
            <ac:spMk id="40" creationId="{7AA6A93D-9B79-DED9-57AD-565C194AA6D1}"/>
          </ac:spMkLst>
        </pc:spChg>
        <pc:spChg chg="add del mod">
          <ac:chgData name="marek.andel@odprezentuj.cz" userId="f0a9becd-1e31-4cd9-9a3e-c03b821d1dac" providerId="ADAL" clId="{6FFC809E-B67C-43AE-8809-33221084EB95}" dt="2022-08-01T12:13:09.857" v="2239"/>
          <ac:spMkLst>
            <pc:docMk/>
            <pc:sldMk cId="2757553837" sldId="939"/>
            <ac:spMk id="41" creationId="{6B431439-9BCA-D338-CD80-35648095190A}"/>
          </ac:spMkLst>
        </pc:spChg>
        <pc:spChg chg="add del mod">
          <ac:chgData name="marek.andel@odprezentuj.cz" userId="f0a9becd-1e31-4cd9-9a3e-c03b821d1dac" providerId="ADAL" clId="{6FFC809E-B67C-43AE-8809-33221084EB95}" dt="2022-08-01T12:13:09.857" v="2239"/>
          <ac:spMkLst>
            <pc:docMk/>
            <pc:sldMk cId="2757553837" sldId="939"/>
            <ac:spMk id="42" creationId="{A3034166-1D98-97CB-EAC5-D507FB8B495F}"/>
          </ac:spMkLst>
        </pc:spChg>
        <pc:spChg chg="add del mod">
          <ac:chgData name="marek.andel@odprezentuj.cz" userId="f0a9becd-1e31-4cd9-9a3e-c03b821d1dac" providerId="ADAL" clId="{6FFC809E-B67C-43AE-8809-33221084EB95}" dt="2022-08-01T12:13:09.857" v="2239"/>
          <ac:spMkLst>
            <pc:docMk/>
            <pc:sldMk cId="2757553837" sldId="939"/>
            <ac:spMk id="43" creationId="{F2AA7306-82FD-7598-6029-58E24548804C}"/>
          </ac:spMkLst>
        </pc:spChg>
        <pc:spChg chg="add del mod">
          <ac:chgData name="marek.andel@odprezentuj.cz" userId="f0a9becd-1e31-4cd9-9a3e-c03b821d1dac" providerId="ADAL" clId="{6FFC809E-B67C-43AE-8809-33221084EB95}" dt="2022-08-01T12:13:09.857" v="2239"/>
          <ac:spMkLst>
            <pc:docMk/>
            <pc:sldMk cId="2757553837" sldId="939"/>
            <ac:spMk id="44" creationId="{9E03DC51-FEEC-5418-70BF-4012A2539928}"/>
          </ac:spMkLst>
        </pc:spChg>
        <pc:spChg chg="add del mod">
          <ac:chgData name="marek.andel@odprezentuj.cz" userId="f0a9becd-1e31-4cd9-9a3e-c03b821d1dac" providerId="ADAL" clId="{6FFC809E-B67C-43AE-8809-33221084EB95}" dt="2022-08-01T12:13:09.857" v="2239"/>
          <ac:spMkLst>
            <pc:docMk/>
            <pc:sldMk cId="2757553837" sldId="939"/>
            <ac:spMk id="45" creationId="{1A8DB3E8-DFCE-E46C-5DD9-32B49C153610}"/>
          </ac:spMkLst>
        </pc:spChg>
        <pc:spChg chg="add del mod">
          <ac:chgData name="marek.andel@odprezentuj.cz" userId="f0a9becd-1e31-4cd9-9a3e-c03b821d1dac" providerId="ADAL" clId="{6FFC809E-B67C-43AE-8809-33221084EB95}" dt="2022-08-01T12:13:09.857" v="2239"/>
          <ac:spMkLst>
            <pc:docMk/>
            <pc:sldMk cId="2757553837" sldId="939"/>
            <ac:spMk id="46" creationId="{62EEEF69-9EBE-5404-EB61-EA2DC0B1B109}"/>
          </ac:spMkLst>
        </pc:spChg>
        <pc:spChg chg="add del mod">
          <ac:chgData name="marek.andel@odprezentuj.cz" userId="f0a9becd-1e31-4cd9-9a3e-c03b821d1dac" providerId="ADAL" clId="{6FFC809E-B67C-43AE-8809-33221084EB95}" dt="2022-08-01T12:13:09.857" v="2239"/>
          <ac:spMkLst>
            <pc:docMk/>
            <pc:sldMk cId="2757553837" sldId="939"/>
            <ac:spMk id="47" creationId="{EF5ABCD9-7325-6FE4-DE6E-E47E41180518}"/>
          </ac:spMkLst>
        </pc:spChg>
        <pc:spChg chg="mod">
          <ac:chgData name="marek.andel@odprezentuj.cz" userId="f0a9becd-1e31-4cd9-9a3e-c03b821d1dac" providerId="ADAL" clId="{6FFC809E-B67C-43AE-8809-33221084EB95}" dt="2022-08-01T12:13:09.266" v="2237" actId="108"/>
          <ac:spMkLst>
            <pc:docMk/>
            <pc:sldMk cId="2757553837" sldId="939"/>
            <ac:spMk id="49" creationId="{714172F1-4630-5733-8AF0-A696397C12BC}"/>
          </ac:spMkLst>
        </pc:spChg>
        <pc:spChg chg="mod">
          <ac:chgData name="marek.andel@odprezentuj.cz" userId="f0a9becd-1e31-4cd9-9a3e-c03b821d1dac" providerId="ADAL" clId="{6FFC809E-B67C-43AE-8809-33221084EB95}" dt="2022-08-01T12:13:09.266" v="2237" actId="108"/>
          <ac:spMkLst>
            <pc:docMk/>
            <pc:sldMk cId="2757553837" sldId="939"/>
            <ac:spMk id="50" creationId="{899E09B7-5F1F-AA6B-3C30-ABE19EDDF11F}"/>
          </ac:spMkLst>
        </pc:spChg>
        <pc:spChg chg="mod">
          <ac:chgData name="marek.andel@odprezentuj.cz" userId="f0a9becd-1e31-4cd9-9a3e-c03b821d1dac" providerId="ADAL" clId="{6FFC809E-B67C-43AE-8809-33221084EB95}" dt="2022-08-01T12:13:09.266" v="2237" actId="108"/>
          <ac:spMkLst>
            <pc:docMk/>
            <pc:sldMk cId="2757553837" sldId="939"/>
            <ac:spMk id="51" creationId="{B223515A-E994-37BE-3334-9D22D1DA6A21}"/>
          </ac:spMkLst>
        </pc:spChg>
        <pc:spChg chg="mod">
          <ac:chgData name="marek.andel@odprezentuj.cz" userId="f0a9becd-1e31-4cd9-9a3e-c03b821d1dac" providerId="ADAL" clId="{6FFC809E-B67C-43AE-8809-33221084EB95}" dt="2022-08-01T11:58:07.280" v="2171"/>
          <ac:spMkLst>
            <pc:docMk/>
            <pc:sldMk cId="2757553837" sldId="939"/>
            <ac:spMk id="53" creationId="{4DE9666B-CFBE-6BA8-311D-C4EB590FDF1B}"/>
          </ac:spMkLst>
        </pc:spChg>
        <pc:spChg chg="mod">
          <ac:chgData name="marek.andel@odprezentuj.cz" userId="f0a9becd-1e31-4cd9-9a3e-c03b821d1dac" providerId="ADAL" clId="{6FFC809E-B67C-43AE-8809-33221084EB95}" dt="2022-08-01T11:58:07.280" v="2171"/>
          <ac:spMkLst>
            <pc:docMk/>
            <pc:sldMk cId="2757553837" sldId="939"/>
            <ac:spMk id="54" creationId="{2439A3CF-C995-07BB-F28C-39DC89869BF1}"/>
          </ac:spMkLst>
        </pc:spChg>
        <pc:spChg chg="mod">
          <ac:chgData name="marek.andel@odprezentuj.cz" userId="f0a9becd-1e31-4cd9-9a3e-c03b821d1dac" providerId="ADAL" clId="{6FFC809E-B67C-43AE-8809-33221084EB95}" dt="2022-08-01T11:58:07.280" v="2171"/>
          <ac:spMkLst>
            <pc:docMk/>
            <pc:sldMk cId="2757553837" sldId="939"/>
            <ac:spMk id="55" creationId="{F7A5C56B-E22A-630F-9EA7-B11B2AE15338}"/>
          </ac:spMkLst>
        </pc:spChg>
        <pc:grpChg chg="add del mod">
          <ac:chgData name="marek.andel@odprezentuj.cz" userId="f0a9becd-1e31-4cd9-9a3e-c03b821d1dac" providerId="ADAL" clId="{6FFC809E-B67C-43AE-8809-33221084EB95}" dt="2022-08-01T12:13:10.189" v="2240" actId="1076"/>
          <ac:grpSpMkLst>
            <pc:docMk/>
            <pc:sldMk cId="2757553837" sldId="939"/>
            <ac:grpSpMk id="27" creationId="{168CD101-29E5-DD65-24E7-7B97D57AA141}"/>
          </ac:grpSpMkLst>
        </pc:grpChg>
        <pc:grpChg chg="add del mod">
          <ac:chgData name="marek.andel@odprezentuj.cz" userId="f0a9becd-1e31-4cd9-9a3e-c03b821d1dac" providerId="ADAL" clId="{6FFC809E-B67C-43AE-8809-33221084EB95}" dt="2022-08-01T12:13:10.189" v="2240" actId="1076"/>
          <ac:grpSpMkLst>
            <pc:docMk/>
            <pc:sldMk cId="2757553837" sldId="939"/>
            <ac:grpSpMk id="34" creationId="{F955855B-0002-4CF9-F629-A30C5D1E262E}"/>
          </ac:grpSpMkLst>
        </pc:grpChg>
        <pc:grpChg chg="add del mod">
          <ac:chgData name="marek.andel@odprezentuj.cz" userId="f0a9becd-1e31-4cd9-9a3e-c03b821d1dac" providerId="ADAL" clId="{6FFC809E-B67C-43AE-8809-33221084EB95}" dt="2022-08-01T12:13:09.857" v="2239"/>
          <ac:grpSpMkLst>
            <pc:docMk/>
            <pc:sldMk cId="2757553837" sldId="939"/>
            <ac:grpSpMk id="48" creationId="{6305DA7D-B84B-0E93-C64E-84E6BB6167FB}"/>
          </ac:grpSpMkLst>
        </pc:grpChg>
        <pc:grpChg chg="add del mod">
          <ac:chgData name="marek.andel@odprezentuj.cz" userId="f0a9becd-1e31-4cd9-9a3e-c03b821d1dac" providerId="ADAL" clId="{6FFC809E-B67C-43AE-8809-33221084EB95}" dt="2022-08-01T12:13:09.857" v="2239"/>
          <ac:grpSpMkLst>
            <pc:docMk/>
            <pc:sldMk cId="2757553837" sldId="939"/>
            <ac:grpSpMk id="52" creationId="{6837629B-017B-21D8-F91B-D4553B85E81F}"/>
          </ac:grpSpMkLst>
        </pc:grpChg>
      </pc:sldChg>
      <pc:sldChg chg="addSp delSp modSp add mod">
        <pc:chgData name="marek.andel@odprezentuj.cz" userId="f0a9becd-1e31-4cd9-9a3e-c03b821d1dac" providerId="ADAL" clId="{6FFC809E-B67C-43AE-8809-33221084EB95}" dt="2022-08-01T12:13:22.705" v="2243" actId="1076"/>
        <pc:sldMkLst>
          <pc:docMk/>
          <pc:sldMk cId="101158533" sldId="940"/>
        </pc:sldMkLst>
        <pc:spChg chg="add del">
          <ac:chgData name="marek.andel@odprezentuj.cz" userId="f0a9becd-1e31-4cd9-9a3e-c03b821d1dac" providerId="ADAL" clId="{6FFC809E-B67C-43AE-8809-33221084EB95}" dt="2022-08-01T11:53:42.739" v="2136" actId="22"/>
          <ac:spMkLst>
            <pc:docMk/>
            <pc:sldMk cId="101158533" sldId="940"/>
            <ac:spMk id="3" creationId="{970CC091-98CA-0A2A-7729-BD8C6712E4F1}"/>
          </ac:spMkLst>
        </pc:spChg>
        <pc:spChg chg="mod">
          <ac:chgData name="marek.andel@odprezentuj.cz" userId="f0a9becd-1e31-4cd9-9a3e-c03b821d1dac" providerId="ADAL" clId="{6FFC809E-B67C-43AE-8809-33221084EB95}" dt="2022-08-01T11:57:39.638" v="2169" actId="1076"/>
          <ac:spMkLst>
            <pc:docMk/>
            <pc:sldMk cId="101158533" sldId="940"/>
            <ac:spMk id="5" creationId="{557DE753-5BC5-8712-5495-4004990C8412}"/>
          </ac:spMkLst>
        </pc:spChg>
        <pc:spChg chg="mod">
          <ac:chgData name="marek.andel@odprezentuj.cz" userId="f0a9becd-1e31-4cd9-9a3e-c03b821d1dac" providerId="ADAL" clId="{6FFC809E-B67C-43AE-8809-33221084EB95}" dt="2022-08-01T11:57:39.638" v="2169" actId="1076"/>
          <ac:spMkLst>
            <pc:docMk/>
            <pc:sldMk cId="101158533" sldId="940"/>
            <ac:spMk id="6" creationId="{05F256F3-D2BF-A4E7-1274-ECD28E9FB947}"/>
          </ac:spMkLst>
        </pc:spChg>
        <pc:spChg chg="mod">
          <ac:chgData name="marek.andel@odprezentuj.cz" userId="f0a9becd-1e31-4cd9-9a3e-c03b821d1dac" providerId="ADAL" clId="{6FFC809E-B67C-43AE-8809-33221084EB95}" dt="2022-08-01T11:57:39.638" v="2169" actId="1076"/>
          <ac:spMkLst>
            <pc:docMk/>
            <pc:sldMk cId="101158533" sldId="940"/>
            <ac:spMk id="7" creationId="{89114E40-4DF7-7AD6-9A12-5CFC1B186D45}"/>
          </ac:spMkLst>
        </pc:spChg>
        <pc:spChg chg="mod">
          <ac:chgData name="marek.andel@odprezentuj.cz" userId="f0a9becd-1e31-4cd9-9a3e-c03b821d1dac" providerId="ADAL" clId="{6FFC809E-B67C-43AE-8809-33221084EB95}" dt="2022-08-01T11:57:39.638" v="2169" actId="1076"/>
          <ac:spMkLst>
            <pc:docMk/>
            <pc:sldMk cId="101158533" sldId="940"/>
            <ac:spMk id="8" creationId="{7E596C43-86EB-7942-06E3-0BEE79480B36}"/>
          </ac:spMkLst>
        </pc:spChg>
        <pc:spChg chg="mod">
          <ac:chgData name="marek.andel@odprezentuj.cz" userId="f0a9becd-1e31-4cd9-9a3e-c03b821d1dac" providerId="ADAL" clId="{6FFC809E-B67C-43AE-8809-33221084EB95}" dt="2022-08-01T12:13:15.108" v="2242" actId="34135"/>
          <ac:spMkLst>
            <pc:docMk/>
            <pc:sldMk cId="101158533" sldId="940"/>
            <ac:spMk id="9" creationId="{2D166BCC-A63A-620D-37A9-80C0B2D4B66C}"/>
          </ac:spMkLst>
        </pc:spChg>
        <pc:spChg chg="mod">
          <ac:chgData name="marek.andel@odprezentuj.cz" userId="f0a9becd-1e31-4cd9-9a3e-c03b821d1dac" providerId="ADAL" clId="{6FFC809E-B67C-43AE-8809-33221084EB95}" dt="2022-08-01T11:57:39.638" v="2169" actId="1076"/>
          <ac:spMkLst>
            <pc:docMk/>
            <pc:sldMk cId="101158533" sldId="940"/>
            <ac:spMk id="10" creationId="{477371A4-CC28-2BAF-DA22-11FDD2A058D1}"/>
          </ac:spMkLst>
        </pc:spChg>
        <pc:spChg chg="mod">
          <ac:chgData name="marek.andel@odprezentuj.cz" userId="f0a9becd-1e31-4cd9-9a3e-c03b821d1dac" providerId="ADAL" clId="{6FFC809E-B67C-43AE-8809-33221084EB95}" dt="2022-08-01T11:57:39.638" v="2169" actId="1076"/>
          <ac:spMkLst>
            <pc:docMk/>
            <pc:sldMk cId="101158533" sldId="940"/>
            <ac:spMk id="11" creationId="{B9CF179A-335B-13CE-0938-750AD95E2113}"/>
          </ac:spMkLst>
        </pc:spChg>
        <pc:spChg chg="add del">
          <ac:chgData name="marek.andel@odprezentuj.cz" userId="f0a9becd-1e31-4cd9-9a3e-c03b821d1dac" providerId="ADAL" clId="{6FFC809E-B67C-43AE-8809-33221084EB95}" dt="2022-08-01T11:53:42.739" v="2136" actId="22"/>
          <ac:spMkLst>
            <pc:docMk/>
            <pc:sldMk cId="101158533" sldId="940"/>
            <ac:spMk id="12" creationId="{4C9C1474-1F81-D999-9E18-4B0EE19581D7}"/>
          </ac:spMkLst>
        </pc:spChg>
        <pc:spChg chg="add del mod">
          <ac:chgData name="marek.andel@odprezentuj.cz" userId="f0a9becd-1e31-4cd9-9a3e-c03b821d1dac" providerId="ADAL" clId="{6FFC809E-B67C-43AE-8809-33221084EB95}" dt="2022-08-01T11:53:45.969" v="2138" actId="478"/>
          <ac:spMkLst>
            <pc:docMk/>
            <pc:sldMk cId="101158533" sldId="940"/>
            <ac:spMk id="13" creationId="{D0BFB677-3A17-E755-8E15-A1086548B44B}"/>
          </ac:spMkLst>
        </pc:spChg>
        <pc:spChg chg="mod">
          <ac:chgData name="marek.andel@odprezentuj.cz" userId="f0a9becd-1e31-4cd9-9a3e-c03b821d1dac" providerId="ADAL" clId="{6FFC809E-B67C-43AE-8809-33221084EB95}" dt="2022-08-01T11:57:39.638" v="2169" actId="1076"/>
          <ac:spMkLst>
            <pc:docMk/>
            <pc:sldMk cId="101158533" sldId="940"/>
            <ac:spMk id="14" creationId="{A1465D42-932F-3D08-931A-35B99CFF2567}"/>
          </ac:spMkLst>
        </pc:spChg>
        <pc:spChg chg="add del">
          <ac:chgData name="marek.andel@odprezentuj.cz" userId="f0a9becd-1e31-4cd9-9a3e-c03b821d1dac" providerId="ADAL" clId="{6FFC809E-B67C-43AE-8809-33221084EB95}" dt="2022-08-01T11:53:42.739" v="2136" actId="22"/>
          <ac:spMkLst>
            <pc:docMk/>
            <pc:sldMk cId="101158533" sldId="940"/>
            <ac:spMk id="16" creationId="{85938F57-B9C6-3143-56BA-137B02404410}"/>
          </ac:spMkLst>
        </pc:spChg>
        <pc:spChg chg="mod">
          <ac:chgData name="marek.andel@odprezentuj.cz" userId="f0a9becd-1e31-4cd9-9a3e-c03b821d1dac" providerId="ADAL" clId="{6FFC809E-B67C-43AE-8809-33221084EB95}" dt="2022-08-01T11:57:39.638" v="2169" actId="1076"/>
          <ac:spMkLst>
            <pc:docMk/>
            <pc:sldMk cId="101158533" sldId="940"/>
            <ac:spMk id="17" creationId="{3F594087-5B58-350D-4CB4-58AEA4C73E39}"/>
          </ac:spMkLst>
        </pc:spChg>
        <pc:spChg chg="add del mod">
          <ac:chgData name="marek.andel@odprezentuj.cz" userId="f0a9becd-1e31-4cd9-9a3e-c03b821d1dac" providerId="ADAL" clId="{6FFC809E-B67C-43AE-8809-33221084EB95}" dt="2022-08-01T11:53:45.969" v="2138" actId="478"/>
          <ac:spMkLst>
            <pc:docMk/>
            <pc:sldMk cId="101158533" sldId="940"/>
            <ac:spMk id="18" creationId="{DA967B7F-4E91-4B04-6372-A44AE9F40245}"/>
          </ac:spMkLst>
        </pc:spChg>
        <pc:spChg chg="mod">
          <ac:chgData name="marek.andel@odprezentuj.cz" userId="f0a9becd-1e31-4cd9-9a3e-c03b821d1dac" providerId="ADAL" clId="{6FFC809E-B67C-43AE-8809-33221084EB95}" dt="2022-08-01T11:57:39.638" v="2169" actId="1076"/>
          <ac:spMkLst>
            <pc:docMk/>
            <pc:sldMk cId="101158533" sldId="940"/>
            <ac:spMk id="20" creationId="{16DCACE9-7D57-F814-2963-5BE1427A6C57}"/>
          </ac:spMkLst>
        </pc:spChg>
        <pc:spChg chg="add mod">
          <ac:chgData name="marek.andel@odprezentuj.cz" userId="f0a9becd-1e31-4cd9-9a3e-c03b821d1dac" providerId="ADAL" clId="{6FFC809E-B67C-43AE-8809-33221084EB95}" dt="2022-08-01T12:13:22.705" v="2243" actId="1076"/>
          <ac:spMkLst>
            <pc:docMk/>
            <pc:sldMk cId="101158533" sldId="940"/>
            <ac:spMk id="21" creationId="{1C174DFF-FB12-546B-A4E7-5BB03C71B651}"/>
          </ac:spMkLst>
        </pc:spChg>
        <pc:spChg chg="add del mod">
          <ac:chgData name="marek.andel@odprezentuj.cz" userId="f0a9becd-1e31-4cd9-9a3e-c03b821d1dac" providerId="ADAL" clId="{6FFC809E-B67C-43AE-8809-33221084EB95}" dt="2022-08-01T11:53:45.969" v="2138" actId="478"/>
          <ac:spMkLst>
            <pc:docMk/>
            <pc:sldMk cId="101158533" sldId="940"/>
            <ac:spMk id="22" creationId="{B8997B28-F671-24F1-8576-499A7B1F22A0}"/>
          </ac:spMkLst>
        </pc:spChg>
        <pc:spChg chg="mod">
          <ac:chgData name="marek.andel@odprezentuj.cz" userId="f0a9becd-1e31-4cd9-9a3e-c03b821d1dac" providerId="ADAL" clId="{6FFC809E-B67C-43AE-8809-33221084EB95}" dt="2022-08-01T11:56:40.975" v="2164"/>
          <ac:spMkLst>
            <pc:docMk/>
            <pc:sldMk cId="101158533" sldId="940"/>
            <ac:spMk id="24" creationId="{934AF4DA-A8AB-672B-5848-5C435A2573DD}"/>
          </ac:spMkLst>
        </pc:spChg>
        <pc:spChg chg="mod">
          <ac:chgData name="marek.andel@odprezentuj.cz" userId="f0a9becd-1e31-4cd9-9a3e-c03b821d1dac" providerId="ADAL" clId="{6FFC809E-B67C-43AE-8809-33221084EB95}" dt="2022-08-01T11:56:46.273" v="2165"/>
          <ac:spMkLst>
            <pc:docMk/>
            <pc:sldMk cId="101158533" sldId="940"/>
            <ac:spMk id="25" creationId="{BE52D923-4110-3ACF-C295-05EACEB8E6F0}"/>
          </ac:spMkLst>
        </pc:spChg>
        <pc:spChg chg="mod">
          <ac:chgData name="marek.andel@odprezentuj.cz" userId="f0a9becd-1e31-4cd9-9a3e-c03b821d1dac" providerId="ADAL" clId="{6FFC809E-B67C-43AE-8809-33221084EB95}" dt="2022-08-01T11:56:21.176" v="2161"/>
          <ac:spMkLst>
            <pc:docMk/>
            <pc:sldMk cId="101158533" sldId="940"/>
            <ac:spMk id="26" creationId="{67F03897-CD30-E0B9-B662-E564C970E516}"/>
          </ac:spMkLst>
        </pc:spChg>
        <pc:spChg chg="add mod">
          <ac:chgData name="marek.andel@odprezentuj.cz" userId="f0a9becd-1e31-4cd9-9a3e-c03b821d1dac" providerId="ADAL" clId="{6FFC809E-B67C-43AE-8809-33221084EB95}" dt="2022-08-01T12:13:22.705" v="2243" actId="1076"/>
          <ac:spMkLst>
            <pc:docMk/>
            <pc:sldMk cId="101158533" sldId="940"/>
            <ac:spMk id="28" creationId="{39B03E27-9780-CBC9-B6B0-C38F5A24A7E2}"/>
          </ac:spMkLst>
        </pc:spChg>
        <pc:spChg chg="add mod">
          <ac:chgData name="marek.andel@odprezentuj.cz" userId="f0a9becd-1e31-4cd9-9a3e-c03b821d1dac" providerId="ADAL" clId="{6FFC809E-B67C-43AE-8809-33221084EB95}" dt="2022-08-01T12:13:22.705" v="2243" actId="1076"/>
          <ac:spMkLst>
            <pc:docMk/>
            <pc:sldMk cId="101158533" sldId="940"/>
            <ac:spMk id="30" creationId="{B5130640-3067-DD99-0ABF-229A338554CB}"/>
          </ac:spMkLst>
        </pc:spChg>
        <pc:spChg chg="mod">
          <ac:chgData name="marek.andel@odprezentuj.cz" userId="f0a9becd-1e31-4cd9-9a3e-c03b821d1dac" providerId="ADAL" clId="{6FFC809E-B67C-43AE-8809-33221084EB95}" dt="2022-08-01T11:55:12.356" v="2150"/>
          <ac:spMkLst>
            <pc:docMk/>
            <pc:sldMk cId="101158533" sldId="940"/>
            <ac:spMk id="31" creationId="{5C5E7BBD-A1C8-D440-113F-52AB9EA3F1A8}"/>
          </ac:spMkLst>
        </pc:spChg>
        <pc:spChg chg="mod">
          <ac:chgData name="marek.andel@odprezentuj.cz" userId="f0a9becd-1e31-4cd9-9a3e-c03b821d1dac" providerId="ADAL" clId="{6FFC809E-B67C-43AE-8809-33221084EB95}" dt="2022-08-01T11:55:19.980" v="2151"/>
          <ac:spMkLst>
            <pc:docMk/>
            <pc:sldMk cId="101158533" sldId="940"/>
            <ac:spMk id="32" creationId="{DD4D8298-87E4-5676-D47C-9C74A123DE14}"/>
          </ac:spMkLst>
        </pc:spChg>
        <pc:spChg chg="mod">
          <ac:chgData name="marek.andel@odprezentuj.cz" userId="f0a9becd-1e31-4cd9-9a3e-c03b821d1dac" providerId="ADAL" clId="{6FFC809E-B67C-43AE-8809-33221084EB95}" dt="2022-08-01T11:55:05.432" v="2149"/>
          <ac:spMkLst>
            <pc:docMk/>
            <pc:sldMk cId="101158533" sldId="940"/>
            <ac:spMk id="33" creationId="{098FE970-996D-DB5F-D761-FF54A1C1A9A0}"/>
          </ac:spMkLst>
        </pc:spChg>
        <pc:spChg chg="mod">
          <ac:chgData name="marek.andel@odprezentuj.cz" userId="f0a9becd-1e31-4cd9-9a3e-c03b821d1dac" providerId="ADAL" clId="{6FFC809E-B67C-43AE-8809-33221084EB95}" dt="2022-08-01T11:53:09.350" v="2128" actId="14100"/>
          <ac:spMkLst>
            <pc:docMk/>
            <pc:sldMk cId="101158533" sldId="940"/>
            <ac:spMk id="36" creationId="{86047570-2E96-DB86-6EEF-4C2342B90429}"/>
          </ac:spMkLst>
        </pc:spChg>
        <pc:spChg chg="mod">
          <ac:chgData name="marek.andel@odprezentuj.cz" userId="f0a9becd-1e31-4cd9-9a3e-c03b821d1dac" providerId="ADAL" clId="{6FFC809E-B67C-43AE-8809-33221084EB95}" dt="2022-08-01T11:48:11.141" v="2111" actId="14100"/>
          <ac:spMkLst>
            <pc:docMk/>
            <pc:sldMk cId="101158533" sldId="940"/>
            <ac:spMk id="37" creationId="{09C2069D-3AC4-C626-305B-8F067F3DF43C}"/>
          </ac:spMkLst>
        </pc:spChg>
        <pc:spChg chg="mod modCrop">
          <ac:chgData name="marek.andel@odprezentuj.cz" userId="f0a9becd-1e31-4cd9-9a3e-c03b821d1dac" providerId="ADAL" clId="{6FFC809E-B67C-43AE-8809-33221084EB95}" dt="2022-08-01T11:55:56.965" v="2156" actId="1076"/>
          <ac:spMkLst>
            <pc:docMk/>
            <pc:sldMk cId="101158533" sldId="940"/>
            <ac:spMk id="40" creationId="{7AA6A93D-9B79-DED9-57AD-565C194AA6D1}"/>
          </ac:spMkLst>
        </pc:spChg>
        <pc:grpChg chg="mod">
          <ac:chgData name="marek.andel@odprezentuj.cz" userId="f0a9becd-1e31-4cd9-9a3e-c03b821d1dac" providerId="ADAL" clId="{6FFC809E-B67C-43AE-8809-33221084EB95}" dt="2022-08-01T11:57:39.638" v="2169" actId="1076"/>
          <ac:grpSpMkLst>
            <pc:docMk/>
            <pc:sldMk cId="101158533" sldId="940"/>
            <ac:grpSpMk id="27" creationId="{168CD101-29E5-DD65-24E7-7B97D57AA141}"/>
          </ac:grpSpMkLst>
        </pc:grpChg>
        <pc:grpChg chg="mod">
          <ac:chgData name="marek.andel@odprezentuj.cz" userId="f0a9becd-1e31-4cd9-9a3e-c03b821d1dac" providerId="ADAL" clId="{6FFC809E-B67C-43AE-8809-33221084EB95}" dt="2022-08-01T11:57:39.638" v="2169" actId="1076"/>
          <ac:grpSpMkLst>
            <pc:docMk/>
            <pc:sldMk cId="101158533" sldId="940"/>
            <ac:grpSpMk id="34" creationId="{F955855B-0002-4CF9-F629-A30C5D1E262E}"/>
          </ac:grpSpMkLst>
        </pc:grpChg>
      </pc:sldChg>
      <pc:sldChg chg="delSp modSp mod">
        <pc:chgData name="marek.andel@odprezentuj.cz" userId="f0a9becd-1e31-4cd9-9a3e-c03b821d1dac" providerId="ADAL" clId="{6FFC809E-B67C-43AE-8809-33221084EB95}" dt="2022-08-11T15:50:56.385" v="2655" actId="790"/>
        <pc:sldMkLst>
          <pc:docMk/>
          <pc:sldMk cId="1570171891" sldId="943"/>
        </pc:sldMkLst>
        <pc:spChg chg="del">
          <ac:chgData name="marek.andel@odprezentuj.cz" userId="f0a9becd-1e31-4cd9-9a3e-c03b821d1dac" providerId="ADAL" clId="{6FFC809E-B67C-43AE-8809-33221084EB95}" dt="2022-08-11T15:50:46.218" v="2654" actId="478"/>
          <ac:spMkLst>
            <pc:docMk/>
            <pc:sldMk cId="1570171891" sldId="943"/>
            <ac:spMk id="3" creationId="{D5583FD4-5A2A-1759-EDDE-16995FD22766}"/>
          </ac:spMkLst>
        </pc:spChg>
        <pc:graphicFrameChg chg="modGraphic">
          <ac:chgData name="marek.andel@odprezentuj.cz" userId="f0a9becd-1e31-4cd9-9a3e-c03b821d1dac" providerId="ADAL" clId="{6FFC809E-B67C-43AE-8809-33221084EB95}" dt="2022-08-11T15:50:56.385" v="2655" actId="790"/>
          <ac:graphicFrameMkLst>
            <pc:docMk/>
            <pc:sldMk cId="1570171891" sldId="943"/>
            <ac:graphicFrameMk id="34" creationId="{3C7B3A7C-CE10-A09A-C025-D829E78A0F42}"/>
          </ac:graphicFrameMkLst>
        </pc:graphicFrameChg>
      </pc:sldChg>
      <pc:sldChg chg="delSp mod modClrScheme chgLayout">
        <pc:chgData name="marek.andel@odprezentuj.cz" userId="f0a9becd-1e31-4cd9-9a3e-c03b821d1dac" providerId="ADAL" clId="{6FFC809E-B67C-43AE-8809-33221084EB95}" dt="2022-08-11T15:51:19.992" v="2660" actId="478"/>
        <pc:sldMkLst>
          <pc:docMk/>
          <pc:sldMk cId="2791877107" sldId="944"/>
        </pc:sldMkLst>
        <pc:spChg chg="del">
          <ac:chgData name="marek.andel@odprezentuj.cz" userId="f0a9becd-1e31-4cd9-9a3e-c03b821d1dac" providerId="ADAL" clId="{6FFC809E-B67C-43AE-8809-33221084EB95}" dt="2022-08-11T15:51:19.992" v="2660" actId="478"/>
          <ac:spMkLst>
            <pc:docMk/>
            <pc:sldMk cId="2791877107" sldId="944"/>
            <ac:spMk id="4" creationId="{DF52C03C-14E0-A6CB-B969-87ECD23E909C}"/>
          </ac:spMkLst>
        </pc:spChg>
      </pc:sldChg>
      <pc:sldChg chg="add del">
        <pc:chgData name="marek.andel@odprezentuj.cz" userId="f0a9becd-1e31-4cd9-9a3e-c03b821d1dac" providerId="ADAL" clId="{6FFC809E-B67C-43AE-8809-33221084EB95}" dt="2022-08-08T08:19:18.475" v="2272" actId="2890"/>
        <pc:sldMkLst>
          <pc:docMk/>
          <pc:sldMk cId="1201401770" sldId="945"/>
        </pc:sldMkLst>
      </pc:sldChg>
      <pc:sldChg chg="addSp delSp modSp add del mod modAnim">
        <pc:chgData name="marek.andel@odprezentuj.cz" userId="f0a9becd-1e31-4cd9-9a3e-c03b821d1dac" providerId="ADAL" clId="{6FFC809E-B67C-43AE-8809-33221084EB95}" dt="2022-08-08T08:21:36.415" v="2403" actId="47"/>
        <pc:sldMkLst>
          <pc:docMk/>
          <pc:sldMk cId="2076482362" sldId="945"/>
        </pc:sldMkLst>
        <pc:spChg chg="del">
          <ac:chgData name="marek.andel@odprezentuj.cz" userId="f0a9becd-1e31-4cd9-9a3e-c03b821d1dac" providerId="ADAL" clId="{6FFC809E-B67C-43AE-8809-33221084EB95}" dt="2022-08-08T08:19:22.177" v="2275" actId="478"/>
          <ac:spMkLst>
            <pc:docMk/>
            <pc:sldMk cId="2076482362" sldId="945"/>
            <ac:spMk id="2" creationId="{75F17E4A-4FEF-EB33-BD2C-90079D462998}"/>
          </ac:spMkLst>
        </pc:spChg>
        <pc:spChg chg="add mod">
          <ac:chgData name="marek.andel@odprezentuj.cz" userId="f0a9becd-1e31-4cd9-9a3e-c03b821d1dac" providerId="ADAL" clId="{6FFC809E-B67C-43AE-8809-33221084EB95}" dt="2022-08-08T08:19:56.443" v="2297"/>
          <ac:spMkLst>
            <pc:docMk/>
            <pc:sldMk cId="2076482362" sldId="945"/>
            <ac:spMk id="15" creationId="{E16799C3-7EE0-FC01-1D9F-909C7A2B3FA3}"/>
          </ac:spMkLst>
        </pc:spChg>
        <pc:grpChg chg="add mod ord">
          <ac:chgData name="marek.andel@odprezentuj.cz" userId="f0a9becd-1e31-4cd9-9a3e-c03b821d1dac" providerId="ADAL" clId="{6FFC809E-B67C-43AE-8809-33221084EB95}" dt="2022-08-08T08:19:56.445" v="2304"/>
          <ac:grpSpMkLst>
            <pc:docMk/>
            <pc:sldMk cId="2076482362" sldId="945"/>
            <ac:grpSpMk id="16" creationId="{D5B55D69-2879-E731-C959-73B6ACAAC3A7}"/>
          </ac:grpSpMkLst>
        </pc:grpChg>
        <pc:picChg chg="mod ord">
          <ac:chgData name="marek.andel@odprezentuj.cz" userId="f0a9becd-1e31-4cd9-9a3e-c03b821d1dac" providerId="ADAL" clId="{6FFC809E-B67C-43AE-8809-33221084EB95}" dt="2022-08-08T08:19:56.443" v="2297"/>
          <ac:picMkLst>
            <pc:docMk/>
            <pc:sldMk cId="2076482362" sldId="945"/>
            <ac:picMk id="7" creationId="{2E5EAF2A-4596-3576-C20F-23E5048A5476}"/>
          </ac:picMkLst>
        </pc:picChg>
      </pc:sldChg>
      <pc:sldChg chg="addSp delSp modSp add mod">
        <pc:chgData name="marek.andel@odprezentuj.cz" userId="f0a9becd-1e31-4cd9-9a3e-c03b821d1dac" providerId="ADAL" clId="{6FFC809E-B67C-43AE-8809-33221084EB95}" dt="2022-08-08T08:31:51.134" v="2638" actId="1076"/>
        <pc:sldMkLst>
          <pc:docMk/>
          <pc:sldMk cId="2777855035" sldId="945"/>
        </pc:sldMkLst>
        <pc:spChg chg="add mod">
          <ac:chgData name="marek.andel@odprezentuj.cz" userId="f0a9becd-1e31-4cd9-9a3e-c03b821d1dac" providerId="ADAL" clId="{6FFC809E-B67C-43AE-8809-33221084EB95}" dt="2022-08-08T08:31:51.134" v="2638" actId="1076"/>
          <ac:spMkLst>
            <pc:docMk/>
            <pc:sldMk cId="2777855035" sldId="945"/>
            <ac:spMk id="2" creationId="{83C70ED0-5998-83F0-87A7-25174138FDA0}"/>
          </ac:spMkLst>
        </pc:spChg>
        <pc:spChg chg="mod">
          <ac:chgData name="marek.andel@odprezentuj.cz" userId="f0a9becd-1e31-4cd9-9a3e-c03b821d1dac" providerId="ADAL" clId="{6FFC809E-B67C-43AE-8809-33221084EB95}" dt="2022-08-08T08:26:05.233" v="2488" actId="403"/>
          <ac:spMkLst>
            <pc:docMk/>
            <pc:sldMk cId="2777855035" sldId="945"/>
            <ac:spMk id="6" creationId="{05F256F3-D2BF-A4E7-1274-ECD28E9FB947}"/>
          </ac:spMkLst>
        </pc:spChg>
        <pc:spChg chg="mod">
          <ac:chgData name="marek.andel@odprezentuj.cz" userId="f0a9becd-1e31-4cd9-9a3e-c03b821d1dac" providerId="ADAL" clId="{6FFC809E-B67C-43AE-8809-33221084EB95}" dt="2022-08-08T08:30:09.545" v="2599" actId="207"/>
          <ac:spMkLst>
            <pc:docMk/>
            <pc:sldMk cId="2777855035" sldId="945"/>
            <ac:spMk id="8" creationId="{7E596C43-86EB-7942-06E3-0BEE79480B36}"/>
          </ac:spMkLst>
        </pc:spChg>
        <pc:spChg chg="del">
          <ac:chgData name="marek.andel@odprezentuj.cz" userId="f0a9becd-1e31-4cd9-9a3e-c03b821d1dac" providerId="ADAL" clId="{6FFC809E-B67C-43AE-8809-33221084EB95}" dt="2022-08-08T08:25:26.662" v="2480" actId="478"/>
          <ac:spMkLst>
            <pc:docMk/>
            <pc:sldMk cId="2777855035" sldId="945"/>
            <ac:spMk id="14" creationId="{A1465D42-932F-3D08-931A-35B99CFF2567}"/>
          </ac:spMkLst>
        </pc:spChg>
        <pc:spChg chg="add del">
          <ac:chgData name="marek.andel@odprezentuj.cz" userId="f0a9becd-1e31-4cd9-9a3e-c03b821d1dac" providerId="ADAL" clId="{6FFC809E-B67C-43AE-8809-33221084EB95}" dt="2022-08-08T08:26:58.943" v="2494" actId="478"/>
          <ac:spMkLst>
            <pc:docMk/>
            <pc:sldMk cId="2777855035" sldId="945"/>
            <ac:spMk id="17" creationId="{3F594087-5B58-350D-4CB4-58AEA4C73E39}"/>
          </ac:spMkLst>
        </pc:spChg>
        <pc:spChg chg="mod">
          <ac:chgData name="marek.andel@odprezentuj.cz" userId="f0a9becd-1e31-4cd9-9a3e-c03b821d1dac" providerId="ADAL" clId="{6FFC809E-B67C-43AE-8809-33221084EB95}" dt="2022-08-08T08:30:05.554" v="2597" actId="207"/>
          <ac:spMkLst>
            <pc:docMk/>
            <pc:sldMk cId="2777855035" sldId="945"/>
            <ac:spMk id="28" creationId="{4BBE0FD4-BB2B-6FF4-B266-8E30205B01DC}"/>
          </ac:spMkLst>
        </pc:spChg>
        <pc:grpChg chg="del">
          <ac:chgData name="marek.andel@odprezentuj.cz" userId="f0a9becd-1e31-4cd9-9a3e-c03b821d1dac" providerId="ADAL" clId="{6FFC809E-B67C-43AE-8809-33221084EB95}" dt="2022-08-08T08:26:12.644" v="2489" actId="478"/>
          <ac:grpSpMkLst>
            <pc:docMk/>
            <pc:sldMk cId="2777855035" sldId="945"/>
            <ac:grpSpMk id="30" creationId="{5CE8F48F-6DAA-C24B-CCBF-D3028C579200}"/>
          </ac:grpSpMkLst>
        </pc:grpChg>
      </pc:sldChg>
      <pc:sldChg chg="addSp delSp modSp add mod">
        <pc:chgData name="marek.andel@odprezentuj.cz" userId="f0a9becd-1e31-4cd9-9a3e-c03b821d1dac" providerId="ADAL" clId="{6FFC809E-B67C-43AE-8809-33221084EB95}" dt="2022-08-08T08:30:16.788" v="2601" actId="22"/>
        <pc:sldMkLst>
          <pc:docMk/>
          <pc:sldMk cId="3569442718" sldId="946"/>
        </pc:sldMkLst>
        <pc:spChg chg="add">
          <ac:chgData name="marek.andel@odprezentuj.cz" userId="f0a9becd-1e31-4cd9-9a3e-c03b821d1dac" providerId="ADAL" clId="{6FFC809E-B67C-43AE-8809-33221084EB95}" dt="2022-08-08T08:30:16.788" v="2601" actId="22"/>
          <ac:spMkLst>
            <pc:docMk/>
            <pc:sldMk cId="3569442718" sldId="946"/>
            <ac:spMk id="3" creationId="{B26347E9-A287-0B57-A9DF-16E36F40420A}"/>
          </ac:spMkLst>
        </pc:spChg>
        <pc:spChg chg="del">
          <ac:chgData name="marek.andel@odprezentuj.cz" userId="f0a9becd-1e31-4cd9-9a3e-c03b821d1dac" providerId="ADAL" clId="{6FFC809E-B67C-43AE-8809-33221084EB95}" dt="2022-08-08T08:30:16.580" v="2600" actId="478"/>
          <ac:spMkLst>
            <pc:docMk/>
            <pc:sldMk cId="3569442718" sldId="946"/>
            <ac:spMk id="29" creationId="{090C96F1-643A-972C-9C52-8B4BBD793469}"/>
          </ac:spMkLst>
        </pc:spChg>
        <pc:spChg chg="del">
          <ac:chgData name="marek.andel@odprezentuj.cz" userId="f0a9becd-1e31-4cd9-9a3e-c03b821d1dac" providerId="ADAL" clId="{6FFC809E-B67C-43AE-8809-33221084EB95}" dt="2022-08-08T08:30:16.580" v="2600" actId="478"/>
          <ac:spMkLst>
            <pc:docMk/>
            <pc:sldMk cId="3569442718" sldId="946"/>
            <ac:spMk id="30" creationId="{5C187063-2327-BE84-4DEC-3656E6085978}"/>
          </ac:spMkLst>
        </pc:spChg>
        <pc:spChg chg="mod">
          <ac:chgData name="marek.andel@odprezentuj.cz" userId="f0a9becd-1e31-4cd9-9a3e-c03b821d1dac" providerId="ADAL" clId="{6FFC809E-B67C-43AE-8809-33221084EB95}" dt="2022-08-08T08:29:00.370" v="2585" actId="207"/>
          <ac:spMkLst>
            <pc:docMk/>
            <pc:sldMk cId="3569442718" sldId="946"/>
            <ac:spMk id="50" creationId="{CC1143DA-777B-2CD6-758D-3FAEC59C8A05}"/>
          </ac:spMkLst>
        </pc:spChg>
        <pc:spChg chg="del">
          <ac:chgData name="marek.andel@odprezentuj.cz" userId="f0a9becd-1e31-4cd9-9a3e-c03b821d1dac" providerId="ADAL" clId="{6FFC809E-B67C-43AE-8809-33221084EB95}" dt="2022-08-08T08:28:37.359" v="2532" actId="478"/>
          <ac:spMkLst>
            <pc:docMk/>
            <pc:sldMk cId="3569442718" sldId="946"/>
            <ac:spMk id="51" creationId="{F886B7CB-8001-555C-48AB-F53B86E248B4}"/>
          </ac:spMkLst>
        </pc:spChg>
        <pc:spChg chg="mod">
          <ac:chgData name="marek.andel@odprezentuj.cz" userId="f0a9becd-1e31-4cd9-9a3e-c03b821d1dac" providerId="ADAL" clId="{6FFC809E-B67C-43AE-8809-33221084EB95}" dt="2022-08-08T08:28:21.077" v="2531" actId="3064"/>
          <ac:spMkLst>
            <pc:docMk/>
            <pc:sldMk cId="3569442718" sldId="946"/>
            <ac:spMk id="56" creationId="{CF200E3A-C8A9-C431-7B1C-0606B8B8F9A3}"/>
          </ac:spMkLst>
        </pc:spChg>
        <pc:grpChg chg="del">
          <ac:chgData name="marek.andel@odprezentuj.cz" userId="f0a9becd-1e31-4cd9-9a3e-c03b821d1dac" providerId="ADAL" clId="{6FFC809E-B67C-43AE-8809-33221084EB95}" dt="2022-08-08T08:28:08.048" v="2517" actId="478"/>
          <ac:grpSpMkLst>
            <pc:docMk/>
            <pc:sldMk cId="3569442718" sldId="946"/>
            <ac:grpSpMk id="16" creationId="{6E8B9C5F-0F2C-28DE-8104-D61260CE37CF}"/>
          </ac:grpSpMkLst>
        </pc:grpChg>
      </pc:sldChg>
      <pc:sldChg chg="addSp delSp modSp add mod">
        <pc:chgData name="marek.andel@odprezentuj.cz" userId="f0a9becd-1e31-4cd9-9a3e-c03b821d1dac" providerId="ADAL" clId="{6FFC809E-B67C-43AE-8809-33221084EB95}" dt="2022-08-08T08:30:40.619" v="2604" actId="22"/>
        <pc:sldMkLst>
          <pc:docMk/>
          <pc:sldMk cId="4119335397" sldId="947"/>
        </pc:sldMkLst>
        <pc:spChg chg="add del">
          <ac:chgData name="marek.andel@odprezentuj.cz" userId="f0a9becd-1e31-4cd9-9a3e-c03b821d1dac" providerId="ADAL" clId="{6FFC809E-B67C-43AE-8809-33221084EB95}" dt="2022-08-08T08:29:54.642" v="2593" actId="22"/>
          <ac:spMkLst>
            <pc:docMk/>
            <pc:sldMk cId="4119335397" sldId="947"/>
            <ac:spMk id="6" creationId="{BAFB8EC4-8BE8-CF4F-7326-BF6CF4DA2A6F}"/>
          </ac:spMkLst>
        </pc:spChg>
        <pc:spChg chg="mod">
          <ac:chgData name="marek.andel@odprezentuj.cz" userId="f0a9becd-1e31-4cd9-9a3e-c03b821d1dac" providerId="ADAL" clId="{6FFC809E-B67C-43AE-8809-33221084EB95}" dt="2022-08-08T08:29:46.097" v="2590" actId="255"/>
          <ac:spMkLst>
            <pc:docMk/>
            <pc:sldMk cId="4119335397" sldId="947"/>
            <ac:spMk id="8" creationId="{7E596C43-86EB-7942-06E3-0BEE79480B36}"/>
          </ac:spMkLst>
        </pc:spChg>
        <pc:spChg chg="add">
          <ac:chgData name="marek.andel@odprezentuj.cz" userId="f0a9becd-1e31-4cd9-9a3e-c03b821d1dac" providerId="ADAL" clId="{6FFC809E-B67C-43AE-8809-33221084EB95}" dt="2022-08-08T08:29:57.253" v="2595" actId="22"/>
          <ac:spMkLst>
            <pc:docMk/>
            <pc:sldMk cId="4119335397" sldId="947"/>
            <ac:spMk id="9" creationId="{B55246A7-B336-1CAD-3CB5-65BB4B94124F}"/>
          </ac:spMkLst>
        </pc:spChg>
        <pc:spChg chg="add">
          <ac:chgData name="marek.andel@odprezentuj.cz" userId="f0a9becd-1e31-4cd9-9a3e-c03b821d1dac" providerId="ADAL" clId="{6FFC809E-B67C-43AE-8809-33221084EB95}" dt="2022-08-08T08:30:40.619" v="2604" actId="22"/>
          <ac:spMkLst>
            <pc:docMk/>
            <pc:sldMk cId="4119335397" sldId="947"/>
            <ac:spMk id="11" creationId="{1A649107-990F-8356-4076-936C2D3E01FF}"/>
          </ac:spMkLst>
        </pc:spChg>
        <pc:spChg chg="del">
          <ac:chgData name="marek.andel@odprezentuj.cz" userId="f0a9becd-1e31-4cd9-9a3e-c03b821d1dac" providerId="ADAL" clId="{6FFC809E-B67C-43AE-8809-33221084EB95}" dt="2022-08-08T08:29:36.465" v="2586" actId="478"/>
          <ac:spMkLst>
            <pc:docMk/>
            <pc:sldMk cId="4119335397" sldId="947"/>
            <ac:spMk id="17" creationId="{3F594087-5B58-350D-4CB4-58AEA4C73E39}"/>
          </ac:spMkLst>
        </pc:spChg>
        <pc:spChg chg="del">
          <ac:chgData name="marek.andel@odprezentuj.cz" userId="f0a9becd-1e31-4cd9-9a3e-c03b821d1dac" providerId="ADAL" clId="{6FFC809E-B67C-43AE-8809-33221084EB95}" dt="2022-08-08T08:29:53.637" v="2591" actId="478"/>
          <ac:spMkLst>
            <pc:docMk/>
            <pc:sldMk cId="4119335397" sldId="947"/>
            <ac:spMk id="18" creationId="{F17162E1-0699-5164-5FC4-BEDD93971C21}"/>
          </ac:spMkLst>
        </pc:spChg>
        <pc:spChg chg="del">
          <ac:chgData name="marek.andel@odprezentuj.cz" userId="f0a9becd-1e31-4cd9-9a3e-c03b821d1dac" providerId="ADAL" clId="{6FFC809E-B67C-43AE-8809-33221084EB95}" dt="2022-08-08T08:30:38.596" v="2602" actId="478"/>
          <ac:spMkLst>
            <pc:docMk/>
            <pc:sldMk cId="4119335397" sldId="947"/>
            <ac:spMk id="29" creationId="{5A550D6B-6F7B-8E29-528D-3AFCD4E32CA5}"/>
          </ac:spMkLst>
        </pc:spChg>
        <pc:spChg chg="del">
          <ac:chgData name="marek.andel@odprezentuj.cz" userId="f0a9becd-1e31-4cd9-9a3e-c03b821d1dac" providerId="ADAL" clId="{6FFC809E-B67C-43AE-8809-33221084EB95}" dt="2022-08-08T08:30:39.889" v="2603" actId="478"/>
          <ac:spMkLst>
            <pc:docMk/>
            <pc:sldMk cId="4119335397" sldId="947"/>
            <ac:spMk id="35" creationId="{85F4F778-9327-FCED-602E-F9FF8181534F}"/>
          </ac:spMkLst>
        </pc:spChg>
        <pc:grpChg chg="del">
          <ac:chgData name="marek.andel@odprezentuj.cz" userId="f0a9becd-1e31-4cd9-9a3e-c03b821d1dac" providerId="ADAL" clId="{6FFC809E-B67C-43AE-8809-33221084EB95}" dt="2022-08-08T08:29:56.275" v="2594" actId="478"/>
          <ac:grpSpMkLst>
            <pc:docMk/>
            <pc:sldMk cId="4119335397" sldId="947"/>
            <ac:grpSpMk id="19" creationId="{95D5FEC5-C737-2DCF-8194-FE3C39D34071}"/>
          </ac:grpSpMkLst>
        </pc:grpChg>
      </pc:sldChg>
      <pc:sldChg chg="new">
        <pc:chgData name="marek.andel@odprezentuj.cz" userId="f0a9becd-1e31-4cd9-9a3e-c03b821d1dac" providerId="ADAL" clId="{6FFC809E-B67C-43AE-8809-33221084EB95}" dt="2022-08-08T08:47:33.221" v="2643" actId="680"/>
        <pc:sldMkLst>
          <pc:docMk/>
          <pc:sldMk cId="754940782" sldId="948"/>
        </pc:sldMkLst>
      </pc:sldChg>
      <pc:sldChg chg="delSp mod">
        <pc:chgData name="marek.andel@odprezentuj.cz" userId="f0a9becd-1e31-4cd9-9a3e-c03b821d1dac" providerId="ADAL" clId="{6FFC809E-B67C-43AE-8809-33221084EB95}" dt="2022-08-11T15:51:04.455" v="2657" actId="478"/>
        <pc:sldMkLst>
          <pc:docMk/>
          <pc:sldMk cId="1419837680" sldId="954"/>
        </pc:sldMkLst>
        <pc:spChg chg="del">
          <ac:chgData name="marek.andel@odprezentuj.cz" userId="f0a9becd-1e31-4cd9-9a3e-c03b821d1dac" providerId="ADAL" clId="{6FFC809E-B67C-43AE-8809-33221084EB95}" dt="2022-08-11T15:51:04.455" v="2657" actId="478"/>
          <ac:spMkLst>
            <pc:docMk/>
            <pc:sldMk cId="1419837680" sldId="954"/>
            <ac:spMk id="3" creationId="{EB5F9CD1-FF23-ED29-E8AD-61E5FAB518B0}"/>
          </ac:spMkLst>
        </pc:spChg>
      </pc:sldChg>
    </pc:docChg>
  </pc:docChgLst>
  <pc:docChgLst>
    <pc:chgData name="Marek Hrkal" userId="8b39b60d-ce53-41aa-990b-557252e12282" providerId="ADAL" clId="{C46552BC-5C59-4A32-9CC5-F412A6BE9E2C}"/>
    <pc:docChg chg="addSld delSld modSld delSection modSection">
      <pc:chgData name="Marek Hrkal" userId="8b39b60d-ce53-41aa-990b-557252e12282" providerId="ADAL" clId="{C46552BC-5C59-4A32-9CC5-F412A6BE9E2C}" dt="2022-10-26T17:32:51.267" v="60"/>
      <pc:docMkLst>
        <pc:docMk/>
      </pc:docMkLst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4209387532" sldId="259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2542861526" sldId="260"/>
        </pc:sldMkLst>
      </pc:sldChg>
      <pc:sldChg chg="del">
        <pc:chgData name="Marek Hrkal" userId="8b39b60d-ce53-41aa-990b-557252e12282" providerId="ADAL" clId="{C46552BC-5C59-4A32-9CC5-F412A6BE9E2C}" dt="2022-10-26T17:29:12.781" v="2" actId="47"/>
        <pc:sldMkLst>
          <pc:docMk/>
          <pc:sldMk cId="299807993" sldId="274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2948098348" sldId="517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2337644319" sldId="518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792822884" sldId="519"/>
        </pc:sldMkLst>
      </pc:sldChg>
      <pc:sldChg chg="addSp modSp mod modAnim">
        <pc:chgData name="Marek Hrkal" userId="8b39b60d-ce53-41aa-990b-557252e12282" providerId="ADAL" clId="{C46552BC-5C59-4A32-9CC5-F412A6BE9E2C}" dt="2022-10-26T17:32:51.267" v="60"/>
        <pc:sldMkLst>
          <pc:docMk/>
          <pc:sldMk cId="3187128745" sldId="909"/>
        </pc:sldMkLst>
        <pc:spChg chg="add mod">
          <ac:chgData name="Marek Hrkal" userId="8b39b60d-ce53-41aa-990b-557252e12282" providerId="ADAL" clId="{C46552BC-5C59-4A32-9CC5-F412A6BE9E2C}" dt="2022-10-26T17:31:34.742" v="33" actId="20577"/>
          <ac:spMkLst>
            <pc:docMk/>
            <pc:sldMk cId="3187128745" sldId="909"/>
            <ac:spMk id="2" creationId="{A3537516-F09F-BA03-AE73-2C645FE6F010}"/>
          </ac:spMkLst>
        </pc:spChg>
      </pc:sldChg>
      <pc:sldChg chg="del">
        <pc:chgData name="Marek Hrkal" userId="8b39b60d-ce53-41aa-990b-557252e12282" providerId="ADAL" clId="{C46552BC-5C59-4A32-9CC5-F412A6BE9E2C}" dt="2022-10-26T17:30:43.703" v="10" actId="47"/>
        <pc:sldMkLst>
          <pc:docMk/>
          <pc:sldMk cId="3364791151" sldId="910"/>
        </pc:sldMkLst>
      </pc:sldChg>
      <pc:sldChg chg="del">
        <pc:chgData name="Marek Hrkal" userId="8b39b60d-ce53-41aa-990b-557252e12282" providerId="ADAL" clId="{C46552BC-5C59-4A32-9CC5-F412A6BE9E2C}" dt="2022-10-26T17:30:14.511" v="4" actId="47"/>
        <pc:sldMkLst>
          <pc:docMk/>
          <pc:sldMk cId="3082629516" sldId="911"/>
        </pc:sldMkLst>
      </pc:sldChg>
      <pc:sldChg chg="del">
        <pc:chgData name="Marek Hrkal" userId="8b39b60d-ce53-41aa-990b-557252e12282" providerId="ADAL" clId="{C46552BC-5C59-4A32-9CC5-F412A6BE9E2C}" dt="2022-10-26T17:30:21.967" v="5" actId="47"/>
        <pc:sldMkLst>
          <pc:docMk/>
          <pc:sldMk cId="2459668933" sldId="912"/>
        </pc:sldMkLst>
      </pc:sldChg>
      <pc:sldChg chg="addSp modSp modAnim">
        <pc:chgData name="Marek Hrkal" userId="8b39b60d-ce53-41aa-990b-557252e12282" providerId="ADAL" clId="{C46552BC-5C59-4A32-9CC5-F412A6BE9E2C}" dt="2022-10-26T17:32:30.510" v="56"/>
        <pc:sldMkLst>
          <pc:docMk/>
          <pc:sldMk cId="829838533" sldId="917"/>
        </pc:sldMkLst>
        <pc:spChg chg="add mod">
          <ac:chgData name="Marek Hrkal" userId="8b39b60d-ce53-41aa-990b-557252e12282" providerId="ADAL" clId="{C46552BC-5C59-4A32-9CC5-F412A6BE9E2C}" dt="2022-10-26T17:32:09.847" v="51"/>
          <ac:spMkLst>
            <pc:docMk/>
            <pc:sldMk cId="829838533" sldId="917"/>
            <ac:spMk id="2" creationId="{DE697740-A4D0-2BE6-A3F7-D74102639EAF}"/>
          </ac:spMkLst>
        </pc:spChg>
      </pc:sldChg>
      <pc:sldChg chg="addSp modSp modAnim">
        <pc:chgData name="Marek Hrkal" userId="8b39b60d-ce53-41aa-990b-557252e12282" providerId="ADAL" clId="{C46552BC-5C59-4A32-9CC5-F412A6BE9E2C}" dt="2022-10-26T17:32:34.972" v="57"/>
        <pc:sldMkLst>
          <pc:docMk/>
          <pc:sldMk cId="1842929531" sldId="919"/>
        </pc:sldMkLst>
        <pc:spChg chg="add mod">
          <ac:chgData name="Marek Hrkal" userId="8b39b60d-ce53-41aa-990b-557252e12282" providerId="ADAL" clId="{C46552BC-5C59-4A32-9CC5-F412A6BE9E2C}" dt="2022-10-26T17:32:08.188" v="50"/>
          <ac:spMkLst>
            <pc:docMk/>
            <pc:sldMk cId="1842929531" sldId="919"/>
            <ac:spMk id="4" creationId="{9439D4CA-755C-C192-CE25-4928968E46FE}"/>
          </ac:spMkLst>
        </pc:spChg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3406179722" sldId="923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1212626766" sldId="925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3825239776" sldId="930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477457456" sldId="931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1833654197" sldId="932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2562330893" sldId="933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2542523729" sldId="934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4234034678" sldId="936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105977496" sldId="937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2188303160" sldId="938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344090951" sldId="941"/>
        </pc:sldMkLst>
      </pc:sldChg>
      <pc:sldChg chg="del">
        <pc:chgData name="Marek Hrkal" userId="8b39b60d-ce53-41aa-990b-557252e12282" providerId="ADAL" clId="{C46552BC-5C59-4A32-9CC5-F412A6BE9E2C}" dt="2022-10-26T17:30:34.748" v="7" actId="47"/>
        <pc:sldMkLst>
          <pc:docMk/>
          <pc:sldMk cId="1570171891" sldId="943"/>
        </pc:sldMkLst>
      </pc:sldChg>
      <pc:sldChg chg="del">
        <pc:chgData name="Marek Hrkal" userId="8b39b60d-ce53-41aa-990b-557252e12282" providerId="ADAL" clId="{C46552BC-5C59-4A32-9CC5-F412A6BE9E2C}" dt="2022-10-26T17:28:18.582" v="0" actId="47"/>
        <pc:sldMkLst>
          <pc:docMk/>
          <pc:sldMk cId="2791877107" sldId="944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2777855035" sldId="945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3569442718" sldId="946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431019928" sldId="949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2583896292" sldId="950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68816249" sldId="952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446004648" sldId="953"/>
        </pc:sldMkLst>
      </pc:sldChg>
      <pc:sldChg chg="addSp modSp modAnim">
        <pc:chgData name="Marek Hrkal" userId="8b39b60d-ce53-41aa-990b-557252e12282" providerId="ADAL" clId="{C46552BC-5C59-4A32-9CC5-F412A6BE9E2C}" dt="2022-10-26T17:32:46.445" v="59"/>
        <pc:sldMkLst>
          <pc:docMk/>
          <pc:sldMk cId="1419837680" sldId="954"/>
        </pc:sldMkLst>
        <pc:spChg chg="add mod">
          <ac:chgData name="Marek Hrkal" userId="8b39b60d-ce53-41aa-990b-557252e12282" providerId="ADAL" clId="{C46552BC-5C59-4A32-9CC5-F412A6BE9E2C}" dt="2022-10-26T17:32:04.479" v="48"/>
          <ac:spMkLst>
            <pc:docMk/>
            <pc:sldMk cId="1419837680" sldId="954"/>
            <ac:spMk id="2" creationId="{94B3BD5E-6C7E-B7B7-3294-3B62F4467F40}"/>
          </ac:spMkLst>
        </pc:spChg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2521253535" sldId="957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2720199734" sldId="959"/>
        </pc:sldMkLst>
      </pc:sldChg>
      <pc:sldChg chg="del">
        <pc:chgData name="Marek Hrkal" userId="8b39b60d-ce53-41aa-990b-557252e12282" providerId="ADAL" clId="{C46552BC-5C59-4A32-9CC5-F412A6BE9E2C}" dt="2022-10-26T17:30:32.374" v="6" actId="47"/>
        <pc:sldMkLst>
          <pc:docMk/>
          <pc:sldMk cId="1415035378" sldId="960"/>
        </pc:sldMkLst>
      </pc:sldChg>
      <pc:sldChg chg="addSp modSp modAnim">
        <pc:chgData name="Marek Hrkal" userId="8b39b60d-ce53-41aa-990b-557252e12282" providerId="ADAL" clId="{C46552BC-5C59-4A32-9CC5-F412A6BE9E2C}" dt="2022-10-26T17:32:42.503" v="58"/>
        <pc:sldMkLst>
          <pc:docMk/>
          <pc:sldMk cId="3976981192" sldId="961"/>
        </pc:sldMkLst>
        <pc:spChg chg="add mod">
          <ac:chgData name="Marek Hrkal" userId="8b39b60d-ce53-41aa-990b-557252e12282" providerId="ADAL" clId="{C46552BC-5C59-4A32-9CC5-F412A6BE9E2C}" dt="2022-10-26T17:32:06.717" v="49"/>
          <ac:spMkLst>
            <pc:docMk/>
            <pc:sldMk cId="3976981192" sldId="961"/>
            <ac:spMk id="3" creationId="{BDBADED8-8A50-8288-BBC2-5868D3DF066B}"/>
          </ac:spMkLst>
        </pc:spChg>
      </pc:sldChg>
      <pc:sldChg chg="addSp modSp modAnim">
        <pc:chgData name="Marek Hrkal" userId="8b39b60d-ce53-41aa-990b-557252e12282" providerId="ADAL" clId="{C46552BC-5C59-4A32-9CC5-F412A6BE9E2C}" dt="2022-10-26T17:32:20.656" v="54"/>
        <pc:sldMkLst>
          <pc:docMk/>
          <pc:sldMk cId="3698734699" sldId="962"/>
        </pc:sldMkLst>
        <pc:spChg chg="add mod">
          <ac:chgData name="Marek Hrkal" userId="8b39b60d-ce53-41aa-990b-557252e12282" providerId="ADAL" clId="{C46552BC-5C59-4A32-9CC5-F412A6BE9E2C}" dt="2022-10-26T17:32:13.182" v="53"/>
          <ac:spMkLst>
            <pc:docMk/>
            <pc:sldMk cId="3698734699" sldId="962"/>
            <ac:spMk id="2" creationId="{74123063-4B78-F410-032F-32286A0718C6}"/>
          </ac:spMkLst>
        </pc:spChg>
      </pc:sldChg>
      <pc:sldChg chg="del">
        <pc:chgData name="Marek Hrkal" userId="8b39b60d-ce53-41aa-990b-557252e12282" providerId="ADAL" clId="{C46552BC-5C59-4A32-9CC5-F412A6BE9E2C}" dt="2022-10-26T17:30:35.178" v="8" actId="47"/>
        <pc:sldMkLst>
          <pc:docMk/>
          <pc:sldMk cId="1691919693" sldId="963"/>
        </pc:sldMkLst>
      </pc:sldChg>
      <pc:sldChg chg="addSp modSp modAnim">
        <pc:chgData name="Marek Hrkal" userId="8b39b60d-ce53-41aa-990b-557252e12282" providerId="ADAL" clId="{C46552BC-5C59-4A32-9CC5-F412A6BE9E2C}" dt="2022-10-26T17:32:26.262" v="55"/>
        <pc:sldMkLst>
          <pc:docMk/>
          <pc:sldMk cId="1454041394" sldId="964"/>
        </pc:sldMkLst>
        <pc:spChg chg="add mod">
          <ac:chgData name="Marek Hrkal" userId="8b39b60d-ce53-41aa-990b-557252e12282" providerId="ADAL" clId="{C46552BC-5C59-4A32-9CC5-F412A6BE9E2C}" dt="2022-10-26T17:32:11.507" v="52"/>
          <ac:spMkLst>
            <pc:docMk/>
            <pc:sldMk cId="1454041394" sldId="964"/>
            <ac:spMk id="4" creationId="{469941EB-23F4-D712-4EEC-9EB45B67715E}"/>
          </ac:spMkLst>
        </pc:spChg>
      </pc:sldChg>
      <pc:sldChg chg="addSp modSp add mod">
        <pc:chgData name="Marek Hrkal" userId="8b39b60d-ce53-41aa-990b-557252e12282" providerId="ADAL" clId="{C46552BC-5C59-4A32-9CC5-F412A6BE9E2C}" dt="2022-10-26T17:31:44.546" v="41" actId="20577"/>
        <pc:sldMkLst>
          <pc:docMk/>
          <pc:sldMk cId="3362258981" sldId="965"/>
        </pc:sldMkLst>
        <pc:spChg chg="add mod">
          <ac:chgData name="Marek Hrkal" userId="8b39b60d-ce53-41aa-990b-557252e12282" providerId="ADAL" clId="{C46552BC-5C59-4A32-9CC5-F412A6BE9E2C}" dt="2022-10-26T17:31:44.546" v="41" actId="20577"/>
          <ac:spMkLst>
            <pc:docMk/>
            <pc:sldMk cId="3362258981" sldId="965"/>
            <ac:spMk id="2" creationId="{A16982C7-FAFB-4696-0641-24F3630B8490}"/>
          </ac:spMkLst>
        </pc:spChg>
      </pc:sldChg>
      <pc:sldChg chg="del">
        <pc:chgData name="Marek Hrkal" userId="8b39b60d-ce53-41aa-990b-557252e12282" providerId="ADAL" clId="{C46552BC-5C59-4A32-9CC5-F412A6BE9E2C}" dt="2022-10-26T17:28:55.981" v="1" actId="47"/>
        <pc:sldMkLst>
          <pc:docMk/>
          <pc:sldMk cId="3578974472" sldId="965"/>
        </pc:sldMkLst>
      </pc:sldChg>
      <pc:sldChg chg="addSp modSp add">
        <pc:chgData name="Marek Hrkal" userId="8b39b60d-ce53-41aa-990b-557252e12282" providerId="ADAL" clId="{C46552BC-5C59-4A32-9CC5-F412A6BE9E2C}" dt="2022-10-26T17:31:49.494" v="42"/>
        <pc:sldMkLst>
          <pc:docMk/>
          <pc:sldMk cId="1797656598" sldId="966"/>
        </pc:sldMkLst>
        <pc:spChg chg="add mod">
          <ac:chgData name="Marek Hrkal" userId="8b39b60d-ce53-41aa-990b-557252e12282" providerId="ADAL" clId="{C46552BC-5C59-4A32-9CC5-F412A6BE9E2C}" dt="2022-10-26T17:31:49.494" v="42"/>
          <ac:spMkLst>
            <pc:docMk/>
            <pc:sldMk cId="1797656598" sldId="966"/>
            <ac:spMk id="2" creationId="{4964854C-41B2-E3FE-A79D-B8379196E777}"/>
          </ac:spMkLst>
        </pc:spChg>
      </pc:sldChg>
      <pc:sldChg chg="del">
        <pc:chgData name="Marek Hrkal" userId="8b39b60d-ce53-41aa-990b-557252e12282" providerId="ADAL" clId="{C46552BC-5C59-4A32-9CC5-F412A6BE9E2C}" dt="2022-10-26T17:29:12.781" v="2" actId="47"/>
        <pc:sldMkLst>
          <pc:docMk/>
          <pc:sldMk cId="2539838962" sldId="966"/>
        </pc:sldMkLst>
      </pc:sldChg>
      <pc:sldChg chg="addSp modSp add">
        <pc:chgData name="Marek Hrkal" userId="8b39b60d-ce53-41aa-990b-557252e12282" providerId="ADAL" clId="{C46552BC-5C59-4A32-9CC5-F412A6BE9E2C}" dt="2022-10-26T17:31:51.462" v="43"/>
        <pc:sldMkLst>
          <pc:docMk/>
          <pc:sldMk cId="176924398" sldId="967"/>
        </pc:sldMkLst>
        <pc:spChg chg="add mod">
          <ac:chgData name="Marek Hrkal" userId="8b39b60d-ce53-41aa-990b-557252e12282" providerId="ADAL" clId="{C46552BC-5C59-4A32-9CC5-F412A6BE9E2C}" dt="2022-10-26T17:31:51.462" v="43"/>
          <ac:spMkLst>
            <pc:docMk/>
            <pc:sldMk cId="176924398" sldId="967"/>
            <ac:spMk id="3" creationId="{EFEACE10-3B16-0DFD-D738-3FFE1C6AB81D}"/>
          </ac:spMkLst>
        </pc:spChg>
      </pc:sldChg>
      <pc:sldChg chg="del">
        <pc:chgData name="Marek Hrkal" userId="8b39b60d-ce53-41aa-990b-557252e12282" providerId="ADAL" clId="{C46552BC-5C59-4A32-9CC5-F412A6BE9E2C}" dt="2022-10-26T17:29:12.781" v="2" actId="47"/>
        <pc:sldMkLst>
          <pc:docMk/>
          <pc:sldMk cId="1297884397" sldId="967"/>
        </pc:sldMkLst>
      </pc:sldChg>
      <pc:sldChg chg="addSp modSp add">
        <pc:chgData name="Marek Hrkal" userId="8b39b60d-ce53-41aa-990b-557252e12282" providerId="ADAL" clId="{C46552BC-5C59-4A32-9CC5-F412A6BE9E2C}" dt="2022-10-26T17:31:53.446" v="44"/>
        <pc:sldMkLst>
          <pc:docMk/>
          <pc:sldMk cId="159643794" sldId="968"/>
        </pc:sldMkLst>
        <pc:spChg chg="add mod">
          <ac:chgData name="Marek Hrkal" userId="8b39b60d-ce53-41aa-990b-557252e12282" providerId="ADAL" clId="{C46552BC-5C59-4A32-9CC5-F412A6BE9E2C}" dt="2022-10-26T17:31:53.446" v="44"/>
          <ac:spMkLst>
            <pc:docMk/>
            <pc:sldMk cId="159643794" sldId="968"/>
            <ac:spMk id="4" creationId="{AC28D37C-2D76-8095-B26A-1FBE7352A329}"/>
          </ac:spMkLst>
        </pc:spChg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1650463242" sldId="969"/>
        </pc:sldMkLst>
      </pc:sldChg>
      <pc:sldChg chg="addSp modSp add">
        <pc:chgData name="Marek Hrkal" userId="8b39b60d-ce53-41aa-990b-557252e12282" providerId="ADAL" clId="{C46552BC-5C59-4A32-9CC5-F412A6BE9E2C}" dt="2022-10-26T17:31:55.485" v="45"/>
        <pc:sldMkLst>
          <pc:docMk/>
          <pc:sldMk cId="3755088487" sldId="969"/>
        </pc:sldMkLst>
        <pc:spChg chg="add mod">
          <ac:chgData name="Marek Hrkal" userId="8b39b60d-ce53-41aa-990b-557252e12282" providerId="ADAL" clId="{C46552BC-5C59-4A32-9CC5-F412A6BE9E2C}" dt="2022-10-26T17:31:55.485" v="45"/>
          <ac:spMkLst>
            <pc:docMk/>
            <pc:sldMk cId="3755088487" sldId="969"/>
            <ac:spMk id="2" creationId="{25F45774-1D80-A4E4-9AA5-D40B01956D99}"/>
          </ac:spMkLst>
        </pc:spChg>
      </pc:sldChg>
      <pc:sldChg chg="addSp modSp add">
        <pc:chgData name="Marek Hrkal" userId="8b39b60d-ce53-41aa-990b-557252e12282" providerId="ADAL" clId="{C46552BC-5C59-4A32-9CC5-F412A6BE9E2C}" dt="2022-10-26T17:31:57.605" v="46"/>
        <pc:sldMkLst>
          <pc:docMk/>
          <pc:sldMk cId="3452700667" sldId="970"/>
        </pc:sldMkLst>
        <pc:spChg chg="add mod">
          <ac:chgData name="Marek Hrkal" userId="8b39b60d-ce53-41aa-990b-557252e12282" providerId="ADAL" clId="{C46552BC-5C59-4A32-9CC5-F412A6BE9E2C}" dt="2022-10-26T17:31:57.605" v="46"/>
          <ac:spMkLst>
            <pc:docMk/>
            <pc:sldMk cId="3452700667" sldId="970"/>
            <ac:spMk id="4" creationId="{19640078-6656-F2C8-C154-C4D616ED5426}"/>
          </ac:spMkLst>
        </pc:spChg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240942461" sldId="971"/>
        </pc:sldMkLst>
      </pc:sldChg>
      <pc:sldChg chg="addSp modSp add">
        <pc:chgData name="Marek Hrkal" userId="8b39b60d-ce53-41aa-990b-557252e12282" providerId="ADAL" clId="{C46552BC-5C59-4A32-9CC5-F412A6BE9E2C}" dt="2022-10-26T17:31:59.509" v="47"/>
        <pc:sldMkLst>
          <pc:docMk/>
          <pc:sldMk cId="1577815158" sldId="971"/>
        </pc:sldMkLst>
        <pc:spChg chg="add mod">
          <ac:chgData name="Marek Hrkal" userId="8b39b60d-ce53-41aa-990b-557252e12282" providerId="ADAL" clId="{C46552BC-5C59-4A32-9CC5-F412A6BE9E2C}" dt="2022-10-26T17:31:59.509" v="47"/>
          <ac:spMkLst>
            <pc:docMk/>
            <pc:sldMk cId="1577815158" sldId="971"/>
            <ac:spMk id="2" creationId="{C13283B5-DB2E-E57C-1722-EFB1B18DB5F6}"/>
          </ac:spMkLst>
        </pc:spChg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1016662548" sldId="972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388840481" sldId="973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1626066953" sldId="974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3183739476" sldId="975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2029791636" sldId="976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450608330" sldId="977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831840158" sldId="978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426855983" sldId="979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1369377021" sldId="980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2836212377" sldId="981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2630743662" sldId="982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1098109567" sldId="983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97071234" sldId="984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116647240" sldId="985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2515681371" sldId="986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1200824287" sldId="987"/>
        </pc:sldMkLst>
      </pc:sldChg>
      <pc:sldChg chg="del">
        <pc:chgData name="Marek Hrkal" userId="8b39b60d-ce53-41aa-990b-557252e12282" providerId="ADAL" clId="{C46552BC-5C59-4A32-9CC5-F412A6BE9E2C}" dt="2022-10-26T17:30:11.378" v="3" actId="47"/>
        <pc:sldMkLst>
          <pc:docMk/>
          <pc:sldMk cId="3088436373" sldId="988"/>
        </pc:sldMkLst>
      </pc:sldChg>
      <pc:sldMasterChg chg="delSldLayout">
        <pc:chgData name="Marek Hrkal" userId="8b39b60d-ce53-41aa-990b-557252e12282" providerId="ADAL" clId="{C46552BC-5C59-4A32-9CC5-F412A6BE9E2C}" dt="2022-10-26T17:30:11.378" v="3" actId="47"/>
        <pc:sldMasterMkLst>
          <pc:docMk/>
          <pc:sldMasterMk cId="2473514790" sldId="2147483648"/>
        </pc:sldMasterMkLst>
        <pc:sldLayoutChg chg="del">
          <pc:chgData name="Marek Hrkal" userId="8b39b60d-ce53-41aa-990b-557252e12282" providerId="ADAL" clId="{C46552BC-5C59-4A32-9CC5-F412A6BE9E2C}" dt="2022-10-26T17:30:11.378" v="3" actId="47"/>
          <pc:sldLayoutMkLst>
            <pc:docMk/>
            <pc:sldMasterMk cId="2473514790" sldId="2147483648"/>
            <pc:sldLayoutMk cId="1541407078" sldId="2147483673"/>
          </pc:sldLayoutMkLst>
        </pc:sldLayoutChg>
      </pc:sldMasterChg>
    </pc:docChg>
  </pc:docChgLst>
  <pc:docChgLst>
    <pc:chgData name="Marek Anděl" userId="f0a9becd-1e31-4cd9-9a3e-c03b821d1dac" providerId="ADAL" clId="{715DF8BF-DC1B-4EFB-9D9E-F3A5BE6BD6F7}"/>
    <pc:docChg chg="undo redo custSel addSld delSld modSld sldOrd modSection">
      <pc:chgData name="Marek Anděl" userId="f0a9becd-1e31-4cd9-9a3e-c03b821d1dac" providerId="ADAL" clId="{715DF8BF-DC1B-4EFB-9D9E-F3A5BE6BD6F7}" dt="2022-08-12T08:57:52.005" v="1313"/>
      <pc:docMkLst>
        <pc:docMk/>
      </pc:docMkLst>
      <pc:sldChg chg="addSp delSp modSp mod addAnim delAnim modAnim modShow">
        <pc:chgData name="Marek Anděl" userId="f0a9becd-1e31-4cd9-9a3e-c03b821d1dac" providerId="ADAL" clId="{715DF8BF-DC1B-4EFB-9D9E-F3A5BE6BD6F7}" dt="2022-07-29T14:08:00.340" v="758" actId="692"/>
        <pc:sldMkLst>
          <pc:docMk/>
          <pc:sldMk cId="299807993" sldId="274"/>
        </pc:sldMkLst>
        <pc:spChg chg="mod">
          <ac:chgData name="Marek Anděl" userId="f0a9becd-1e31-4cd9-9a3e-c03b821d1dac" providerId="ADAL" clId="{715DF8BF-DC1B-4EFB-9D9E-F3A5BE6BD6F7}" dt="2022-07-29T14:07:46.562" v="757" actId="14100"/>
          <ac:spMkLst>
            <pc:docMk/>
            <pc:sldMk cId="299807993" sldId="274"/>
            <ac:spMk id="4" creationId="{585710B4-BEC5-5300-D6FD-456C98B0E29E}"/>
          </ac:spMkLst>
        </pc:spChg>
        <pc:spChg chg="mod">
          <ac:chgData name="Marek Anděl" userId="f0a9becd-1e31-4cd9-9a3e-c03b821d1dac" providerId="ADAL" clId="{715DF8BF-DC1B-4EFB-9D9E-F3A5BE6BD6F7}" dt="2022-07-29T14:07:19.471" v="754" actId="255"/>
          <ac:spMkLst>
            <pc:docMk/>
            <pc:sldMk cId="299807993" sldId="274"/>
            <ac:spMk id="5" creationId="{E4041540-0F78-67DA-67CB-29ECFA45A57F}"/>
          </ac:spMkLst>
        </pc:spChg>
        <pc:spChg chg="del">
          <ac:chgData name="Marek Anděl" userId="f0a9becd-1e31-4cd9-9a3e-c03b821d1dac" providerId="ADAL" clId="{715DF8BF-DC1B-4EFB-9D9E-F3A5BE6BD6F7}" dt="2022-07-29T14:06:42.111" v="742" actId="478"/>
          <ac:spMkLst>
            <pc:docMk/>
            <pc:sldMk cId="299807993" sldId="274"/>
            <ac:spMk id="6" creationId="{9A991A6D-0C3A-1E7F-C6D2-AA750F1116D8}"/>
          </ac:spMkLst>
        </pc:spChg>
        <pc:spChg chg="del">
          <ac:chgData name="Marek Anděl" userId="f0a9becd-1e31-4cd9-9a3e-c03b821d1dac" providerId="ADAL" clId="{715DF8BF-DC1B-4EFB-9D9E-F3A5BE6BD6F7}" dt="2022-07-29T13:58:54.823" v="663" actId="478"/>
          <ac:spMkLst>
            <pc:docMk/>
            <pc:sldMk cId="299807993" sldId="274"/>
            <ac:spMk id="12" creationId="{760508F8-2182-7D98-366E-0635B82C7CB8}"/>
          </ac:spMkLst>
        </pc:spChg>
        <pc:spChg chg="del">
          <ac:chgData name="Marek Anděl" userId="f0a9becd-1e31-4cd9-9a3e-c03b821d1dac" providerId="ADAL" clId="{715DF8BF-DC1B-4EFB-9D9E-F3A5BE6BD6F7}" dt="2022-07-29T13:59:04.822" v="669" actId="478"/>
          <ac:spMkLst>
            <pc:docMk/>
            <pc:sldMk cId="299807993" sldId="274"/>
            <ac:spMk id="13" creationId="{C3FFC328-A216-2621-415C-95D63BA9DBB3}"/>
          </ac:spMkLst>
        </pc:spChg>
        <pc:spChg chg="del">
          <ac:chgData name="Marek Anděl" userId="f0a9becd-1e31-4cd9-9a3e-c03b821d1dac" providerId="ADAL" clId="{715DF8BF-DC1B-4EFB-9D9E-F3A5BE6BD6F7}" dt="2022-07-29T13:58:53.573" v="661" actId="478"/>
          <ac:spMkLst>
            <pc:docMk/>
            <pc:sldMk cId="299807993" sldId="274"/>
            <ac:spMk id="14" creationId="{C3CFA7E8-F997-2915-F61B-20746E3284D7}"/>
          </ac:spMkLst>
        </pc:spChg>
        <pc:spChg chg="del">
          <ac:chgData name="Marek Anděl" userId="f0a9becd-1e31-4cd9-9a3e-c03b821d1dac" providerId="ADAL" clId="{715DF8BF-DC1B-4EFB-9D9E-F3A5BE6BD6F7}" dt="2022-07-29T13:58:54.191" v="662" actId="478"/>
          <ac:spMkLst>
            <pc:docMk/>
            <pc:sldMk cId="299807993" sldId="274"/>
            <ac:spMk id="15" creationId="{A5685A8A-9F37-E7F2-E675-250DAC102DA0}"/>
          </ac:spMkLst>
        </pc:spChg>
        <pc:spChg chg="del">
          <ac:chgData name="Marek Anděl" userId="f0a9becd-1e31-4cd9-9a3e-c03b821d1dac" providerId="ADAL" clId="{715DF8BF-DC1B-4EFB-9D9E-F3A5BE6BD6F7}" dt="2022-07-29T13:58:56.575" v="664" actId="478"/>
          <ac:spMkLst>
            <pc:docMk/>
            <pc:sldMk cId="299807993" sldId="274"/>
            <ac:spMk id="16" creationId="{AFA83B65-E747-F91C-D188-83B406CE8B51}"/>
          </ac:spMkLst>
        </pc:spChg>
        <pc:spChg chg="add mod">
          <ac:chgData name="Marek Anděl" userId="f0a9becd-1e31-4cd9-9a3e-c03b821d1dac" providerId="ADAL" clId="{715DF8BF-DC1B-4EFB-9D9E-F3A5BE6BD6F7}" dt="2022-07-29T14:07:19.471" v="754" actId="255"/>
          <ac:spMkLst>
            <pc:docMk/>
            <pc:sldMk cId="299807993" sldId="274"/>
            <ac:spMk id="17" creationId="{45724D36-A18E-25A3-9951-796FD6780192}"/>
          </ac:spMkLst>
        </pc:spChg>
        <pc:spChg chg="add mod">
          <ac:chgData name="Marek Anděl" userId="f0a9becd-1e31-4cd9-9a3e-c03b821d1dac" providerId="ADAL" clId="{715DF8BF-DC1B-4EFB-9D9E-F3A5BE6BD6F7}" dt="2022-07-29T14:07:19.471" v="754" actId="255"/>
          <ac:spMkLst>
            <pc:docMk/>
            <pc:sldMk cId="299807993" sldId="274"/>
            <ac:spMk id="18" creationId="{C05F701C-81F7-C2A5-AAE7-C655CD14B9BC}"/>
          </ac:spMkLst>
        </pc:spChg>
        <pc:spChg chg="mod">
          <ac:chgData name="Marek Anděl" userId="f0a9becd-1e31-4cd9-9a3e-c03b821d1dac" providerId="ADAL" clId="{715DF8BF-DC1B-4EFB-9D9E-F3A5BE6BD6F7}" dt="2022-07-29T13:59:09.339" v="672" actId="1076"/>
          <ac:spMkLst>
            <pc:docMk/>
            <pc:sldMk cId="299807993" sldId="274"/>
            <ac:spMk id="20" creationId="{0D0C4689-ABAD-7FEC-A6F9-48F1FD7507CF}"/>
          </ac:spMkLst>
        </pc:spChg>
        <pc:spChg chg="mod">
          <ac:chgData name="Marek Anděl" userId="f0a9becd-1e31-4cd9-9a3e-c03b821d1dac" providerId="ADAL" clId="{715DF8BF-DC1B-4EFB-9D9E-F3A5BE6BD6F7}" dt="2022-07-29T13:59:24.457" v="676" actId="12788"/>
          <ac:spMkLst>
            <pc:docMk/>
            <pc:sldMk cId="299807993" sldId="274"/>
            <ac:spMk id="21" creationId="{728CCF0C-94DD-8FC3-9F61-EB363584D879}"/>
          </ac:spMkLst>
        </pc:spChg>
        <pc:spChg chg="del mod">
          <ac:chgData name="Marek Anděl" userId="f0a9becd-1e31-4cd9-9a3e-c03b821d1dac" providerId="ADAL" clId="{715DF8BF-DC1B-4EFB-9D9E-F3A5BE6BD6F7}" dt="2022-07-29T13:58:59.206" v="666" actId="478"/>
          <ac:spMkLst>
            <pc:docMk/>
            <pc:sldMk cId="299807993" sldId="274"/>
            <ac:spMk id="22" creationId="{1A94EB39-9843-694A-396F-1225279642B2}"/>
          </ac:spMkLst>
        </pc:spChg>
        <pc:spChg chg="del mod">
          <ac:chgData name="Marek Anděl" userId="f0a9becd-1e31-4cd9-9a3e-c03b821d1dac" providerId="ADAL" clId="{715DF8BF-DC1B-4EFB-9D9E-F3A5BE6BD6F7}" dt="2022-07-29T13:58:59.206" v="666" actId="478"/>
          <ac:spMkLst>
            <pc:docMk/>
            <pc:sldMk cId="299807993" sldId="274"/>
            <ac:spMk id="23" creationId="{163A6029-CE7C-4929-89CB-748B459C5BB0}"/>
          </ac:spMkLst>
        </pc:spChg>
        <pc:spChg chg="del">
          <ac:chgData name="Marek Anděl" userId="f0a9becd-1e31-4cd9-9a3e-c03b821d1dac" providerId="ADAL" clId="{715DF8BF-DC1B-4EFB-9D9E-F3A5BE6BD6F7}" dt="2022-07-29T13:58:59.206" v="666" actId="478"/>
          <ac:spMkLst>
            <pc:docMk/>
            <pc:sldMk cId="299807993" sldId="274"/>
            <ac:spMk id="24" creationId="{FBDF194F-24E2-16AC-964F-0CD8B61D5ECB}"/>
          </ac:spMkLst>
        </pc:spChg>
        <pc:spChg chg="add mod">
          <ac:chgData name="Marek Anděl" userId="f0a9becd-1e31-4cd9-9a3e-c03b821d1dac" providerId="ADAL" clId="{715DF8BF-DC1B-4EFB-9D9E-F3A5BE6BD6F7}" dt="2022-07-29T14:04:31.231" v="693" actId="1076"/>
          <ac:spMkLst>
            <pc:docMk/>
            <pc:sldMk cId="299807993" sldId="274"/>
            <ac:spMk id="25" creationId="{E422E23B-6E3F-A1EB-0B03-061D3C4EF13B}"/>
          </ac:spMkLst>
        </pc:spChg>
        <pc:spChg chg="add del mod">
          <ac:chgData name="Marek Anděl" userId="f0a9becd-1e31-4cd9-9a3e-c03b821d1dac" providerId="ADAL" clId="{715DF8BF-DC1B-4EFB-9D9E-F3A5BE6BD6F7}" dt="2022-07-29T14:07:21.910" v="755" actId="478"/>
          <ac:spMkLst>
            <pc:docMk/>
            <pc:sldMk cId="299807993" sldId="274"/>
            <ac:spMk id="26" creationId="{6F5EDA96-B139-8F12-FA4B-DF02A3AA2850}"/>
          </ac:spMkLst>
        </pc:spChg>
        <pc:spChg chg="add del mod">
          <ac:chgData name="Marek Anděl" userId="f0a9becd-1e31-4cd9-9a3e-c03b821d1dac" providerId="ADAL" clId="{715DF8BF-DC1B-4EFB-9D9E-F3A5BE6BD6F7}" dt="2022-07-29T14:07:21.910" v="755" actId="478"/>
          <ac:spMkLst>
            <pc:docMk/>
            <pc:sldMk cId="299807993" sldId="274"/>
            <ac:spMk id="27" creationId="{C1B6BBA7-F7AA-9360-6B16-5D40A9B99A02}"/>
          </ac:spMkLst>
        </pc:spChg>
        <pc:cxnChg chg="mod">
          <ac:chgData name="Marek Anděl" userId="f0a9becd-1e31-4cd9-9a3e-c03b821d1dac" providerId="ADAL" clId="{715DF8BF-DC1B-4EFB-9D9E-F3A5BE6BD6F7}" dt="2022-07-29T14:08:00.340" v="758" actId="692"/>
          <ac:cxnSpMkLst>
            <pc:docMk/>
            <pc:sldMk cId="299807993" sldId="274"/>
            <ac:cxnSpMk id="3" creationId="{C05DA279-9D90-F57D-CFB6-925EFF171A8D}"/>
          </ac:cxnSpMkLst>
        </pc:cxnChg>
      </pc:sldChg>
      <pc:sldChg chg="addSp delSp modSp mod">
        <pc:chgData name="Marek Anděl" userId="f0a9becd-1e31-4cd9-9a3e-c03b821d1dac" providerId="ADAL" clId="{715DF8BF-DC1B-4EFB-9D9E-F3A5BE6BD6F7}" dt="2022-07-29T14:27:46.486" v="883" actId="478"/>
        <pc:sldMkLst>
          <pc:docMk/>
          <pc:sldMk cId="624380758" sldId="312"/>
        </pc:sldMkLst>
        <pc:spChg chg="add del mod">
          <ac:chgData name="Marek Anděl" userId="f0a9becd-1e31-4cd9-9a3e-c03b821d1dac" providerId="ADAL" clId="{715DF8BF-DC1B-4EFB-9D9E-F3A5BE6BD6F7}" dt="2022-07-29T14:27:46.486" v="883" actId="478"/>
          <ac:spMkLst>
            <pc:docMk/>
            <pc:sldMk cId="624380758" sldId="312"/>
            <ac:spMk id="2" creationId="{EF3F091A-5346-337E-E931-893D64894AA8}"/>
          </ac:spMkLst>
        </pc:spChg>
      </pc:sldChg>
      <pc:sldChg chg="addSp modSp del mod">
        <pc:chgData name="Marek Anděl" userId="f0a9becd-1e31-4cd9-9a3e-c03b821d1dac" providerId="ADAL" clId="{715DF8BF-DC1B-4EFB-9D9E-F3A5BE6BD6F7}" dt="2022-07-29T13:15:27.789" v="547" actId="47"/>
        <pc:sldMkLst>
          <pc:docMk/>
          <pc:sldMk cId="468980338" sldId="423"/>
        </pc:sldMkLst>
        <pc:spChg chg="mod">
          <ac:chgData name="Marek Anděl" userId="f0a9becd-1e31-4cd9-9a3e-c03b821d1dac" providerId="ADAL" clId="{715DF8BF-DC1B-4EFB-9D9E-F3A5BE6BD6F7}" dt="2022-07-29T13:13:49.557" v="515" actId="14100"/>
          <ac:spMkLst>
            <pc:docMk/>
            <pc:sldMk cId="468980338" sldId="423"/>
            <ac:spMk id="2" creationId="{15C1B429-BE0C-43AB-A54A-ACBBC5C699DE}"/>
          </ac:spMkLst>
        </pc:spChg>
        <pc:spChg chg="mod">
          <ac:chgData name="Marek Anděl" userId="f0a9becd-1e31-4cd9-9a3e-c03b821d1dac" providerId="ADAL" clId="{715DF8BF-DC1B-4EFB-9D9E-F3A5BE6BD6F7}" dt="2022-07-29T13:12:08.621" v="492" actId="20577"/>
          <ac:spMkLst>
            <pc:docMk/>
            <pc:sldMk cId="468980338" sldId="423"/>
            <ac:spMk id="3" creationId="{5DF00B8E-8017-417A-AF9A-898F599BCEF7}"/>
          </ac:spMkLst>
        </pc:spChg>
        <pc:spChg chg="mod">
          <ac:chgData name="Marek Anděl" userId="f0a9becd-1e31-4cd9-9a3e-c03b821d1dac" providerId="ADAL" clId="{715DF8BF-DC1B-4EFB-9D9E-F3A5BE6BD6F7}" dt="2022-07-29T13:13:46.796" v="514" actId="1076"/>
          <ac:spMkLst>
            <pc:docMk/>
            <pc:sldMk cId="468980338" sldId="423"/>
            <ac:spMk id="5" creationId="{9ACDA58A-DCBB-479C-9C76-19E423945F8F}"/>
          </ac:spMkLst>
        </pc:spChg>
        <pc:spChg chg="mod">
          <ac:chgData name="Marek Anděl" userId="f0a9becd-1e31-4cd9-9a3e-c03b821d1dac" providerId="ADAL" clId="{715DF8BF-DC1B-4EFB-9D9E-F3A5BE6BD6F7}" dt="2022-07-29T13:13:46.796" v="514" actId="1076"/>
          <ac:spMkLst>
            <pc:docMk/>
            <pc:sldMk cId="468980338" sldId="423"/>
            <ac:spMk id="7" creationId="{9FB9A921-1EB7-43B1-8CD1-BF0326959A6D}"/>
          </ac:spMkLst>
        </pc:spChg>
        <pc:spChg chg="mod">
          <ac:chgData name="Marek Anděl" userId="f0a9becd-1e31-4cd9-9a3e-c03b821d1dac" providerId="ADAL" clId="{715DF8BF-DC1B-4EFB-9D9E-F3A5BE6BD6F7}" dt="2022-07-29T13:13:46.796" v="514" actId="1076"/>
          <ac:spMkLst>
            <pc:docMk/>
            <pc:sldMk cId="468980338" sldId="423"/>
            <ac:spMk id="8" creationId="{25B23930-FB85-4E24-8BCF-8BFD8C56CF4E}"/>
          </ac:spMkLst>
        </pc:spChg>
        <pc:spChg chg="mod">
          <ac:chgData name="Marek Anděl" userId="f0a9becd-1e31-4cd9-9a3e-c03b821d1dac" providerId="ADAL" clId="{715DF8BF-DC1B-4EFB-9D9E-F3A5BE6BD6F7}" dt="2022-07-29T13:13:46.796" v="514" actId="1076"/>
          <ac:spMkLst>
            <pc:docMk/>
            <pc:sldMk cId="468980338" sldId="423"/>
            <ac:spMk id="9" creationId="{313A9931-2A3E-43B1-8D7C-D711C88CE022}"/>
          </ac:spMkLst>
        </pc:spChg>
        <pc:spChg chg="mod">
          <ac:chgData name="Marek Anděl" userId="f0a9becd-1e31-4cd9-9a3e-c03b821d1dac" providerId="ADAL" clId="{715DF8BF-DC1B-4EFB-9D9E-F3A5BE6BD6F7}" dt="2022-07-29T13:13:46.796" v="514" actId="1076"/>
          <ac:spMkLst>
            <pc:docMk/>
            <pc:sldMk cId="468980338" sldId="423"/>
            <ac:spMk id="10" creationId="{0D49AD99-CA53-4B0D-BC89-BF2AC27E0406}"/>
          </ac:spMkLst>
        </pc:spChg>
        <pc:spChg chg="mod">
          <ac:chgData name="Marek Anděl" userId="f0a9becd-1e31-4cd9-9a3e-c03b821d1dac" providerId="ADAL" clId="{715DF8BF-DC1B-4EFB-9D9E-F3A5BE6BD6F7}" dt="2022-07-29T13:13:46.796" v="514" actId="1076"/>
          <ac:spMkLst>
            <pc:docMk/>
            <pc:sldMk cId="468980338" sldId="423"/>
            <ac:spMk id="11" creationId="{32F1B22E-45AB-4C2B-A1C0-D37E63A0E3E3}"/>
          </ac:spMkLst>
        </pc:spChg>
        <pc:spChg chg="mod">
          <ac:chgData name="Marek Anděl" userId="f0a9becd-1e31-4cd9-9a3e-c03b821d1dac" providerId="ADAL" clId="{715DF8BF-DC1B-4EFB-9D9E-F3A5BE6BD6F7}" dt="2022-07-29T13:13:46.796" v="514" actId="1076"/>
          <ac:spMkLst>
            <pc:docMk/>
            <pc:sldMk cId="468980338" sldId="423"/>
            <ac:spMk id="12" creationId="{C215A952-A0FA-41FB-AB8D-A65D62FD0193}"/>
          </ac:spMkLst>
        </pc:spChg>
        <pc:spChg chg="mod">
          <ac:chgData name="Marek Anděl" userId="f0a9becd-1e31-4cd9-9a3e-c03b821d1dac" providerId="ADAL" clId="{715DF8BF-DC1B-4EFB-9D9E-F3A5BE6BD6F7}" dt="2022-07-29T13:13:46.796" v="514" actId="1076"/>
          <ac:spMkLst>
            <pc:docMk/>
            <pc:sldMk cId="468980338" sldId="423"/>
            <ac:spMk id="14" creationId="{35E9E95D-E3C4-4253-974F-42C83B81FCEB}"/>
          </ac:spMkLst>
        </pc:spChg>
        <pc:spChg chg="mod">
          <ac:chgData name="Marek Anděl" userId="f0a9becd-1e31-4cd9-9a3e-c03b821d1dac" providerId="ADAL" clId="{715DF8BF-DC1B-4EFB-9D9E-F3A5BE6BD6F7}" dt="2022-07-29T13:13:46.796" v="514" actId="1076"/>
          <ac:spMkLst>
            <pc:docMk/>
            <pc:sldMk cId="468980338" sldId="423"/>
            <ac:spMk id="16" creationId="{42700861-E8D1-4A95-B324-971EC669B101}"/>
          </ac:spMkLst>
        </pc:spChg>
        <pc:spChg chg="mod">
          <ac:chgData name="Marek Anděl" userId="f0a9becd-1e31-4cd9-9a3e-c03b821d1dac" providerId="ADAL" clId="{715DF8BF-DC1B-4EFB-9D9E-F3A5BE6BD6F7}" dt="2022-07-29T13:13:46.796" v="514" actId="1076"/>
          <ac:spMkLst>
            <pc:docMk/>
            <pc:sldMk cId="468980338" sldId="423"/>
            <ac:spMk id="25" creationId="{7214708A-296E-49F2-A130-53938AE40331}"/>
          </ac:spMkLst>
        </pc:spChg>
        <pc:spChg chg="mod">
          <ac:chgData name="Marek Anděl" userId="f0a9becd-1e31-4cd9-9a3e-c03b821d1dac" providerId="ADAL" clId="{715DF8BF-DC1B-4EFB-9D9E-F3A5BE6BD6F7}" dt="2022-07-29T13:13:46.796" v="514" actId="1076"/>
          <ac:spMkLst>
            <pc:docMk/>
            <pc:sldMk cId="468980338" sldId="423"/>
            <ac:spMk id="26" creationId="{3FEFB842-DEE7-45FF-A07D-3B0AC30E4878}"/>
          </ac:spMkLst>
        </pc:spChg>
        <pc:cxnChg chg="add mod">
          <ac:chgData name="Marek Anděl" userId="f0a9becd-1e31-4cd9-9a3e-c03b821d1dac" providerId="ADAL" clId="{715DF8BF-DC1B-4EFB-9D9E-F3A5BE6BD6F7}" dt="2022-07-29T13:13:31.839" v="512" actId="208"/>
          <ac:cxnSpMkLst>
            <pc:docMk/>
            <pc:sldMk cId="468980338" sldId="423"/>
            <ac:cxnSpMk id="15" creationId="{B7DE561E-29C2-BD63-5809-17D544F1915E}"/>
          </ac:cxnSpMkLst>
        </pc:cxnChg>
      </pc:sldChg>
      <pc:sldChg chg="addSp modSp add del">
        <pc:chgData name="Marek Anděl" userId="f0a9becd-1e31-4cd9-9a3e-c03b821d1dac" providerId="ADAL" clId="{715DF8BF-DC1B-4EFB-9D9E-F3A5BE6BD6F7}" dt="2022-08-05T14:19:23.597" v="1156" actId="47"/>
        <pc:sldMkLst>
          <pc:docMk/>
          <pc:sldMk cId="448364371" sldId="514"/>
        </pc:sldMkLst>
        <pc:spChg chg="add mod">
          <ac:chgData name="Marek Anděl" userId="f0a9becd-1e31-4cd9-9a3e-c03b821d1dac" providerId="ADAL" clId="{715DF8BF-DC1B-4EFB-9D9E-F3A5BE6BD6F7}" dt="2022-07-29T14:42:31.355" v="910"/>
          <ac:spMkLst>
            <pc:docMk/>
            <pc:sldMk cId="448364371" sldId="514"/>
            <ac:spMk id="10" creationId="{5D9363FC-DC38-38F2-FB4E-E7142FFCA1EC}"/>
          </ac:spMkLst>
        </pc:spChg>
      </pc:sldChg>
      <pc:sldChg chg="add del">
        <pc:chgData name="Marek Anděl" userId="f0a9becd-1e31-4cd9-9a3e-c03b821d1dac" providerId="ADAL" clId="{715DF8BF-DC1B-4EFB-9D9E-F3A5BE6BD6F7}" dt="2022-08-05T14:19:23.597" v="1156" actId="47"/>
        <pc:sldMkLst>
          <pc:docMk/>
          <pc:sldMk cId="3957496096" sldId="515"/>
        </pc:sldMkLst>
      </pc:sldChg>
      <pc:sldChg chg="add del">
        <pc:chgData name="Marek Anděl" userId="f0a9becd-1e31-4cd9-9a3e-c03b821d1dac" providerId="ADAL" clId="{715DF8BF-DC1B-4EFB-9D9E-F3A5BE6BD6F7}" dt="2022-08-05T14:19:23.597" v="1156" actId="47"/>
        <pc:sldMkLst>
          <pc:docMk/>
          <pc:sldMk cId="1480805626" sldId="516"/>
        </pc:sldMkLst>
      </pc:sldChg>
      <pc:sldChg chg="modSp add mod">
        <pc:chgData name="Marek Anděl" userId="f0a9becd-1e31-4cd9-9a3e-c03b821d1dac" providerId="ADAL" clId="{715DF8BF-DC1B-4EFB-9D9E-F3A5BE6BD6F7}" dt="2022-08-12T08:55:48.859" v="1300" actId="790"/>
        <pc:sldMkLst>
          <pc:docMk/>
          <pc:sldMk cId="2948098348" sldId="517"/>
        </pc:sldMkLst>
        <pc:spChg chg="mod">
          <ac:chgData name="Marek Anděl" userId="f0a9becd-1e31-4cd9-9a3e-c03b821d1dac" providerId="ADAL" clId="{715DF8BF-DC1B-4EFB-9D9E-F3A5BE6BD6F7}" dt="2022-08-05T14:20:29.861" v="1182" actId="1076"/>
          <ac:spMkLst>
            <pc:docMk/>
            <pc:sldMk cId="2948098348" sldId="517"/>
            <ac:spMk id="2" creationId="{65250813-E45A-4840-864D-67F3A90E0BDC}"/>
          </ac:spMkLst>
        </pc:spChg>
        <pc:spChg chg="mod">
          <ac:chgData name="Marek Anděl" userId="f0a9becd-1e31-4cd9-9a3e-c03b821d1dac" providerId="ADAL" clId="{715DF8BF-DC1B-4EFB-9D9E-F3A5BE6BD6F7}" dt="2022-08-12T08:55:48.859" v="1300" actId="790"/>
          <ac:spMkLst>
            <pc:docMk/>
            <pc:sldMk cId="2948098348" sldId="517"/>
            <ac:spMk id="3" creationId="{3C79A297-DE07-4578-A114-8E43EC0CA5A8}"/>
          </ac:spMkLst>
        </pc:spChg>
        <pc:spChg chg="mod">
          <ac:chgData name="Marek Anděl" userId="f0a9becd-1e31-4cd9-9a3e-c03b821d1dac" providerId="ADAL" clId="{715DF8BF-DC1B-4EFB-9D9E-F3A5BE6BD6F7}" dt="2022-08-12T08:55:48.859" v="1300" actId="790"/>
          <ac:spMkLst>
            <pc:docMk/>
            <pc:sldMk cId="2948098348" sldId="517"/>
            <ac:spMk id="4" creationId="{1D76C719-FBFF-4C1F-AA52-E5567916AF4D}"/>
          </ac:spMkLst>
        </pc:spChg>
        <pc:spChg chg="mod">
          <ac:chgData name="Marek Anděl" userId="f0a9becd-1e31-4cd9-9a3e-c03b821d1dac" providerId="ADAL" clId="{715DF8BF-DC1B-4EFB-9D9E-F3A5BE6BD6F7}" dt="2022-08-12T08:55:48.859" v="1300" actId="790"/>
          <ac:spMkLst>
            <pc:docMk/>
            <pc:sldMk cId="2948098348" sldId="517"/>
            <ac:spMk id="7" creationId="{8BAA9387-7E85-4DE4-B285-ED7535609DCB}"/>
          </ac:spMkLst>
        </pc:spChg>
        <pc:spChg chg="mod">
          <ac:chgData name="Marek Anděl" userId="f0a9becd-1e31-4cd9-9a3e-c03b821d1dac" providerId="ADAL" clId="{715DF8BF-DC1B-4EFB-9D9E-F3A5BE6BD6F7}" dt="2022-08-12T08:55:48.859" v="1300" actId="790"/>
          <ac:spMkLst>
            <pc:docMk/>
            <pc:sldMk cId="2948098348" sldId="517"/>
            <ac:spMk id="8" creationId="{5773CA68-88E4-45C3-AA3F-969F5E405C03}"/>
          </ac:spMkLst>
        </pc:spChg>
        <pc:spChg chg="mod">
          <ac:chgData name="Marek Anděl" userId="f0a9becd-1e31-4cd9-9a3e-c03b821d1dac" providerId="ADAL" clId="{715DF8BF-DC1B-4EFB-9D9E-F3A5BE6BD6F7}" dt="2022-08-12T08:55:48.859" v="1300" actId="790"/>
          <ac:spMkLst>
            <pc:docMk/>
            <pc:sldMk cId="2948098348" sldId="517"/>
            <ac:spMk id="9" creationId="{DA200906-16E6-4AD1-AA3D-8129BB8284F3}"/>
          </ac:spMkLst>
        </pc:spChg>
        <pc:spChg chg="mod">
          <ac:chgData name="Marek Anděl" userId="f0a9becd-1e31-4cd9-9a3e-c03b821d1dac" providerId="ADAL" clId="{715DF8BF-DC1B-4EFB-9D9E-F3A5BE6BD6F7}" dt="2022-08-12T08:55:48.859" v="1300" actId="790"/>
          <ac:spMkLst>
            <pc:docMk/>
            <pc:sldMk cId="2948098348" sldId="517"/>
            <ac:spMk id="10" creationId="{3D133B0D-0F2C-46A5-BFB6-EC40E1C563F9}"/>
          </ac:spMkLst>
        </pc:spChg>
      </pc:sldChg>
      <pc:sldChg chg="addSp delSp modSp add mod modTransition">
        <pc:chgData name="Marek Anděl" userId="f0a9becd-1e31-4cd9-9a3e-c03b821d1dac" providerId="ADAL" clId="{715DF8BF-DC1B-4EFB-9D9E-F3A5BE6BD6F7}" dt="2022-08-12T08:56:00.128" v="1301" actId="790"/>
        <pc:sldMkLst>
          <pc:docMk/>
          <pc:sldMk cId="2337644319" sldId="518"/>
        </pc:sldMkLst>
        <pc:spChg chg="add del mod">
          <ac:chgData name="Marek Anděl" userId="f0a9becd-1e31-4cd9-9a3e-c03b821d1dac" providerId="ADAL" clId="{715DF8BF-DC1B-4EFB-9D9E-F3A5BE6BD6F7}" dt="2022-08-12T08:56:00.128" v="1301" actId="790"/>
          <ac:spMkLst>
            <pc:docMk/>
            <pc:sldMk cId="2337644319" sldId="518"/>
            <ac:spMk id="2" creationId="{65250813-E45A-4840-864D-67F3A90E0BDC}"/>
          </ac:spMkLst>
        </pc:spChg>
        <pc:spChg chg="mod">
          <ac:chgData name="Marek Anděl" userId="f0a9becd-1e31-4cd9-9a3e-c03b821d1dac" providerId="ADAL" clId="{715DF8BF-DC1B-4EFB-9D9E-F3A5BE6BD6F7}" dt="2022-08-12T08:56:00.128" v="1301" actId="790"/>
          <ac:spMkLst>
            <pc:docMk/>
            <pc:sldMk cId="2337644319" sldId="518"/>
            <ac:spMk id="3" creationId="{3C79A297-DE07-4578-A114-8E43EC0CA5A8}"/>
          </ac:spMkLst>
        </pc:spChg>
        <pc:spChg chg="mod">
          <ac:chgData name="Marek Anděl" userId="f0a9becd-1e31-4cd9-9a3e-c03b821d1dac" providerId="ADAL" clId="{715DF8BF-DC1B-4EFB-9D9E-F3A5BE6BD6F7}" dt="2022-08-12T08:56:00.128" v="1301" actId="790"/>
          <ac:spMkLst>
            <pc:docMk/>
            <pc:sldMk cId="2337644319" sldId="518"/>
            <ac:spMk id="4" creationId="{1D76C719-FBFF-4C1F-AA52-E5567916AF4D}"/>
          </ac:spMkLst>
        </pc:spChg>
        <pc:spChg chg="mod">
          <ac:chgData name="Marek Anděl" userId="f0a9becd-1e31-4cd9-9a3e-c03b821d1dac" providerId="ADAL" clId="{715DF8BF-DC1B-4EFB-9D9E-F3A5BE6BD6F7}" dt="2022-08-12T08:56:00.128" v="1301" actId="790"/>
          <ac:spMkLst>
            <pc:docMk/>
            <pc:sldMk cId="2337644319" sldId="518"/>
            <ac:spMk id="7" creationId="{8BAA9387-7E85-4DE4-B285-ED7535609DCB}"/>
          </ac:spMkLst>
        </pc:spChg>
        <pc:spChg chg="mod">
          <ac:chgData name="Marek Anděl" userId="f0a9becd-1e31-4cd9-9a3e-c03b821d1dac" providerId="ADAL" clId="{715DF8BF-DC1B-4EFB-9D9E-F3A5BE6BD6F7}" dt="2022-08-12T08:56:00.128" v="1301" actId="790"/>
          <ac:spMkLst>
            <pc:docMk/>
            <pc:sldMk cId="2337644319" sldId="518"/>
            <ac:spMk id="8" creationId="{5773CA68-88E4-45C3-AA3F-969F5E405C03}"/>
          </ac:spMkLst>
        </pc:spChg>
        <pc:spChg chg="mod">
          <ac:chgData name="Marek Anděl" userId="f0a9becd-1e31-4cd9-9a3e-c03b821d1dac" providerId="ADAL" clId="{715DF8BF-DC1B-4EFB-9D9E-F3A5BE6BD6F7}" dt="2022-08-12T08:56:00.128" v="1301" actId="790"/>
          <ac:spMkLst>
            <pc:docMk/>
            <pc:sldMk cId="2337644319" sldId="518"/>
            <ac:spMk id="9" creationId="{DA200906-16E6-4AD1-AA3D-8129BB8284F3}"/>
          </ac:spMkLst>
        </pc:spChg>
        <pc:spChg chg="mod">
          <ac:chgData name="Marek Anděl" userId="f0a9becd-1e31-4cd9-9a3e-c03b821d1dac" providerId="ADAL" clId="{715DF8BF-DC1B-4EFB-9D9E-F3A5BE6BD6F7}" dt="2022-08-12T08:56:00.128" v="1301" actId="790"/>
          <ac:spMkLst>
            <pc:docMk/>
            <pc:sldMk cId="2337644319" sldId="518"/>
            <ac:spMk id="10" creationId="{3D133B0D-0F2C-46A5-BFB6-EC40E1C563F9}"/>
          </ac:spMkLst>
        </pc:spChg>
        <pc:spChg chg="add del mod">
          <ac:chgData name="Marek Anděl" userId="f0a9becd-1e31-4cd9-9a3e-c03b821d1dac" providerId="ADAL" clId="{715DF8BF-DC1B-4EFB-9D9E-F3A5BE6BD6F7}" dt="2022-08-05T14:19:45.828" v="1163"/>
          <ac:spMkLst>
            <pc:docMk/>
            <pc:sldMk cId="2337644319" sldId="518"/>
            <ac:spMk id="11" creationId="{F102D2EA-7CD6-6ED5-3443-DD77A990374B}"/>
          </ac:spMkLst>
        </pc:spChg>
        <pc:spChg chg="add del mod ord">
          <ac:chgData name="Marek Anděl" userId="f0a9becd-1e31-4cd9-9a3e-c03b821d1dac" providerId="ADAL" clId="{715DF8BF-DC1B-4EFB-9D9E-F3A5BE6BD6F7}" dt="2022-08-05T14:20:28.412" v="1179"/>
          <ac:spMkLst>
            <pc:docMk/>
            <pc:sldMk cId="2337644319" sldId="518"/>
            <ac:spMk id="12" creationId="{ED9A9E01-2A2E-9B93-D8D6-A3BFDCF5757E}"/>
          </ac:spMkLst>
        </pc:spChg>
        <pc:spChg chg="add del mod">
          <ac:chgData name="Marek Anděl" userId="f0a9becd-1e31-4cd9-9a3e-c03b821d1dac" providerId="ADAL" clId="{715DF8BF-DC1B-4EFB-9D9E-F3A5BE6BD6F7}" dt="2022-08-05T14:20:26.965" v="1175"/>
          <ac:spMkLst>
            <pc:docMk/>
            <pc:sldMk cId="2337644319" sldId="518"/>
            <ac:spMk id="13" creationId="{F66655BF-76B0-25A1-4F2E-7D40B9975454}"/>
          </ac:spMkLst>
        </pc:spChg>
      </pc:sldChg>
      <pc:sldChg chg="modSp add mod">
        <pc:chgData name="Marek Anděl" userId="f0a9becd-1e31-4cd9-9a3e-c03b821d1dac" providerId="ADAL" clId="{715DF8BF-DC1B-4EFB-9D9E-F3A5BE6BD6F7}" dt="2022-08-12T08:56:07.122" v="1302" actId="790"/>
        <pc:sldMkLst>
          <pc:docMk/>
          <pc:sldMk cId="792822884" sldId="519"/>
        </pc:sldMkLst>
        <pc:spChg chg="mod">
          <ac:chgData name="Marek Anděl" userId="f0a9becd-1e31-4cd9-9a3e-c03b821d1dac" providerId="ADAL" clId="{715DF8BF-DC1B-4EFB-9D9E-F3A5BE6BD6F7}" dt="2022-08-12T08:56:07.122" v="1302" actId="790"/>
          <ac:spMkLst>
            <pc:docMk/>
            <pc:sldMk cId="792822884" sldId="519"/>
            <ac:spMk id="2" creationId="{65250813-E45A-4840-864D-67F3A90E0BDC}"/>
          </ac:spMkLst>
        </pc:spChg>
        <pc:spChg chg="mod">
          <ac:chgData name="Marek Anděl" userId="f0a9becd-1e31-4cd9-9a3e-c03b821d1dac" providerId="ADAL" clId="{715DF8BF-DC1B-4EFB-9D9E-F3A5BE6BD6F7}" dt="2022-08-12T08:56:07.122" v="1302" actId="790"/>
          <ac:spMkLst>
            <pc:docMk/>
            <pc:sldMk cId="792822884" sldId="519"/>
            <ac:spMk id="3" creationId="{3C79A297-DE07-4578-A114-8E43EC0CA5A8}"/>
          </ac:spMkLst>
        </pc:spChg>
        <pc:spChg chg="mod">
          <ac:chgData name="Marek Anděl" userId="f0a9becd-1e31-4cd9-9a3e-c03b821d1dac" providerId="ADAL" clId="{715DF8BF-DC1B-4EFB-9D9E-F3A5BE6BD6F7}" dt="2022-08-12T08:56:07.122" v="1302" actId="790"/>
          <ac:spMkLst>
            <pc:docMk/>
            <pc:sldMk cId="792822884" sldId="519"/>
            <ac:spMk id="4" creationId="{1D76C719-FBFF-4C1F-AA52-E5567916AF4D}"/>
          </ac:spMkLst>
        </pc:spChg>
        <pc:spChg chg="mod">
          <ac:chgData name="Marek Anděl" userId="f0a9becd-1e31-4cd9-9a3e-c03b821d1dac" providerId="ADAL" clId="{715DF8BF-DC1B-4EFB-9D9E-F3A5BE6BD6F7}" dt="2022-08-12T08:56:07.122" v="1302" actId="790"/>
          <ac:spMkLst>
            <pc:docMk/>
            <pc:sldMk cId="792822884" sldId="519"/>
            <ac:spMk id="5" creationId="{ECE5DEB9-335B-4567-A967-9FFDC2BF2E17}"/>
          </ac:spMkLst>
        </pc:spChg>
        <pc:spChg chg="mod">
          <ac:chgData name="Marek Anděl" userId="f0a9becd-1e31-4cd9-9a3e-c03b821d1dac" providerId="ADAL" clId="{715DF8BF-DC1B-4EFB-9D9E-F3A5BE6BD6F7}" dt="2022-08-12T08:56:07.122" v="1302" actId="790"/>
          <ac:spMkLst>
            <pc:docMk/>
            <pc:sldMk cId="792822884" sldId="519"/>
            <ac:spMk id="7" creationId="{8BAA9387-7E85-4DE4-B285-ED7535609DCB}"/>
          </ac:spMkLst>
        </pc:spChg>
        <pc:spChg chg="mod">
          <ac:chgData name="Marek Anděl" userId="f0a9becd-1e31-4cd9-9a3e-c03b821d1dac" providerId="ADAL" clId="{715DF8BF-DC1B-4EFB-9D9E-F3A5BE6BD6F7}" dt="2022-08-12T08:56:07.122" v="1302" actId="790"/>
          <ac:spMkLst>
            <pc:docMk/>
            <pc:sldMk cId="792822884" sldId="519"/>
            <ac:spMk id="8" creationId="{5773CA68-88E4-45C3-AA3F-969F5E405C03}"/>
          </ac:spMkLst>
        </pc:spChg>
        <pc:spChg chg="mod">
          <ac:chgData name="Marek Anděl" userId="f0a9becd-1e31-4cd9-9a3e-c03b821d1dac" providerId="ADAL" clId="{715DF8BF-DC1B-4EFB-9D9E-F3A5BE6BD6F7}" dt="2022-08-12T08:56:07.122" v="1302" actId="790"/>
          <ac:spMkLst>
            <pc:docMk/>
            <pc:sldMk cId="792822884" sldId="519"/>
            <ac:spMk id="9" creationId="{DA200906-16E6-4AD1-AA3D-8129BB8284F3}"/>
          </ac:spMkLst>
        </pc:spChg>
        <pc:spChg chg="mod">
          <ac:chgData name="Marek Anděl" userId="f0a9becd-1e31-4cd9-9a3e-c03b821d1dac" providerId="ADAL" clId="{715DF8BF-DC1B-4EFB-9D9E-F3A5BE6BD6F7}" dt="2022-08-12T08:56:07.122" v="1302" actId="790"/>
          <ac:spMkLst>
            <pc:docMk/>
            <pc:sldMk cId="792822884" sldId="519"/>
            <ac:spMk id="10" creationId="{3D133B0D-0F2C-46A5-BFB6-EC40E1C563F9}"/>
          </ac:spMkLst>
        </pc:spChg>
      </pc:sldChg>
      <pc:sldChg chg="addSp modSp mod modClrScheme chgLayout">
        <pc:chgData name="Marek Anděl" userId="f0a9becd-1e31-4cd9-9a3e-c03b821d1dac" providerId="ADAL" clId="{715DF8BF-DC1B-4EFB-9D9E-F3A5BE6BD6F7}" dt="2022-07-29T12:40:35.684" v="172" actId="13926"/>
        <pc:sldMkLst>
          <pc:docMk/>
          <pc:sldMk cId="3364791151" sldId="910"/>
        </pc:sldMkLst>
        <pc:spChg chg="mod">
          <ac:chgData name="Marek Anděl" userId="f0a9becd-1e31-4cd9-9a3e-c03b821d1dac" providerId="ADAL" clId="{715DF8BF-DC1B-4EFB-9D9E-F3A5BE6BD6F7}" dt="2022-07-29T11:58:45.528" v="111" actId="1076"/>
          <ac:spMkLst>
            <pc:docMk/>
            <pc:sldMk cId="3364791151" sldId="910"/>
            <ac:spMk id="4" creationId="{F73CE9FA-95FD-8EFA-3BCA-37EB78250362}"/>
          </ac:spMkLst>
        </pc:spChg>
        <pc:spChg chg="add mod ord">
          <ac:chgData name="Marek Anděl" userId="f0a9becd-1e31-4cd9-9a3e-c03b821d1dac" providerId="ADAL" clId="{715DF8BF-DC1B-4EFB-9D9E-F3A5BE6BD6F7}" dt="2022-07-29T12:40:35.684" v="172" actId="13926"/>
          <ac:spMkLst>
            <pc:docMk/>
            <pc:sldMk cId="3364791151" sldId="910"/>
            <ac:spMk id="9" creationId="{0DE2B4FE-599D-A296-0938-59AEC31D34FB}"/>
          </ac:spMkLst>
        </pc:spChg>
        <pc:grpChg chg="add mod">
          <ac:chgData name="Marek Anděl" userId="f0a9becd-1e31-4cd9-9a3e-c03b821d1dac" providerId="ADAL" clId="{715DF8BF-DC1B-4EFB-9D9E-F3A5BE6BD6F7}" dt="2022-07-29T11:57:59.881" v="108" actId="1035"/>
          <ac:grpSpMkLst>
            <pc:docMk/>
            <pc:sldMk cId="3364791151" sldId="910"/>
            <ac:grpSpMk id="5" creationId="{AAB8324F-3A0F-EAED-D2BC-6893490E1166}"/>
          </ac:grpSpMkLst>
        </pc:grpChg>
        <pc:grpChg chg="add mod">
          <ac:chgData name="Marek Anděl" userId="f0a9becd-1e31-4cd9-9a3e-c03b821d1dac" providerId="ADAL" clId="{715DF8BF-DC1B-4EFB-9D9E-F3A5BE6BD6F7}" dt="2022-07-29T12:04:17.145" v="118" actId="1036"/>
          <ac:grpSpMkLst>
            <pc:docMk/>
            <pc:sldMk cId="3364791151" sldId="910"/>
            <ac:grpSpMk id="10" creationId="{7CE9A30F-62D2-4D50-CF51-954BDC204154}"/>
          </ac:grpSpMkLst>
        </pc:grpChg>
        <pc:picChg chg="add mod modCrop">
          <ac:chgData name="Marek Anděl" userId="f0a9becd-1e31-4cd9-9a3e-c03b821d1dac" providerId="ADAL" clId="{715DF8BF-DC1B-4EFB-9D9E-F3A5BE6BD6F7}" dt="2022-07-29T11:57:19.609" v="81" actId="18131"/>
          <ac:picMkLst>
            <pc:docMk/>
            <pc:sldMk cId="3364791151" sldId="910"/>
            <ac:picMk id="3" creationId="{5C8527EC-2C7D-0E1F-C70B-43647E109B3E}"/>
          </ac:picMkLst>
        </pc:picChg>
        <pc:picChg chg="add mod">
          <ac:chgData name="Marek Anděl" userId="f0a9becd-1e31-4cd9-9a3e-c03b821d1dac" providerId="ADAL" clId="{715DF8BF-DC1B-4EFB-9D9E-F3A5BE6BD6F7}" dt="2022-07-29T11:55:29.509" v="11" actId="164"/>
          <ac:picMkLst>
            <pc:docMk/>
            <pc:sldMk cId="3364791151" sldId="910"/>
            <ac:picMk id="6" creationId="{A2EB8779-8130-0D52-E3C9-C22C91B3BDA8}"/>
          </ac:picMkLst>
        </pc:picChg>
        <pc:picChg chg="mod ord">
          <ac:chgData name="Marek Anděl" userId="f0a9becd-1e31-4cd9-9a3e-c03b821d1dac" providerId="ADAL" clId="{715DF8BF-DC1B-4EFB-9D9E-F3A5BE6BD6F7}" dt="2022-07-29T11:56:07.859" v="27" actId="1076"/>
          <ac:picMkLst>
            <pc:docMk/>
            <pc:sldMk cId="3364791151" sldId="910"/>
            <ac:picMk id="7" creationId="{2E5EAF2A-4596-3576-C20F-23E5048A5476}"/>
          </ac:picMkLst>
        </pc:picChg>
        <pc:picChg chg="add mod">
          <ac:chgData name="Marek Anděl" userId="f0a9becd-1e31-4cd9-9a3e-c03b821d1dac" providerId="ADAL" clId="{715DF8BF-DC1B-4EFB-9D9E-F3A5BE6BD6F7}" dt="2022-07-29T11:55:29.509" v="11" actId="164"/>
          <ac:picMkLst>
            <pc:docMk/>
            <pc:sldMk cId="3364791151" sldId="910"/>
            <ac:picMk id="8" creationId="{B24B9798-36B4-0DD4-87E9-EEE2D95EC708}"/>
          </ac:picMkLst>
        </pc:picChg>
        <pc:picChg chg="mod">
          <ac:chgData name="Marek Anděl" userId="f0a9becd-1e31-4cd9-9a3e-c03b821d1dac" providerId="ADAL" clId="{715DF8BF-DC1B-4EFB-9D9E-F3A5BE6BD6F7}" dt="2022-07-29T11:57:34.055" v="84"/>
          <ac:picMkLst>
            <pc:docMk/>
            <pc:sldMk cId="3364791151" sldId="910"/>
            <ac:picMk id="11" creationId="{5021DE10-6094-9F9B-2C73-323E11AE3F55}"/>
          </ac:picMkLst>
        </pc:picChg>
        <pc:picChg chg="mod">
          <ac:chgData name="Marek Anděl" userId="f0a9becd-1e31-4cd9-9a3e-c03b821d1dac" providerId="ADAL" clId="{715DF8BF-DC1B-4EFB-9D9E-F3A5BE6BD6F7}" dt="2022-07-29T11:57:34.055" v="84"/>
          <ac:picMkLst>
            <pc:docMk/>
            <pc:sldMk cId="3364791151" sldId="910"/>
            <ac:picMk id="12" creationId="{52484B38-DC15-3605-CDF3-4B90811C08F7}"/>
          </ac:picMkLst>
        </pc:picChg>
        <pc:picChg chg="mod">
          <ac:chgData name="Marek Anděl" userId="f0a9becd-1e31-4cd9-9a3e-c03b821d1dac" providerId="ADAL" clId="{715DF8BF-DC1B-4EFB-9D9E-F3A5BE6BD6F7}" dt="2022-07-29T11:57:34.055" v="84"/>
          <ac:picMkLst>
            <pc:docMk/>
            <pc:sldMk cId="3364791151" sldId="910"/>
            <ac:picMk id="13" creationId="{9E36C8A0-005C-F400-F738-06EC987A69E2}"/>
          </ac:picMkLst>
        </pc:picChg>
        <pc:picChg chg="mod">
          <ac:chgData name="Marek Anděl" userId="f0a9becd-1e31-4cd9-9a3e-c03b821d1dac" providerId="ADAL" clId="{715DF8BF-DC1B-4EFB-9D9E-F3A5BE6BD6F7}" dt="2022-07-29T11:57:48.057" v="94" actId="1036"/>
          <ac:picMkLst>
            <pc:docMk/>
            <pc:sldMk cId="3364791151" sldId="910"/>
            <ac:picMk id="14" creationId="{35DC79ED-3FB4-4C54-B244-BEB9EF3039EE}"/>
          </ac:picMkLst>
        </pc:picChg>
      </pc:sldChg>
      <pc:sldChg chg="addSp delSp modSp mod modClrScheme modAnim chgLayout">
        <pc:chgData name="Marek Anděl" userId="f0a9becd-1e31-4cd9-9a3e-c03b821d1dac" providerId="ADAL" clId="{715DF8BF-DC1B-4EFB-9D9E-F3A5BE6BD6F7}" dt="2022-07-29T13:40:23.183" v="659" actId="1076"/>
        <pc:sldMkLst>
          <pc:docMk/>
          <pc:sldMk cId="47980241" sldId="918"/>
        </pc:sldMkLst>
        <pc:spChg chg="mod">
          <ac:chgData name="Marek Anděl" userId="f0a9becd-1e31-4cd9-9a3e-c03b821d1dac" providerId="ADAL" clId="{715DF8BF-DC1B-4EFB-9D9E-F3A5BE6BD6F7}" dt="2022-07-29T12:05:04.241" v="119" actId="1076"/>
          <ac:spMkLst>
            <pc:docMk/>
            <pc:sldMk cId="47980241" sldId="918"/>
            <ac:spMk id="3" creationId="{EB5F9CD1-FF23-ED29-E8AD-61E5FAB518B0}"/>
          </ac:spMkLst>
        </pc:spChg>
        <pc:spChg chg="mod topLvl">
          <ac:chgData name="Marek Anděl" userId="f0a9becd-1e31-4cd9-9a3e-c03b821d1dac" providerId="ADAL" clId="{715DF8BF-DC1B-4EFB-9D9E-F3A5BE6BD6F7}" dt="2022-07-29T12:10:58.300" v="150" actId="164"/>
          <ac:spMkLst>
            <pc:docMk/>
            <pc:sldMk cId="47980241" sldId="918"/>
            <ac:spMk id="7" creationId="{42B7FE33-42CC-BF25-712E-10EAA7D91D2F}"/>
          </ac:spMkLst>
        </pc:spChg>
        <pc:spChg chg="mod topLvl">
          <ac:chgData name="Marek Anděl" userId="f0a9becd-1e31-4cd9-9a3e-c03b821d1dac" providerId="ADAL" clId="{715DF8BF-DC1B-4EFB-9D9E-F3A5BE6BD6F7}" dt="2022-07-29T12:10:58.300" v="150" actId="164"/>
          <ac:spMkLst>
            <pc:docMk/>
            <pc:sldMk cId="47980241" sldId="918"/>
            <ac:spMk id="8" creationId="{4B607097-7C19-2242-7ED1-DCA02C6580EE}"/>
          </ac:spMkLst>
        </pc:spChg>
        <pc:spChg chg="mod topLvl">
          <ac:chgData name="Marek Anděl" userId="f0a9becd-1e31-4cd9-9a3e-c03b821d1dac" providerId="ADAL" clId="{715DF8BF-DC1B-4EFB-9D9E-F3A5BE6BD6F7}" dt="2022-07-29T12:10:58.300" v="150" actId="164"/>
          <ac:spMkLst>
            <pc:docMk/>
            <pc:sldMk cId="47980241" sldId="918"/>
            <ac:spMk id="9" creationId="{3F2CDC6D-93E2-B558-98FE-8C82C2A5B06C}"/>
          </ac:spMkLst>
        </pc:spChg>
        <pc:spChg chg="mod topLvl">
          <ac:chgData name="Marek Anděl" userId="f0a9becd-1e31-4cd9-9a3e-c03b821d1dac" providerId="ADAL" clId="{715DF8BF-DC1B-4EFB-9D9E-F3A5BE6BD6F7}" dt="2022-07-29T12:10:58.300" v="150" actId="164"/>
          <ac:spMkLst>
            <pc:docMk/>
            <pc:sldMk cId="47980241" sldId="918"/>
            <ac:spMk id="10" creationId="{B0DBED68-D702-3A2B-0B9A-53A8FADC3D24}"/>
          </ac:spMkLst>
        </pc:spChg>
        <pc:spChg chg="mod topLvl">
          <ac:chgData name="Marek Anděl" userId="f0a9becd-1e31-4cd9-9a3e-c03b821d1dac" providerId="ADAL" clId="{715DF8BF-DC1B-4EFB-9D9E-F3A5BE6BD6F7}" dt="2022-07-29T12:10:58.300" v="150" actId="164"/>
          <ac:spMkLst>
            <pc:docMk/>
            <pc:sldMk cId="47980241" sldId="918"/>
            <ac:spMk id="11" creationId="{20139ADA-2213-257A-30E8-AFED1425E3DF}"/>
          </ac:spMkLst>
        </pc:spChg>
        <pc:spChg chg="mod topLvl">
          <ac:chgData name="Marek Anděl" userId="f0a9becd-1e31-4cd9-9a3e-c03b821d1dac" providerId="ADAL" clId="{715DF8BF-DC1B-4EFB-9D9E-F3A5BE6BD6F7}" dt="2022-07-29T12:10:58.300" v="150" actId="164"/>
          <ac:spMkLst>
            <pc:docMk/>
            <pc:sldMk cId="47980241" sldId="918"/>
            <ac:spMk id="12" creationId="{55F184EA-6852-E883-BF79-70C68F453D9D}"/>
          </ac:spMkLst>
        </pc:spChg>
        <pc:spChg chg="mod topLvl">
          <ac:chgData name="Marek Anděl" userId="f0a9becd-1e31-4cd9-9a3e-c03b821d1dac" providerId="ADAL" clId="{715DF8BF-DC1B-4EFB-9D9E-F3A5BE6BD6F7}" dt="2022-07-29T12:10:58.300" v="150" actId="164"/>
          <ac:spMkLst>
            <pc:docMk/>
            <pc:sldMk cId="47980241" sldId="918"/>
            <ac:spMk id="13" creationId="{122ED133-E9C0-3945-1024-07A1BD8F45F3}"/>
          </ac:spMkLst>
        </pc:spChg>
        <pc:spChg chg="mod topLvl">
          <ac:chgData name="Marek Anděl" userId="f0a9becd-1e31-4cd9-9a3e-c03b821d1dac" providerId="ADAL" clId="{715DF8BF-DC1B-4EFB-9D9E-F3A5BE6BD6F7}" dt="2022-07-29T12:10:58.300" v="150" actId="164"/>
          <ac:spMkLst>
            <pc:docMk/>
            <pc:sldMk cId="47980241" sldId="918"/>
            <ac:spMk id="14" creationId="{3FF32AB2-2D67-8472-6CDD-6BAEFD1E0F3E}"/>
          </ac:spMkLst>
        </pc:spChg>
        <pc:spChg chg="mod topLvl">
          <ac:chgData name="Marek Anděl" userId="f0a9becd-1e31-4cd9-9a3e-c03b821d1dac" providerId="ADAL" clId="{715DF8BF-DC1B-4EFB-9D9E-F3A5BE6BD6F7}" dt="2022-07-29T12:10:58.300" v="150" actId="164"/>
          <ac:spMkLst>
            <pc:docMk/>
            <pc:sldMk cId="47980241" sldId="918"/>
            <ac:spMk id="15" creationId="{868DA618-6765-8022-920E-8FDF520250DD}"/>
          </ac:spMkLst>
        </pc:spChg>
        <pc:spChg chg="mod topLvl">
          <ac:chgData name="Marek Anděl" userId="f0a9becd-1e31-4cd9-9a3e-c03b821d1dac" providerId="ADAL" clId="{715DF8BF-DC1B-4EFB-9D9E-F3A5BE6BD6F7}" dt="2022-07-29T12:10:58.300" v="150" actId="164"/>
          <ac:spMkLst>
            <pc:docMk/>
            <pc:sldMk cId="47980241" sldId="918"/>
            <ac:spMk id="16" creationId="{3C445DB5-ABDD-D0D7-B27A-27F33FCFE6E8}"/>
          </ac:spMkLst>
        </pc:spChg>
        <pc:spChg chg="mod topLvl">
          <ac:chgData name="Marek Anděl" userId="f0a9becd-1e31-4cd9-9a3e-c03b821d1dac" providerId="ADAL" clId="{715DF8BF-DC1B-4EFB-9D9E-F3A5BE6BD6F7}" dt="2022-07-29T12:10:58.300" v="150" actId="164"/>
          <ac:spMkLst>
            <pc:docMk/>
            <pc:sldMk cId="47980241" sldId="918"/>
            <ac:spMk id="17" creationId="{2C3763AA-8276-8144-D82C-0EFB87D66808}"/>
          </ac:spMkLst>
        </pc:spChg>
        <pc:spChg chg="mod topLvl">
          <ac:chgData name="Marek Anděl" userId="f0a9becd-1e31-4cd9-9a3e-c03b821d1dac" providerId="ADAL" clId="{715DF8BF-DC1B-4EFB-9D9E-F3A5BE6BD6F7}" dt="2022-07-29T12:10:58.300" v="150" actId="164"/>
          <ac:spMkLst>
            <pc:docMk/>
            <pc:sldMk cId="47980241" sldId="918"/>
            <ac:spMk id="18" creationId="{4C01C38F-8EFC-F2BD-FDB3-66E93D9E78FC}"/>
          </ac:spMkLst>
        </pc:spChg>
        <pc:spChg chg="mod topLvl">
          <ac:chgData name="Marek Anděl" userId="f0a9becd-1e31-4cd9-9a3e-c03b821d1dac" providerId="ADAL" clId="{715DF8BF-DC1B-4EFB-9D9E-F3A5BE6BD6F7}" dt="2022-07-29T12:10:58.300" v="150" actId="164"/>
          <ac:spMkLst>
            <pc:docMk/>
            <pc:sldMk cId="47980241" sldId="918"/>
            <ac:spMk id="19" creationId="{4534FDAF-0D72-B4E6-37EE-580150F31111}"/>
          </ac:spMkLst>
        </pc:spChg>
        <pc:spChg chg="mod topLvl">
          <ac:chgData name="Marek Anděl" userId="f0a9becd-1e31-4cd9-9a3e-c03b821d1dac" providerId="ADAL" clId="{715DF8BF-DC1B-4EFB-9D9E-F3A5BE6BD6F7}" dt="2022-07-29T12:10:58.300" v="150" actId="164"/>
          <ac:spMkLst>
            <pc:docMk/>
            <pc:sldMk cId="47980241" sldId="918"/>
            <ac:spMk id="20" creationId="{3ABD5400-B0EB-71E2-189D-81999D08AD50}"/>
          </ac:spMkLst>
        </pc:spChg>
        <pc:spChg chg="mod topLvl">
          <ac:chgData name="Marek Anděl" userId="f0a9becd-1e31-4cd9-9a3e-c03b821d1dac" providerId="ADAL" clId="{715DF8BF-DC1B-4EFB-9D9E-F3A5BE6BD6F7}" dt="2022-07-29T12:10:58.300" v="150" actId="164"/>
          <ac:spMkLst>
            <pc:docMk/>
            <pc:sldMk cId="47980241" sldId="918"/>
            <ac:spMk id="21" creationId="{2F95EB27-77FA-56CA-45BF-2E4FC726206A}"/>
          </ac:spMkLst>
        </pc:spChg>
        <pc:spChg chg="mod topLvl">
          <ac:chgData name="Marek Anděl" userId="f0a9becd-1e31-4cd9-9a3e-c03b821d1dac" providerId="ADAL" clId="{715DF8BF-DC1B-4EFB-9D9E-F3A5BE6BD6F7}" dt="2022-07-29T12:10:58.300" v="150" actId="164"/>
          <ac:spMkLst>
            <pc:docMk/>
            <pc:sldMk cId="47980241" sldId="918"/>
            <ac:spMk id="22" creationId="{5F67AC10-5875-2315-1B58-F9502E885C5C}"/>
          </ac:spMkLst>
        </pc:spChg>
        <pc:spChg chg="mod topLvl">
          <ac:chgData name="Marek Anděl" userId="f0a9becd-1e31-4cd9-9a3e-c03b821d1dac" providerId="ADAL" clId="{715DF8BF-DC1B-4EFB-9D9E-F3A5BE6BD6F7}" dt="2022-07-29T12:10:58.300" v="150" actId="164"/>
          <ac:spMkLst>
            <pc:docMk/>
            <pc:sldMk cId="47980241" sldId="918"/>
            <ac:spMk id="23" creationId="{098844F4-D2C9-87EF-9A70-B5090D04E555}"/>
          </ac:spMkLst>
        </pc:spChg>
        <pc:spChg chg="mod topLvl">
          <ac:chgData name="Marek Anděl" userId="f0a9becd-1e31-4cd9-9a3e-c03b821d1dac" providerId="ADAL" clId="{715DF8BF-DC1B-4EFB-9D9E-F3A5BE6BD6F7}" dt="2022-07-29T12:10:58.300" v="150" actId="164"/>
          <ac:spMkLst>
            <pc:docMk/>
            <pc:sldMk cId="47980241" sldId="918"/>
            <ac:spMk id="24" creationId="{ECA0A729-3891-ED3A-DA91-9E2B01417416}"/>
          </ac:spMkLst>
        </pc:spChg>
        <pc:spChg chg="mod topLvl">
          <ac:chgData name="Marek Anděl" userId="f0a9becd-1e31-4cd9-9a3e-c03b821d1dac" providerId="ADAL" clId="{715DF8BF-DC1B-4EFB-9D9E-F3A5BE6BD6F7}" dt="2022-07-29T12:10:58.300" v="150" actId="164"/>
          <ac:spMkLst>
            <pc:docMk/>
            <pc:sldMk cId="47980241" sldId="918"/>
            <ac:spMk id="25" creationId="{644830C5-0266-1EEF-A93E-6E69180D8211}"/>
          </ac:spMkLst>
        </pc:spChg>
        <pc:spChg chg="mod topLvl">
          <ac:chgData name="Marek Anděl" userId="f0a9becd-1e31-4cd9-9a3e-c03b821d1dac" providerId="ADAL" clId="{715DF8BF-DC1B-4EFB-9D9E-F3A5BE6BD6F7}" dt="2022-07-29T12:10:58.300" v="150" actId="164"/>
          <ac:spMkLst>
            <pc:docMk/>
            <pc:sldMk cId="47980241" sldId="918"/>
            <ac:spMk id="26" creationId="{4DE6C6EC-C282-BD9D-1BDB-BDFB15B4D3DA}"/>
          </ac:spMkLst>
        </pc:spChg>
        <pc:spChg chg="mod">
          <ac:chgData name="Marek Anděl" userId="f0a9becd-1e31-4cd9-9a3e-c03b821d1dac" providerId="ADAL" clId="{715DF8BF-DC1B-4EFB-9D9E-F3A5BE6BD6F7}" dt="2022-07-29T12:09:48.375" v="125" actId="165"/>
          <ac:spMkLst>
            <pc:docMk/>
            <pc:sldMk cId="47980241" sldId="918"/>
            <ac:spMk id="28" creationId="{036D4CB4-DD12-769E-264A-F2D72927977E}"/>
          </ac:spMkLst>
        </pc:spChg>
        <pc:spChg chg="mod">
          <ac:chgData name="Marek Anděl" userId="f0a9becd-1e31-4cd9-9a3e-c03b821d1dac" providerId="ADAL" clId="{715DF8BF-DC1B-4EFB-9D9E-F3A5BE6BD6F7}" dt="2022-07-29T12:09:48.375" v="125" actId="165"/>
          <ac:spMkLst>
            <pc:docMk/>
            <pc:sldMk cId="47980241" sldId="918"/>
            <ac:spMk id="29" creationId="{86D7E8C5-04EF-5475-FC37-DA20501A0A46}"/>
          </ac:spMkLst>
        </pc:spChg>
        <pc:spChg chg="mod">
          <ac:chgData name="Marek Anděl" userId="f0a9becd-1e31-4cd9-9a3e-c03b821d1dac" providerId="ADAL" clId="{715DF8BF-DC1B-4EFB-9D9E-F3A5BE6BD6F7}" dt="2022-07-29T12:09:48.375" v="125" actId="165"/>
          <ac:spMkLst>
            <pc:docMk/>
            <pc:sldMk cId="47980241" sldId="918"/>
            <ac:spMk id="30" creationId="{AB1BCA7D-39BB-0755-87AF-156125306EE0}"/>
          </ac:spMkLst>
        </pc:spChg>
        <pc:spChg chg="mod">
          <ac:chgData name="Marek Anděl" userId="f0a9becd-1e31-4cd9-9a3e-c03b821d1dac" providerId="ADAL" clId="{715DF8BF-DC1B-4EFB-9D9E-F3A5BE6BD6F7}" dt="2022-07-29T12:09:48.375" v="125" actId="165"/>
          <ac:spMkLst>
            <pc:docMk/>
            <pc:sldMk cId="47980241" sldId="918"/>
            <ac:spMk id="31" creationId="{C2ACE9A9-26E6-F993-FE5A-E818797CFD0A}"/>
          </ac:spMkLst>
        </pc:spChg>
        <pc:spChg chg="mod">
          <ac:chgData name="Marek Anděl" userId="f0a9becd-1e31-4cd9-9a3e-c03b821d1dac" providerId="ADAL" clId="{715DF8BF-DC1B-4EFB-9D9E-F3A5BE6BD6F7}" dt="2022-07-29T12:09:48.375" v="125" actId="165"/>
          <ac:spMkLst>
            <pc:docMk/>
            <pc:sldMk cId="47980241" sldId="918"/>
            <ac:spMk id="32" creationId="{C47B2E3C-4AFD-D01C-D9D7-F091BB1C36C0}"/>
          </ac:spMkLst>
        </pc:spChg>
        <pc:spChg chg="mod">
          <ac:chgData name="Marek Anděl" userId="f0a9becd-1e31-4cd9-9a3e-c03b821d1dac" providerId="ADAL" clId="{715DF8BF-DC1B-4EFB-9D9E-F3A5BE6BD6F7}" dt="2022-07-29T12:09:48.375" v="125" actId="165"/>
          <ac:spMkLst>
            <pc:docMk/>
            <pc:sldMk cId="47980241" sldId="918"/>
            <ac:spMk id="33" creationId="{B85CE327-6D78-B617-88F9-59897183A61C}"/>
          </ac:spMkLst>
        </pc:spChg>
        <pc:spChg chg="mod">
          <ac:chgData name="Marek Anděl" userId="f0a9becd-1e31-4cd9-9a3e-c03b821d1dac" providerId="ADAL" clId="{715DF8BF-DC1B-4EFB-9D9E-F3A5BE6BD6F7}" dt="2022-07-29T12:09:48.375" v="125" actId="165"/>
          <ac:spMkLst>
            <pc:docMk/>
            <pc:sldMk cId="47980241" sldId="918"/>
            <ac:spMk id="34" creationId="{ABD15DA6-0CD4-26A8-F821-D0F4CD49F8BE}"/>
          </ac:spMkLst>
        </pc:spChg>
        <pc:spChg chg="mod">
          <ac:chgData name="Marek Anděl" userId="f0a9becd-1e31-4cd9-9a3e-c03b821d1dac" providerId="ADAL" clId="{715DF8BF-DC1B-4EFB-9D9E-F3A5BE6BD6F7}" dt="2022-07-29T12:09:48.375" v="125" actId="165"/>
          <ac:spMkLst>
            <pc:docMk/>
            <pc:sldMk cId="47980241" sldId="918"/>
            <ac:spMk id="35" creationId="{2651E1F6-5092-4591-7987-ABEB97E85B7D}"/>
          </ac:spMkLst>
        </pc:spChg>
        <pc:spChg chg="mod">
          <ac:chgData name="Marek Anděl" userId="f0a9becd-1e31-4cd9-9a3e-c03b821d1dac" providerId="ADAL" clId="{715DF8BF-DC1B-4EFB-9D9E-F3A5BE6BD6F7}" dt="2022-07-29T12:09:48.375" v="125" actId="165"/>
          <ac:spMkLst>
            <pc:docMk/>
            <pc:sldMk cId="47980241" sldId="918"/>
            <ac:spMk id="36" creationId="{E2681F12-6F4D-2202-266E-777365BCE804}"/>
          </ac:spMkLst>
        </pc:spChg>
        <pc:spChg chg="mod">
          <ac:chgData name="Marek Anděl" userId="f0a9becd-1e31-4cd9-9a3e-c03b821d1dac" providerId="ADAL" clId="{715DF8BF-DC1B-4EFB-9D9E-F3A5BE6BD6F7}" dt="2022-07-29T12:09:48.375" v="125" actId="165"/>
          <ac:spMkLst>
            <pc:docMk/>
            <pc:sldMk cId="47980241" sldId="918"/>
            <ac:spMk id="37" creationId="{04810217-7F10-2827-2792-4931BAC5555D}"/>
          </ac:spMkLst>
        </pc:spChg>
        <pc:spChg chg="mod">
          <ac:chgData name="Marek Anděl" userId="f0a9becd-1e31-4cd9-9a3e-c03b821d1dac" providerId="ADAL" clId="{715DF8BF-DC1B-4EFB-9D9E-F3A5BE6BD6F7}" dt="2022-07-29T12:09:48.375" v="125" actId="165"/>
          <ac:spMkLst>
            <pc:docMk/>
            <pc:sldMk cId="47980241" sldId="918"/>
            <ac:spMk id="38" creationId="{021D1882-5D56-73D7-F016-26C9EC9D7693}"/>
          </ac:spMkLst>
        </pc:spChg>
        <pc:spChg chg="mod">
          <ac:chgData name="Marek Anděl" userId="f0a9becd-1e31-4cd9-9a3e-c03b821d1dac" providerId="ADAL" clId="{715DF8BF-DC1B-4EFB-9D9E-F3A5BE6BD6F7}" dt="2022-07-29T12:09:48.375" v="125" actId="165"/>
          <ac:spMkLst>
            <pc:docMk/>
            <pc:sldMk cId="47980241" sldId="918"/>
            <ac:spMk id="39" creationId="{D7EFD725-456B-5987-69D5-09B26EBA7C04}"/>
          </ac:spMkLst>
        </pc:spChg>
        <pc:spChg chg="mod">
          <ac:chgData name="Marek Anděl" userId="f0a9becd-1e31-4cd9-9a3e-c03b821d1dac" providerId="ADAL" clId="{715DF8BF-DC1B-4EFB-9D9E-F3A5BE6BD6F7}" dt="2022-07-29T12:09:48.375" v="125" actId="165"/>
          <ac:spMkLst>
            <pc:docMk/>
            <pc:sldMk cId="47980241" sldId="918"/>
            <ac:spMk id="40" creationId="{15111DC7-591A-05E8-4741-780C4A778F4B}"/>
          </ac:spMkLst>
        </pc:spChg>
        <pc:spChg chg="mod">
          <ac:chgData name="Marek Anděl" userId="f0a9becd-1e31-4cd9-9a3e-c03b821d1dac" providerId="ADAL" clId="{715DF8BF-DC1B-4EFB-9D9E-F3A5BE6BD6F7}" dt="2022-07-29T12:09:48.375" v="125" actId="165"/>
          <ac:spMkLst>
            <pc:docMk/>
            <pc:sldMk cId="47980241" sldId="918"/>
            <ac:spMk id="41" creationId="{A475F999-0459-FCF1-7310-E98EC8C0A104}"/>
          </ac:spMkLst>
        </pc:spChg>
        <pc:spChg chg="mod">
          <ac:chgData name="Marek Anděl" userId="f0a9becd-1e31-4cd9-9a3e-c03b821d1dac" providerId="ADAL" clId="{715DF8BF-DC1B-4EFB-9D9E-F3A5BE6BD6F7}" dt="2022-07-29T12:09:48.375" v="125" actId="165"/>
          <ac:spMkLst>
            <pc:docMk/>
            <pc:sldMk cId="47980241" sldId="918"/>
            <ac:spMk id="42" creationId="{2772A01D-1DE9-9CA9-8CEE-D0405E2D5014}"/>
          </ac:spMkLst>
        </pc:spChg>
        <pc:spChg chg="mod">
          <ac:chgData name="Marek Anděl" userId="f0a9becd-1e31-4cd9-9a3e-c03b821d1dac" providerId="ADAL" clId="{715DF8BF-DC1B-4EFB-9D9E-F3A5BE6BD6F7}" dt="2022-07-29T12:09:48.375" v="125" actId="165"/>
          <ac:spMkLst>
            <pc:docMk/>
            <pc:sldMk cId="47980241" sldId="918"/>
            <ac:spMk id="43" creationId="{BF7A9FC1-3F9B-4D70-4932-4801566DD767}"/>
          </ac:spMkLst>
        </pc:spChg>
        <pc:spChg chg="mod">
          <ac:chgData name="Marek Anděl" userId="f0a9becd-1e31-4cd9-9a3e-c03b821d1dac" providerId="ADAL" clId="{715DF8BF-DC1B-4EFB-9D9E-F3A5BE6BD6F7}" dt="2022-07-29T12:09:48.375" v="125" actId="165"/>
          <ac:spMkLst>
            <pc:docMk/>
            <pc:sldMk cId="47980241" sldId="918"/>
            <ac:spMk id="44" creationId="{7F6CAF43-9CA2-78F5-D0B3-EAC5AFF25BCA}"/>
          </ac:spMkLst>
        </pc:spChg>
        <pc:spChg chg="mod">
          <ac:chgData name="Marek Anděl" userId="f0a9becd-1e31-4cd9-9a3e-c03b821d1dac" providerId="ADAL" clId="{715DF8BF-DC1B-4EFB-9D9E-F3A5BE6BD6F7}" dt="2022-07-29T12:09:48.375" v="125" actId="165"/>
          <ac:spMkLst>
            <pc:docMk/>
            <pc:sldMk cId="47980241" sldId="918"/>
            <ac:spMk id="45" creationId="{74D48CFE-C329-C56E-DEAC-699789D016A5}"/>
          </ac:spMkLst>
        </pc:spChg>
        <pc:spChg chg="mod">
          <ac:chgData name="Marek Anděl" userId="f0a9becd-1e31-4cd9-9a3e-c03b821d1dac" providerId="ADAL" clId="{715DF8BF-DC1B-4EFB-9D9E-F3A5BE6BD6F7}" dt="2022-07-29T12:09:48.375" v="125" actId="165"/>
          <ac:spMkLst>
            <pc:docMk/>
            <pc:sldMk cId="47980241" sldId="918"/>
            <ac:spMk id="46" creationId="{AF276DF3-A46A-8CCA-7E50-D29F59895E2D}"/>
          </ac:spMkLst>
        </pc:spChg>
        <pc:spChg chg="mod">
          <ac:chgData name="Marek Anděl" userId="f0a9becd-1e31-4cd9-9a3e-c03b821d1dac" providerId="ADAL" clId="{715DF8BF-DC1B-4EFB-9D9E-F3A5BE6BD6F7}" dt="2022-07-29T12:09:48.375" v="125" actId="165"/>
          <ac:spMkLst>
            <pc:docMk/>
            <pc:sldMk cId="47980241" sldId="918"/>
            <ac:spMk id="47" creationId="{A472D80D-EE80-F612-348E-06D8E5325CA5}"/>
          </ac:spMkLst>
        </pc:spChg>
        <pc:spChg chg="mod">
          <ac:chgData name="Marek Anděl" userId="f0a9becd-1e31-4cd9-9a3e-c03b821d1dac" providerId="ADAL" clId="{715DF8BF-DC1B-4EFB-9D9E-F3A5BE6BD6F7}" dt="2022-07-29T12:09:48.375" v="125" actId="165"/>
          <ac:spMkLst>
            <pc:docMk/>
            <pc:sldMk cId="47980241" sldId="918"/>
            <ac:spMk id="48" creationId="{65A11513-3E2A-8720-3092-C139C040F700}"/>
          </ac:spMkLst>
        </pc:spChg>
        <pc:spChg chg="mod">
          <ac:chgData name="Marek Anděl" userId="f0a9becd-1e31-4cd9-9a3e-c03b821d1dac" providerId="ADAL" clId="{715DF8BF-DC1B-4EFB-9D9E-F3A5BE6BD6F7}" dt="2022-07-29T12:09:48.375" v="125" actId="165"/>
          <ac:spMkLst>
            <pc:docMk/>
            <pc:sldMk cId="47980241" sldId="918"/>
            <ac:spMk id="49" creationId="{CBD66967-6A02-FC36-67FA-0976962D3470}"/>
          </ac:spMkLst>
        </pc:spChg>
        <pc:spChg chg="mod">
          <ac:chgData name="Marek Anděl" userId="f0a9becd-1e31-4cd9-9a3e-c03b821d1dac" providerId="ADAL" clId="{715DF8BF-DC1B-4EFB-9D9E-F3A5BE6BD6F7}" dt="2022-07-29T12:09:48.375" v="125" actId="165"/>
          <ac:spMkLst>
            <pc:docMk/>
            <pc:sldMk cId="47980241" sldId="918"/>
            <ac:spMk id="50" creationId="{E5284EB7-6247-0A78-13D3-200A2DF13399}"/>
          </ac:spMkLst>
        </pc:spChg>
        <pc:spChg chg="mod">
          <ac:chgData name="Marek Anděl" userId="f0a9becd-1e31-4cd9-9a3e-c03b821d1dac" providerId="ADAL" clId="{715DF8BF-DC1B-4EFB-9D9E-F3A5BE6BD6F7}" dt="2022-07-29T12:09:48.375" v="125" actId="165"/>
          <ac:spMkLst>
            <pc:docMk/>
            <pc:sldMk cId="47980241" sldId="918"/>
            <ac:spMk id="51" creationId="{A18B6B15-473D-D2B9-1CC6-1D9AEE553092}"/>
          </ac:spMkLst>
        </pc:spChg>
        <pc:spChg chg="mod">
          <ac:chgData name="Marek Anděl" userId="f0a9becd-1e31-4cd9-9a3e-c03b821d1dac" providerId="ADAL" clId="{715DF8BF-DC1B-4EFB-9D9E-F3A5BE6BD6F7}" dt="2022-07-29T12:09:48.375" v="125" actId="165"/>
          <ac:spMkLst>
            <pc:docMk/>
            <pc:sldMk cId="47980241" sldId="918"/>
            <ac:spMk id="52" creationId="{605AB7C8-0543-370D-2150-F2FB4DEAE04A}"/>
          </ac:spMkLst>
        </pc:spChg>
        <pc:spChg chg="mod">
          <ac:chgData name="Marek Anděl" userId="f0a9becd-1e31-4cd9-9a3e-c03b821d1dac" providerId="ADAL" clId="{715DF8BF-DC1B-4EFB-9D9E-F3A5BE6BD6F7}" dt="2022-07-29T12:09:48.375" v="125" actId="165"/>
          <ac:spMkLst>
            <pc:docMk/>
            <pc:sldMk cId="47980241" sldId="918"/>
            <ac:spMk id="53" creationId="{41F0A410-FA9E-3384-C61A-3DE1478D8A49}"/>
          </ac:spMkLst>
        </pc:spChg>
        <pc:spChg chg="mod">
          <ac:chgData name="Marek Anděl" userId="f0a9becd-1e31-4cd9-9a3e-c03b821d1dac" providerId="ADAL" clId="{715DF8BF-DC1B-4EFB-9D9E-F3A5BE6BD6F7}" dt="2022-07-29T12:09:48.375" v="125" actId="165"/>
          <ac:spMkLst>
            <pc:docMk/>
            <pc:sldMk cId="47980241" sldId="918"/>
            <ac:spMk id="54" creationId="{275762B0-6BAA-7892-8E77-6A778001FEBC}"/>
          </ac:spMkLst>
        </pc:spChg>
        <pc:spChg chg="mod">
          <ac:chgData name="Marek Anděl" userId="f0a9becd-1e31-4cd9-9a3e-c03b821d1dac" providerId="ADAL" clId="{715DF8BF-DC1B-4EFB-9D9E-F3A5BE6BD6F7}" dt="2022-07-29T12:09:48.375" v="125" actId="165"/>
          <ac:spMkLst>
            <pc:docMk/>
            <pc:sldMk cId="47980241" sldId="918"/>
            <ac:spMk id="55" creationId="{09E91B5F-A6EF-3C73-49C4-D742F23F57EC}"/>
          </ac:spMkLst>
        </pc:spChg>
        <pc:spChg chg="mod">
          <ac:chgData name="Marek Anděl" userId="f0a9becd-1e31-4cd9-9a3e-c03b821d1dac" providerId="ADAL" clId="{715DF8BF-DC1B-4EFB-9D9E-F3A5BE6BD6F7}" dt="2022-07-29T12:09:48.375" v="125" actId="165"/>
          <ac:spMkLst>
            <pc:docMk/>
            <pc:sldMk cId="47980241" sldId="918"/>
            <ac:spMk id="56" creationId="{41795963-1C2B-5592-3451-E2EFD232F48A}"/>
          </ac:spMkLst>
        </pc:spChg>
        <pc:spChg chg="mod">
          <ac:chgData name="Marek Anděl" userId="f0a9becd-1e31-4cd9-9a3e-c03b821d1dac" providerId="ADAL" clId="{715DF8BF-DC1B-4EFB-9D9E-F3A5BE6BD6F7}" dt="2022-07-29T12:09:48.375" v="125" actId="165"/>
          <ac:spMkLst>
            <pc:docMk/>
            <pc:sldMk cId="47980241" sldId="918"/>
            <ac:spMk id="57" creationId="{51DDECDE-21D3-CF60-63B1-3B188446D368}"/>
          </ac:spMkLst>
        </pc:spChg>
        <pc:spChg chg="mod">
          <ac:chgData name="Marek Anděl" userId="f0a9becd-1e31-4cd9-9a3e-c03b821d1dac" providerId="ADAL" clId="{715DF8BF-DC1B-4EFB-9D9E-F3A5BE6BD6F7}" dt="2022-07-29T12:09:48.375" v="125" actId="165"/>
          <ac:spMkLst>
            <pc:docMk/>
            <pc:sldMk cId="47980241" sldId="918"/>
            <ac:spMk id="58" creationId="{909900B5-FCB0-323A-EED5-4FF233A63612}"/>
          </ac:spMkLst>
        </pc:spChg>
        <pc:spChg chg="mod topLvl">
          <ac:chgData name="Marek Anděl" userId="f0a9becd-1e31-4cd9-9a3e-c03b821d1dac" providerId="ADAL" clId="{715DF8BF-DC1B-4EFB-9D9E-F3A5BE6BD6F7}" dt="2022-07-29T12:10:30.724" v="140" actId="164"/>
          <ac:spMkLst>
            <pc:docMk/>
            <pc:sldMk cId="47980241" sldId="918"/>
            <ac:spMk id="61" creationId="{219FD317-C678-3CE4-8844-6B346389EF25}"/>
          </ac:spMkLst>
        </pc:spChg>
        <pc:spChg chg="mod topLvl">
          <ac:chgData name="Marek Anděl" userId="f0a9becd-1e31-4cd9-9a3e-c03b821d1dac" providerId="ADAL" clId="{715DF8BF-DC1B-4EFB-9D9E-F3A5BE6BD6F7}" dt="2022-07-29T12:10:30.724" v="140" actId="164"/>
          <ac:spMkLst>
            <pc:docMk/>
            <pc:sldMk cId="47980241" sldId="918"/>
            <ac:spMk id="62" creationId="{427D3792-531F-6F32-BA02-9D0A8EE685EA}"/>
          </ac:spMkLst>
        </pc:spChg>
        <pc:spChg chg="mod topLvl">
          <ac:chgData name="Marek Anděl" userId="f0a9becd-1e31-4cd9-9a3e-c03b821d1dac" providerId="ADAL" clId="{715DF8BF-DC1B-4EFB-9D9E-F3A5BE6BD6F7}" dt="2022-07-29T12:10:30.724" v="140" actId="164"/>
          <ac:spMkLst>
            <pc:docMk/>
            <pc:sldMk cId="47980241" sldId="918"/>
            <ac:spMk id="63" creationId="{F5971A54-823E-9FF1-63C7-5459B21191FD}"/>
          </ac:spMkLst>
        </pc:spChg>
        <pc:spChg chg="mod topLvl">
          <ac:chgData name="Marek Anděl" userId="f0a9becd-1e31-4cd9-9a3e-c03b821d1dac" providerId="ADAL" clId="{715DF8BF-DC1B-4EFB-9D9E-F3A5BE6BD6F7}" dt="2022-07-29T12:10:30.724" v="140" actId="164"/>
          <ac:spMkLst>
            <pc:docMk/>
            <pc:sldMk cId="47980241" sldId="918"/>
            <ac:spMk id="64" creationId="{75E0AD84-18FC-2E1A-DC48-4D6EACAC6E95}"/>
          </ac:spMkLst>
        </pc:spChg>
        <pc:spChg chg="mod topLvl">
          <ac:chgData name="Marek Anděl" userId="f0a9becd-1e31-4cd9-9a3e-c03b821d1dac" providerId="ADAL" clId="{715DF8BF-DC1B-4EFB-9D9E-F3A5BE6BD6F7}" dt="2022-07-29T12:10:30.724" v="140" actId="164"/>
          <ac:spMkLst>
            <pc:docMk/>
            <pc:sldMk cId="47980241" sldId="918"/>
            <ac:spMk id="65" creationId="{ED468E9A-CCAC-51E9-7C66-D1A6E3C0831A}"/>
          </ac:spMkLst>
        </pc:spChg>
        <pc:spChg chg="mod topLvl">
          <ac:chgData name="Marek Anděl" userId="f0a9becd-1e31-4cd9-9a3e-c03b821d1dac" providerId="ADAL" clId="{715DF8BF-DC1B-4EFB-9D9E-F3A5BE6BD6F7}" dt="2022-07-29T12:10:30.724" v="140" actId="164"/>
          <ac:spMkLst>
            <pc:docMk/>
            <pc:sldMk cId="47980241" sldId="918"/>
            <ac:spMk id="66" creationId="{8081D135-C377-691F-8D6F-3ADEBF7B4351}"/>
          </ac:spMkLst>
        </pc:spChg>
        <pc:spChg chg="mod topLvl">
          <ac:chgData name="Marek Anděl" userId="f0a9becd-1e31-4cd9-9a3e-c03b821d1dac" providerId="ADAL" clId="{715DF8BF-DC1B-4EFB-9D9E-F3A5BE6BD6F7}" dt="2022-07-29T12:10:30.724" v="140" actId="164"/>
          <ac:spMkLst>
            <pc:docMk/>
            <pc:sldMk cId="47980241" sldId="918"/>
            <ac:spMk id="67" creationId="{EB002456-06DB-398C-07E8-86F73FDE1CCE}"/>
          </ac:spMkLst>
        </pc:spChg>
        <pc:spChg chg="mod topLvl">
          <ac:chgData name="Marek Anděl" userId="f0a9becd-1e31-4cd9-9a3e-c03b821d1dac" providerId="ADAL" clId="{715DF8BF-DC1B-4EFB-9D9E-F3A5BE6BD6F7}" dt="2022-07-29T12:10:30.724" v="140" actId="164"/>
          <ac:spMkLst>
            <pc:docMk/>
            <pc:sldMk cId="47980241" sldId="918"/>
            <ac:spMk id="68" creationId="{FAFC806E-35BC-6048-2019-1E079682E208}"/>
          </ac:spMkLst>
        </pc:spChg>
        <pc:spChg chg="mod topLvl">
          <ac:chgData name="Marek Anděl" userId="f0a9becd-1e31-4cd9-9a3e-c03b821d1dac" providerId="ADAL" clId="{715DF8BF-DC1B-4EFB-9D9E-F3A5BE6BD6F7}" dt="2022-07-29T12:10:30.724" v="140" actId="164"/>
          <ac:spMkLst>
            <pc:docMk/>
            <pc:sldMk cId="47980241" sldId="918"/>
            <ac:spMk id="69" creationId="{4012C2C9-FB99-14EE-B7DF-D4ABEE307AB8}"/>
          </ac:spMkLst>
        </pc:spChg>
        <pc:spChg chg="mod topLvl">
          <ac:chgData name="Marek Anděl" userId="f0a9becd-1e31-4cd9-9a3e-c03b821d1dac" providerId="ADAL" clId="{715DF8BF-DC1B-4EFB-9D9E-F3A5BE6BD6F7}" dt="2022-07-29T12:10:30.724" v="140" actId="164"/>
          <ac:spMkLst>
            <pc:docMk/>
            <pc:sldMk cId="47980241" sldId="918"/>
            <ac:spMk id="70" creationId="{8B83D349-DCA8-3050-EA3B-1A47EF7E95FA}"/>
          </ac:spMkLst>
        </pc:spChg>
        <pc:spChg chg="mod topLvl">
          <ac:chgData name="Marek Anděl" userId="f0a9becd-1e31-4cd9-9a3e-c03b821d1dac" providerId="ADAL" clId="{715DF8BF-DC1B-4EFB-9D9E-F3A5BE6BD6F7}" dt="2022-07-29T12:10:30.724" v="140" actId="164"/>
          <ac:spMkLst>
            <pc:docMk/>
            <pc:sldMk cId="47980241" sldId="918"/>
            <ac:spMk id="71" creationId="{416DB960-8EB1-EBD4-4845-82FA73194B1C}"/>
          </ac:spMkLst>
        </pc:spChg>
        <pc:spChg chg="mod topLvl">
          <ac:chgData name="Marek Anděl" userId="f0a9becd-1e31-4cd9-9a3e-c03b821d1dac" providerId="ADAL" clId="{715DF8BF-DC1B-4EFB-9D9E-F3A5BE6BD6F7}" dt="2022-07-29T12:10:30.724" v="140" actId="164"/>
          <ac:spMkLst>
            <pc:docMk/>
            <pc:sldMk cId="47980241" sldId="918"/>
            <ac:spMk id="72" creationId="{1F44E688-9FE5-9C5B-4017-73CCC7AAF428}"/>
          </ac:spMkLst>
        </pc:spChg>
        <pc:spChg chg="mod topLvl">
          <ac:chgData name="Marek Anděl" userId="f0a9becd-1e31-4cd9-9a3e-c03b821d1dac" providerId="ADAL" clId="{715DF8BF-DC1B-4EFB-9D9E-F3A5BE6BD6F7}" dt="2022-07-29T12:10:30.724" v="140" actId="164"/>
          <ac:spMkLst>
            <pc:docMk/>
            <pc:sldMk cId="47980241" sldId="918"/>
            <ac:spMk id="73" creationId="{24A7A10A-986C-3A14-A806-19969F24C78F}"/>
          </ac:spMkLst>
        </pc:spChg>
        <pc:spChg chg="mod topLvl">
          <ac:chgData name="Marek Anděl" userId="f0a9becd-1e31-4cd9-9a3e-c03b821d1dac" providerId="ADAL" clId="{715DF8BF-DC1B-4EFB-9D9E-F3A5BE6BD6F7}" dt="2022-07-29T12:10:30.724" v="140" actId="164"/>
          <ac:spMkLst>
            <pc:docMk/>
            <pc:sldMk cId="47980241" sldId="918"/>
            <ac:spMk id="74" creationId="{97C9756A-16BF-4D70-3823-4D5FCB3178C9}"/>
          </ac:spMkLst>
        </pc:spChg>
        <pc:spChg chg="mod topLvl">
          <ac:chgData name="Marek Anděl" userId="f0a9becd-1e31-4cd9-9a3e-c03b821d1dac" providerId="ADAL" clId="{715DF8BF-DC1B-4EFB-9D9E-F3A5BE6BD6F7}" dt="2022-07-29T12:10:30.724" v="140" actId="164"/>
          <ac:spMkLst>
            <pc:docMk/>
            <pc:sldMk cId="47980241" sldId="918"/>
            <ac:spMk id="75" creationId="{96F7665B-3BD0-369D-6516-64A7A5F78BE1}"/>
          </ac:spMkLst>
        </pc:spChg>
        <pc:spChg chg="mod topLvl">
          <ac:chgData name="Marek Anděl" userId="f0a9becd-1e31-4cd9-9a3e-c03b821d1dac" providerId="ADAL" clId="{715DF8BF-DC1B-4EFB-9D9E-F3A5BE6BD6F7}" dt="2022-07-29T12:10:30.724" v="140" actId="164"/>
          <ac:spMkLst>
            <pc:docMk/>
            <pc:sldMk cId="47980241" sldId="918"/>
            <ac:spMk id="76" creationId="{EB9FEA48-9A7A-699F-724D-A1ED4DFAAAD3}"/>
          </ac:spMkLst>
        </pc:spChg>
        <pc:spChg chg="mod topLvl">
          <ac:chgData name="Marek Anděl" userId="f0a9becd-1e31-4cd9-9a3e-c03b821d1dac" providerId="ADAL" clId="{715DF8BF-DC1B-4EFB-9D9E-F3A5BE6BD6F7}" dt="2022-07-29T12:10:30.724" v="140" actId="164"/>
          <ac:spMkLst>
            <pc:docMk/>
            <pc:sldMk cId="47980241" sldId="918"/>
            <ac:spMk id="77" creationId="{52D31FB9-7541-A020-2FFF-4D2ACF0481BE}"/>
          </ac:spMkLst>
        </pc:spChg>
        <pc:spChg chg="mod topLvl">
          <ac:chgData name="Marek Anděl" userId="f0a9becd-1e31-4cd9-9a3e-c03b821d1dac" providerId="ADAL" clId="{715DF8BF-DC1B-4EFB-9D9E-F3A5BE6BD6F7}" dt="2022-07-29T12:10:30.724" v="140" actId="164"/>
          <ac:spMkLst>
            <pc:docMk/>
            <pc:sldMk cId="47980241" sldId="918"/>
            <ac:spMk id="78" creationId="{D99E486B-FAF3-F55F-E8B5-C1BB2DC88EFD}"/>
          </ac:spMkLst>
        </pc:spChg>
        <pc:spChg chg="mod topLvl">
          <ac:chgData name="Marek Anděl" userId="f0a9becd-1e31-4cd9-9a3e-c03b821d1dac" providerId="ADAL" clId="{715DF8BF-DC1B-4EFB-9D9E-F3A5BE6BD6F7}" dt="2022-07-29T12:10:30.724" v="140" actId="164"/>
          <ac:spMkLst>
            <pc:docMk/>
            <pc:sldMk cId="47980241" sldId="918"/>
            <ac:spMk id="79" creationId="{2D9CC460-FBBE-A84C-75DF-CAE08D32FC4F}"/>
          </ac:spMkLst>
        </pc:spChg>
        <pc:spChg chg="mod topLvl">
          <ac:chgData name="Marek Anděl" userId="f0a9becd-1e31-4cd9-9a3e-c03b821d1dac" providerId="ADAL" clId="{715DF8BF-DC1B-4EFB-9D9E-F3A5BE6BD6F7}" dt="2022-07-29T12:10:30.724" v="140" actId="164"/>
          <ac:spMkLst>
            <pc:docMk/>
            <pc:sldMk cId="47980241" sldId="918"/>
            <ac:spMk id="80" creationId="{E7E4B745-0F01-5AD5-5BDA-A877E7DB5727}"/>
          </ac:spMkLst>
        </pc:spChg>
        <pc:spChg chg="mod">
          <ac:chgData name="Marek Anděl" userId="f0a9becd-1e31-4cd9-9a3e-c03b821d1dac" providerId="ADAL" clId="{715DF8BF-DC1B-4EFB-9D9E-F3A5BE6BD6F7}" dt="2022-07-29T12:09:53.478" v="127" actId="165"/>
          <ac:spMkLst>
            <pc:docMk/>
            <pc:sldMk cId="47980241" sldId="918"/>
            <ac:spMk id="82" creationId="{A32CE298-6353-77DC-522A-3A2CD354D92E}"/>
          </ac:spMkLst>
        </pc:spChg>
        <pc:spChg chg="mod">
          <ac:chgData name="Marek Anděl" userId="f0a9becd-1e31-4cd9-9a3e-c03b821d1dac" providerId="ADAL" clId="{715DF8BF-DC1B-4EFB-9D9E-F3A5BE6BD6F7}" dt="2022-07-29T12:09:53.478" v="127" actId="165"/>
          <ac:spMkLst>
            <pc:docMk/>
            <pc:sldMk cId="47980241" sldId="918"/>
            <ac:spMk id="83" creationId="{47F4B898-F624-E313-B535-FE8781915DC5}"/>
          </ac:spMkLst>
        </pc:spChg>
        <pc:spChg chg="mod">
          <ac:chgData name="Marek Anděl" userId="f0a9becd-1e31-4cd9-9a3e-c03b821d1dac" providerId="ADAL" clId="{715DF8BF-DC1B-4EFB-9D9E-F3A5BE6BD6F7}" dt="2022-07-29T12:09:53.478" v="127" actId="165"/>
          <ac:spMkLst>
            <pc:docMk/>
            <pc:sldMk cId="47980241" sldId="918"/>
            <ac:spMk id="85" creationId="{622A09A1-CA4B-CE46-5FD3-B846C3AC4CBA}"/>
          </ac:spMkLst>
        </pc:spChg>
        <pc:spChg chg="mod">
          <ac:chgData name="Marek Anděl" userId="f0a9becd-1e31-4cd9-9a3e-c03b821d1dac" providerId="ADAL" clId="{715DF8BF-DC1B-4EFB-9D9E-F3A5BE6BD6F7}" dt="2022-07-29T12:09:53.478" v="127" actId="165"/>
          <ac:spMkLst>
            <pc:docMk/>
            <pc:sldMk cId="47980241" sldId="918"/>
            <ac:spMk id="86" creationId="{97250218-8892-F60F-51E9-0215EF3D4A93}"/>
          </ac:spMkLst>
        </pc:spChg>
        <pc:spChg chg="mod">
          <ac:chgData name="Marek Anděl" userId="f0a9becd-1e31-4cd9-9a3e-c03b821d1dac" providerId="ADAL" clId="{715DF8BF-DC1B-4EFB-9D9E-F3A5BE6BD6F7}" dt="2022-07-29T12:09:53.478" v="127" actId="165"/>
          <ac:spMkLst>
            <pc:docMk/>
            <pc:sldMk cId="47980241" sldId="918"/>
            <ac:spMk id="87" creationId="{E345DA70-9DDA-C69E-44BF-8D7845A0796E}"/>
          </ac:spMkLst>
        </pc:spChg>
        <pc:spChg chg="mod">
          <ac:chgData name="Marek Anděl" userId="f0a9becd-1e31-4cd9-9a3e-c03b821d1dac" providerId="ADAL" clId="{715DF8BF-DC1B-4EFB-9D9E-F3A5BE6BD6F7}" dt="2022-07-29T12:09:53.478" v="127" actId="165"/>
          <ac:spMkLst>
            <pc:docMk/>
            <pc:sldMk cId="47980241" sldId="918"/>
            <ac:spMk id="88" creationId="{2562DF1F-268C-DA27-9146-6F2274CBE16D}"/>
          </ac:spMkLst>
        </pc:spChg>
        <pc:spChg chg="mod">
          <ac:chgData name="Marek Anděl" userId="f0a9becd-1e31-4cd9-9a3e-c03b821d1dac" providerId="ADAL" clId="{715DF8BF-DC1B-4EFB-9D9E-F3A5BE6BD6F7}" dt="2022-07-29T12:09:53.478" v="127" actId="165"/>
          <ac:spMkLst>
            <pc:docMk/>
            <pc:sldMk cId="47980241" sldId="918"/>
            <ac:spMk id="89" creationId="{6A4BA57B-156A-274F-764F-9AF2BE2AF252}"/>
          </ac:spMkLst>
        </pc:spChg>
        <pc:spChg chg="mod">
          <ac:chgData name="Marek Anděl" userId="f0a9becd-1e31-4cd9-9a3e-c03b821d1dac" providerId="ADAL" clId="{715DF8BF-DC1B-4EFB-9D9E-F3A5BE6BD6F7}" dt="2022-07-29T12:09:53.478" v="127" actId="165"/>
          <ac:spMkLst>
            <pc:docMk/>
            <pc:sldMk cId="47980241" sldId="918"/>
            <ac:spMk id="91" creationId="{6E5115AC-8CEA-EAB7-3BFC-C5FAE51F84D3}"/>
          </ac:spMkLst>
        </pc:spChg>
        <pc:spChg chg="mod">
          <ac:chgData name="Marek Anděl" userId="f0a9becd-1e31-4cd9-9a3e-c03b821d1dac" providerId="ADAL" clId="{715DF8BF-DC1B-4EFB-9D9E-F3A5BE6BD6F7}" dt="2022-07-29T12:09:53.478" v="127" actId="165"/>
          <ac:spMkLst>
            <pc:docMk/>
            <pc:sldMk cId="47980241" sldId="918"/>
            <ac:spMk id="92" creationId="{7BD868FD-AE55-6BBD-217E-6FB581089749}"/>
          </ac:spMkLst>
        </pc:spChg>
        <pc:spChg chg="mod">
          <ac:chgData name="Marek Anděl" userId="f0a9becd-1e31-4cd9-9a3e-c03b821d1dac" providerId="ADAL" clId="{715DF8BF-DC1B-4EFB-9D9E-F3A5BE6BD6F7}" dt="2022-07-29T12:09:53.478" v="127" actId="165"/>
          <ac:spMkLst>
            <pc:docMk/>
            <pc:sldMk cId="47980241" sldId="918"/>
            <ac:spMk id="93" creationId="{1045F93F-88FC-BD47-1055-B5EE1EDDCF5F}"/>
          </ac:spMkLst>
        </pc:spChg>
        <pc:spChg chg="mod">
          <ac:chgData name="Marek Anděl" userId="f0a9becd-1e31-4cd9-9a3e-c03b821d1dac" providerId="ADAL" clId="{715DF8BF-DC1B-4EFB-9D9E-F3A5BE6BD6F7}" dt="2022-07-29T12:09:53.478" v="127" actId="165"/>
          <ac:spMkLst>
            <pc:docMk/>
            <pc:sldMk cId="47980241" sldId="918"/>
            <ac:spMk id="94" creationId="{A95A6D85-FBFD-B129-CB63-DD8D069C11DE}"/>
          </ac:spMkLst>
        </pc:spChg>
        <pc:spChg chg="mod">
          <ac:chgData name="Marek Anděl" userId="f0a9becd-1e31-4cd9-9a3e-c03b821d1dac" providerId="ADAL" clId="{715DF8BF-DC1B-4EFB-9D9E-F3A5BE6BD6F7}" dt="2022-07-29T12:09:53.478" v="127" actId="165"/>
          <ac:spMkLst>
            <pc:docMk/>
            <pc:sldMk cId="47980241" sldId="918"/>
            <ac:spMk id="96" creationId="{40E03B54-2AB7-CA70-D341-E64E298475D0}"/>
          </ac:spMkLst>
        </pc:spChg>
        <pc:spChg chg="add del mod">
          <ac:chgData name="Marek Anděl" userId="f0a9becd-1e31-4cd9-9a3e-c03b821d1dac" providerId="ADAL" clId="{715DF8BF-DC1B-4EFB-9D9E-F3A5BE6BD6F7}" dt="2022-07-29T12:56:42.780" v="324" actId="478"/>
          <ac:spMkLst>
            <pc:docMk/>
            <pc:sldMk cId="47980241" sldId="918"/>
            <ac:spMk id="97" creationId="{07AA717A-84C5-4AB4-B0C6-9F64F9A0C6A4}"/>
          </ac:spMkLst>
        </pc:spChg>
        <pc:spChg chg="mod">
          <ac:chgData name="Marek Anděl" userId="f0a9becd-1e31-4cd9-9a3e-c03b821d1dac" providerId="ADAL" clId="{715DF8BF-DC1B-4EFB-9D9E-F3A5BE6BD6F7}" dt="2022-07-29T12:09:53.478" v="127" actId="165"/>
          <ac:spMkLst>
            <pc:docMk/>
            <pc:sldMk cId="47980241" sldId="918"/>
            <ac:spMk id="97" creationId="{3D3DDB12-A891-D9A8-36A6-656A54727CA1}"/>
          </ac:spMkLst>
        </pc:spChg>
        <pc:spChg chg="mod">
          <ac:chgData name="Marek Anděl" userId="f0a9becd-1e31-4cd9-9a3e-c03b821d1dac" providerId="ADAL" clId="{715DF8BF-DC1B-4EFB-9D9E-F3A5BE6BD6F7}" dt="2022-07-29T12:09:53.478" v="127" actId="165"/>
          <ac:spMkLst>
            <pc:docMk/>
            <pc:sldMk cId="47980241" sldId="918"/>
            <ac:spMk id="98" creationId="{F0EE8615-3C99-CFD1-7640-9DD4201C410C}"/>
          </ac:spMkLst>
        </pc:spChg>
        <pc:spChg chg="mod">
          <ac:chgData name="Marek Anděl" userId="f0a9becd-1e31-4cd9-9a3e-c03b821d1dac" providerId="ADAL" clId="{715DF8BF-DC1B-4EFB-9D9E-F3A5BE6BD6F7}" dt="2022-07-29T12:09:53.478" v="127" actId="165"/>
          <ac:spMkLst>
            <pc:docMk/>
            <pc:sldMk cId="47980241" sldId="918"/>
            <ac:spMk id="100" creationId="{0ED500F5-77D1-D7D0-7F5E-EA37C8E96DFE}"/>
          </ac:spMkLst>
        </pc:spChg>
        <pc:spChg chg="mod">
          <ac:chgData name="Marek Anděl" userId="f0a9becd-1e31-4cd9-9a3e-c03b821d1dac" providerId="ADAL" clId="{715DF8BF-DC1B-4EFB-9D9E-F3A5BE6BD6F7}" dt="2022-07-29T12:09:53.478" v="127" actId="165"/>
          <ac:spMkLst>
            <pc:docMk/>
            <pc:sldMk cId="47980241" sldId="918"/>
            <ac:spMk id="101" creationId="{87A7893A-98A8-5656-92C5-0ADBC3185BD9}"/>
          </ac:spMkLst>
        </pc:spChg>
        <pc:spChg chg="mod">
          <ac:chgData name="Marek Anděl" userId="f0a9becd-1e31-4cd9-9a3e-c03b821d1dac" providerId="ADAL" clId="{715DF8BF-DC1B-4EFB-9D9E-F3A5BE6BD6F7}" dt="2022-07-29T12:09:53.478" v="127" actId="165"/>
          <ac:spMkLst>
            <pc:docMk/>
            <pc:sldMk cId="47980241" sldId="918"/>
            <ac:spMk id="102" creationId="{4EE24AE6-3DF6-AFBD-94E0-158E2B38B2EF}"/>
          </ac:spMkLst>
        </pc:spChg>
        <pc:spChg chg="mod">
          <ac:chgData name="Marek Anděl" userId="f0a9becd-1e31-4cd9-9a3e-c03b821d1dac" providerId="ADAL" clId="{715DF8BF-DC1B-4EFB-9D9E-F3A5BE6BD6F7}" dt="2022-07-29T12:09:53.478" v="127" actId="165"/>
          <ac:spMkLst>
            <pc:docMk/>
            <pc:sldMk cId="47980241" sldId="918"/>
            <ac:spMk id="104" creationId="{3DAEA34B-1A9E-027E-2566-FB36756873E0}"/>
          </ac:spMkLst>
        </pc:spChg>
        <pc:spChg chg="mod">
          <ac:chgData name="Marek Anděl" userId="f0a9becd-1e31-4cd9-9a3e-c03b821d1dac" providerId="ADAL" clId="{715DF8BF-DC1B-4EFB-9D9E-F3A5BE6BD6F7}" dt="2022-07-29T12:09:53.478" v="127" actId="165"/>
          <ac:spMkLst>
            <pc:docMk/>
            <pc:sldMk cId="47980241" sldId="918"/>
            <ac:spMk id="105" creationId="{5F648152-2883-EEB9-1E6B-122C59F4DF33}"/>
          </ac:spMkLst>
        </pc:spChg>
        <pc:spChg chg="mod">
          <ac:chgData name="Marek Anděl" userId="f0a9becd-1e31-4cd9-9a3e-c03b821d1dac" providerId="ADAL" clId="{715DF8BF-DC1B-4EFB-9D9E-F3A5BE6BD6F7}" dt="2022-07-29T12:09:53.478" v="127" actId="165"/>
          <ac:spMkLst>
            <pc:docMk/>
            <pc:sldMk cId="47980241" sldId="918"/>
            <ac:spMk id="106" creationId="{D8CCEC82-B05A-18E1-6F88-0D4D258117F9}"/>
          </ac:spMkLst>
        </pc:spChg>
        <pc:spChg chg="mod">
          <ac:chgData name="Marek Anděl" userId="f0a9becd-1e31-4cd9-9a3e-c03b821d1dac" providerId="ADAL" clId="{715DF8BF-DC1B-4EFB-9D9E-F3A5BE6BD6F7}" dt="2022-07-29T12:09:53.478" v="127" actId="165"/>
          <ac:spMkLst>
            <pc:docMk/>
            <pc:sldMk cId="47980241" sldId="918"/>
            <ac:spMk id="107" creationId="{3A9658D0-74DC-D6AD-9483-AF72C5EC6576}"/>
          </ac:spMkLst>
        </pc:spChg>
        <pc:spChg chg="mod">
          <ac:chgData name="Marek Anděl" userId="f0a9becd-1e31-4cd9-9a3e-c03b821d1dac" providerId="ADAL" clId="{715DF8BF-DC1B-4EFB-9D9E-F3A5BE6BD6F7}" dt="2022-07-29T12:09:53.478" v="127" actId="165"/>
          <ac:spMkLst>
            <pc:docMk/>
            <pc:sldMk cId="47980241" sldId="918"/>
            <ac:spMk id="109" creationId="{1834F41E-6EB0-5728-558B-3F4E0F4B1AD5}"/>
          </ac:spMkLst>
        </pc:spChg>
        <pc:spChg chg="mod">
          <ac:chgData name="Marek Anděl" userId="f0a9becd-1e31-4cd9-9a3e-c03b821d1dac" providerId="ADAL" clId="{715DF8BF-DC1B-4EFB-9D9E-F3A5BE6BD6F7}" dt="2022-07-29T12:09:53.478" v="127" actId="165"/>
          <ac:spMkLst>
            <pc:docMk/>
            <pc:sldMk cId="47980241" sldId="918"/>
            <ac:spMk id="110" creationId="{C898DC83-A375-5BE8-724D-F49E05092E5E}"/>
          </ac:spMkLst>
        </pc:spChg>
        <pc:spChg chg="mod topLvl">
          <ac:chgData name="Marek Anděl" userId="f0a9becd-1e31-4cd9-9a3e-c03b821d1dac" providerId="ADAL" clId="{715DF8BF-DC1B-4EFB-9D9E-F3A5BE6BD6F7}" dt="2022-07-29T12:10:57.052" v="149" actId="164"/>
          <ac:spMkLst>
            <pc:docMk/>
            <pc:sldMk cId="47980241" sldId="918"/>
            <ac:spMk id="112" creationId="{E28FD30E-4CED-0917-5B1C-61D905058708}"/>
          </ac:spMkLst>
        </pc:spChg>
        <pc:spChg chg="mod topLvl">
          <ac:chgData name="Marek Anděl" userId="f0a9becd-1e31-4cd9-9a3e-c03b821d1dac" providerId="ADAL" clId="{715DF8BF-DC1B-4EFB-9D9E-F3A5BE6BD6F7}" dt="2022-07-29T12:10:57.052" v="149" actId="164"/>
          <ac:spMkLst>
            <pc:docMk/>
            <pc:sldMk cId="47980241" sldId="918"/>
            <ac:spMk id="113" creationId="{1E41570F-EF4B-E441-2008-6639DA708853}"/>
          </ac:spMkLst>
        </pc:spChg>
        <pc:spChg chg="mod topLvl">
          <ac:chgData name="Marek Anděl" userId="f0a9becd-1e31-4cd9-9a3e-c03b821d1dac" providerId="ADAL" clId="{715DF8BF-DC1B-4EFB-9D9E-F3A5BE6BD6F7}" dt="2022-07-29T12:10:57.052" v="149" actId="164"/>
          <ac:spMkLst>
            <pc:docMk/>
            <pc:sldMk cId="47980241" sldId="918"/>
            <ac:spMk id="114" creationId="{5F0C3D28-A27A-162F-D5BA-98AEC3EA60C7}"/>
          </ac:spMkLst>
        </pc:spChg>
        <pc:spChg chg="mod topLvl">
          <ac:chgData name="Marek Anděl" userId="f0a9becd-1e31-4cd9-9a3e-c03b821d1dac" providerId="ADAL" clId="{715DF8BF-DC1B-4EFB-9D9E-F3A5BE6BD6F7}" dt="2022-07-29T12:10:57.052" v="149" actId="164"/>
          <ac:spMkLst>
            <pc:docMk/>
            <pc:sldMk cId="47980241" sldId="918"/>
            <ac:spMk id="115" creationId="{BC08FFB5-7647-613C-DBDF-AB93F1083E66}"/>
          </ac:spMkLst>
        </pc:spChg>
        <pc:spChg chg="mod topLvl">
          <ac:chgData name="Marek Anděl" userId="f0a9becd-1e31-4cd9-9a3e-c03b821d1dac" providerId="ADAL" clId="{715DF8BF-DC1B-4EFB-9D9E-F3A5BE6BD6F7}" dt="2022-07-29T12:10:57.052" v="149" actId="164"/>
          <ac:spMkLst>
            <pc:docMk/>
            <pc:sldMk cId="47980241" sldId="918"/>
            <ac:spMk id="116" creationId="{2B37CD47-97B0-641B-BC61-604FD6336D98}"/>
          </ac:spMkLst>
        </pc:spChg>
        <pc:spChg chg="mod topLvl">
          <ac:chgData name="Marek Anděl" userId="f0a9becd-1e31-4cd9-9a3e-c03b821d1dac" providerId="ADAL" clId="{715DF8BF-DC1B-4EFB-9D9E-F3A5BE6BD6F7}" dt="2022-07-29T12:10:57.052" v="149" actId="164"/>
          <ac:spMkLst>
            <pc:docMk/>
            <pc:sldMk cId="47980241" sldId="918"/>
            <ac:spMk id="117" creationId="{97F81FBB-4155-0D52-F731-00515605523A}"/>
          </ac:spMkLst>
        </pc:spChg>
        <pc:spChg chg="mod topLvl">
          <ac:chgData name="Marek Anděl" userId="f0a9becd-1e31-4cd9-9a3e-c03b821d1dac" providerId="ADAL" clId="{715DF8BF-DC1B-4EFB-9D9E-F3A5BE6BD6F7}" dt="2022-07-29T12:10:57.052" v="149" actId="164"/>
          <ac:spMkLst>
            <pc:docMk/>
            <pc:sldMk cId="47980241" sldId="918"/>
            <ac:spMk id="118" creationId="{120995E2-D88F-E415-EC33-009325A2A54D}"/>
          </ac:spMkLst>
        </pc:spChg>
        <pc:spChg chg="mod topLvl">
          <ac:chgData name="Marek Anděl" userId="f0a9becd-1e31-4cd9-9a3e-c03b821d1dac" providerId="ADAL" clId="{715DF8BF-DC1B-4EFB-9D9E-F3A5BE6BD6F7}" dt="2022-07-29T12:10:57.052" v="149" actId="164"/>
          <ac:spMkLst>
            <pc:docMk/>
            <pc:sldMk cId="47980241" sldId="918"/>
            <ac:spMk id="119" creationId="{DC5227B7-725A-FDEC-6B70-0ADFD8F84EFC}"/>
          </ac:spMkLst>
        </pc:spChg>
        <pc:spChg chg="mod topLvl">
          <ac:chgData name="Marek Anděl" userId="f0a9becd-1e31-4cd9-9a3e-c03b821d1dac" providerId="ADAL" clId="{715DF8BF-DC1B-4EFB-9D9E-F3A5BE6BD6F7}" dt="2022-07-29T12:10:57.052" v="149" actId="164"/>
          <ac:spMkLst>
            <pc:docMk/>
            <pc:sldMk cId="47980241" sldId="918"/>
            <ac:spMk id="120" creationId="{22AB9F15-67E1-E5DA-A353-2B437C59E999}"/>
          </ac:spMkLst>
        </pc:spChg>
        <pc:spChg chg="mod topLvl">
          <ac:chgData name="Marek Anděl" userId="f0a9becd-1e31-4cd9-9a3e-c03b821d1dac" providerId="ADAL" clId="{715DF8BF-DC1B-4EFB-9D9E-F3A5BE6BD6F7}" dt="2022-07-29T12:10:57.052" v="149" actId="164"/>
          <ac:spMkLst>
            <pc:docMk/>
            <pc:sldMk cId="47980241" sldId="918"/>
            <ac:spMk id="121" creationId="{98459716-7B6E-472B-761C-4F7CA9A159EE}"/>
          </ac:spMkLst>
        </pc:spChg>
        <pc:spChg chg="mod topLvl">
          <ac:chgData name="Marek Anděl" userId="f0a9becd-1e31-4cd9-9a3e-c03b821d1dac" providerId="ADAL" clId="{715DF8BF-DC1B-4EFB-9D9E-F3A5BE6BD6F7}" dt="2022-07-29T12:10:57.052" v="149" actId="164"/>
          <ac:spMkLst>
            <pc:docMk/>
            <pc:sldMk cId="47980241" sldId="918"/>
            <ac:spMk id="122" creationId="{6984E71F-B409-C7CD-36AC-354693994737}"/>
          </ac:spMkLst>
        </pc:spChg>
        <pc:spChg chg="mod topLvl">
          <ac:chgData name="Marek Anděl" userId="f0a9becd-1e31-4cd9-9a3e-c03b821d1dac" providerId="ADAL" clId="{715DF8BF-DC1B-4EFB-9D9E-F3A5BE6BD6F7}" dt="2022-07-29T12:10:57.052" v="149" actId="164"/>
          <ac:spMkLst>
            <pc:docMk/>
            <pc:sldMk cId="47980241" sldId="918"/>
            <ac:spMk id="123" creationId="{85CF1386-E799-00AD-74A6-934D9DCADA3E}"/>
          </ac:spMkLst>
        </pc:spChg>
        <pc:spChg chg="mod topLvl">
          <ac:chgData name="Marek Anděl" userId="f0a9becd-1e31-4cd9-9a3e-c03b821d1dac" providerId="ADAL" clId="{715DF8BF-DC1B-4EFB-9D9E-F3A5BE6BD6F7}" dt="2022-07-29T12:10:57.052" v="149" actId="164"/>
          <ac:spMkLst>
            <pc:docMk/>
            <pc:sldMk cId="47980241" sldId="918"/>
            <ac:spMk id="124" creationId="{E874AF52-6046-E2C7-435F-36ED73A5D396}"/>
          </ac:spMkLst>
        </pc:spChg>
        <pc:spChg chg="mod topLvl">
          <ac:chgData name="Marek Anděl" userId="f0a9becd-1e31-4cd9-9a3e-c03b821d1dac" providerId="ADAL" clId="{715DF8BF-DC1B-4EFB-9D9E-F3A5BE6BD6F7}" dt="2022-07-29T12:10:57.052" v="149" actId="164"/>
          <ac:spMkLst>
            <pc:docMk/>
            <pc:sldMk cId="47980241" sldId="918"/>
            <ac:spMk id="125" creationId="{1F8961BE-ECC7-3329-7582-F1BFA1748BF6}"/>
          </ac:spMkLst>
        </pc:spChg>
        <pc:spChg chg="mod topLvl">
          <ac:chgData name="Marek Anděl" userId="f0a9becd-1e31-4cd9-9a3e-c03b821d1dac" providerId="ADAL" clId="{715DF8BF-DC1B-4EFB-9D9E-F3A5BE6BD6F7}" dt="2022-07-29T12:10:57.052" v="149" actId="164"/>
          <ac:spMkLst>
            <pc:docMk/>
            <pc:sldMk cId="47980241" sldId="918"/>
            <ac:spMk id="126" creationId="{2CA4F47F-3DB5-F6C6-0E83-69853318C262}"/>
          </ac:spMkLst>
        </pc:spChg>
        <pc:spChg chg="mod topLvl">
          <ac:chgData name="Marek Anděl" userId="f0a9becd-1e31-4cd9-9a3e-c03b821d1dac" providerId="ADAL" clId="{715DF8BF-DC1B-4EFB-9D9E-F3A5BE6BD6F7}" dt="2022-07-29T12:10:57.052" v="149" actId="164"/>
          <ac:spMkLst>
            <pc:docMk/>
            <pc:sldMk cId="47980241" sldId="918"/>
            <ac:spMk id="127" creationId="{4417D695-7957-0D2D-5F2B-FD9A7FF9504D}"/>
          </ac:spMkLst>
        </pc:spChg>
        <pc:spChg chg="mod topLvl">
          <ac:chgData name="Marek Anděl" userId="f0a9becd-1e31-4cd9-9a3e-c03b821d1dac" providerId="ADAL" clId="{715DF8BF-DC1B-4EFB-9D9E-F3A5BE6BD6F7}" dt="2022-07-29T12:10:57.052" v="149" actId="164"/>
          <ac:spMkLst>
            <pc:docMk/>
            <pc:sldMk cId="47980241" sldId="918"/>
            <ac:spMk id="128" creationId="{1A2E8915-5108-3BE5-6E8E-1F047CED1527}"/>
          </ac:spMkLst>
        </pc:spChg>
        <pc:spChg chg="mod topLvl">
          <ac:chgData name="Marek Anděl" userId="f0a9becd-1e31-4cd9-9a3e-c03b821d1dac" providerId="ADAL" clId="{715DF8BF-DC1B-4EFB-9D9E-F3A5BE6BD6F7}" dt="2022-07-29T12:10:57.052" v="149" actId="164"/>
          <ac:spMkLst>
            <pc:docMk/>
            <pc:sldMk cId="47980241" sldId="918"/>
            <ac:spMk id="129" creationId="{48E92BAA-3E93-9E0C-93F5-3BC7D5B4AC93}"/>
          </ac:spMkLst>
        </pc:spChg>
        <pc:spChg chg="mod topLvl">
          <ac:chgData name="Marek Anděl" userId="f0a9becd-1e31-4cd9-9a3e-c03b821d1dac" providerId="ADAL" clId="{715DF8BF-DC1B-4EFB-9D9E-F3A5BE6BD6F7}" dt="2022-07-29T12:10:57.052" v="149" actId="164"/>
          <ac:spMkLst>
            <pc:docMk/>
            <pc:sldMk cId="47980241" sldId="918"/>
            <ac:spMk id="130" creationId="{3041C176-AB9C-4242-907B-52D9DD7AD990}"/>
          </ac:spMkLst>
        </pc:spChg>
        <pc:spChg chg="mod topLvl">
          <ac:chgData name="Marek Anděl" userId="f0a9becd-1e31-4cd9-9a3e-c03b821d1dac" providerId="ADAL" clId="{715DF8BF-DC1B-4EFB-9D9E-F3A5BE6BD6F7}" dt="2022-07-29T12:10:57.052" v="149" actId="164"/>
          <ac:spMkLst>
            <pc:docMk/>
            <pc:sldMk cId="47980241" sldId="918"/>
            <ac:spMk id="131" creationId="{1B630AC7-DF92-628F-1916-3C2900D0B935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33" creationId="{A0A38D98-E0A5-DA90-4F01-A844E3A8535F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34" creationId="{9D3309B2-C80C-5834-35D7-28059E721F0B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35" creationId="{3508053D-971E-CFD9-8712-1BD4AEED68BC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36" creationId="{59298621-B075-2E2F-E1FD-4CBDED4E431B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38" creationId="{4C76AC01-23FD-5975-B19B-316A0F8F9F40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39" creationId="{D3335129-5D54-BD74-37FC-EE800EBC7170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40" creationId="{56DAEDD0-1D6D-7634-4F50-27AD2E0B4D66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41" creationId="{56C2A3AF-CFA2-E6B2-AD90-3FC7ABCD552E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42" creationId="{F73CAAFF-DA87-67B2-C403-FE2473AA7FF5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43" creationId="{83890271-9CE9-F7B3-1319-1B6B1EE47E36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44" creationId="{17B232A8-1473-EBD4-D6AA-2C2930A772AA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45" creationId="{5F76C7F0-D011-A750-CBA0-3A18548C6CF9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46" creationId="{45B169AE-8C4F-EF15-F1E7-9ED8863CD0E9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47" creationId="{1D7ED427-1E60-7688-7B2A-3BBF0D54EEFA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48" creationId="{AC3A28CF-F173-0A00-A980-AB3239F8E8BD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49" creationId="{9B05F080-A990-F9A6-A73D-8F0040A711FE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50" creationId="{7B31FDB5-2E47-BBE8-7095-614D5EDD0DDA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51" creationId="{CE0F405E-B8E0-8BF9-5827-10F48EF29312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52" creationId="{4B41A75E-AD8C-ACA7-F258-EEFA100AD394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53" creationId="{20EA7D74-26D2-322F-668D-A16CB0B9380A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54" creationId="{15FD67BF-7BE6-0F59-837E-06033DFC7D67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55" creationId="{1D08E270-028B-792E-AED4-B54E62F5F563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56" creationId="{E36D8EB4-0E45-73C1-BC0F-EB007D7436ED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57" creationId="{CF8B4D51-C220-9C6B-B3F9-1CD8893BC62F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58" creationId="{E9993B86-E518-6D5E-8FBB-7DF700427046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59" creationId="{E442BD99-FA75-60B8-9D01-C1158AF62406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63" creationId="{B9EA2B18-D4C6-109F-34AC-53EECF52DFAB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64" creationId="{70020ED3-64B3-B858-0141-D3BBBFF67C5D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65" creationId="{455394E5-9211-335B-122F-160558E4CCAE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66" creationId="{4349D8FE-2E02-453D-7DE8-CAB049D84B5D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67" creationId="{7F9E5907-EE78-4229-AC44-40A87ED9D260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68" creationId="{1236E524-091A-912C-825D-D5171DD04474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69" creationId="{85352BEB-BACB-225C-D5C8-529BA97EEA47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70" creationId="{C39D8D7E-8E98-3989-B51B-AEF55DB98A6E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71" creationId="{C97B6521-5F82-0F98-DBC4-DCC58894DB4E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72" creationId="{CBC79235-03C4-492B-4562-35C6A0D3A452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73" creationId="{4E4C99E7-108E-BBC7-9CE8-E028E1A3D28D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74" creationId="{EBE0D14B-8D8E-E0E9-C751-58C03C32B96E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75" creationId="{D937F563-C3A8-3310-61BF-1CD38E648790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76" creationId="{894B2018-FEA4-D850-54E6-034CC283DA10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77" creationId="{8A1E4E36-6A45-E06C-0E9B-19C3706570C0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78" creationId="{F8FD73D9-800A-FF86-EB36-7AEA746A8D0D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81" creationId="{C70B7096-79DC-5A53-5821-26DA2822E598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82" creationId="{99C7B0C5-F588-6CCD-AD3C-1E881CD4CD44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83" creationId="{E291068B-8F73-961E-7DB5-6145367683AE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84" creationId="{6B512705-D6BA-EAED-E1B3-02CAB41A4354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85" creationId="{1FBB1698-7946-36D5-2849-36383694F59A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86" creationId="{FAE4E8CD-9164-F3E4-94F7-C8197741580A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87" creationId="{689216C4-0786-B21B-6B64-88D4EC8646A1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88" creationId="{B3BD6FE6-EC90-01EF-6680-1A529941E44E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89" creationId="{CB02EDD8-3FB7-598F-4835-A0E80181FACE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90" creationId="{BDA4538E-70D8-8016-0B17-3DC6D80448AF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91" creationId="{0744EC88-456A-D208-AEDA-92E75BCA73FB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92" creationId="{0EF23889-74B4-B71F-3AE3-8851DA77B5DF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93" creationId="{FBE0E3B7-A7CF-9509-C152-91DD74CE5A58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94" creationId="{699A8F85-E22F-0C9C-A3F6-AF226D2CAE5A}"/>
          </ac:spMkLst>
        </pc:spChg>
        <pc:spChg chg="mod">
          <ac:chgData name="Marek Anděl" userId="f0a9becd-1e31-4cd9-9a3e-c03b821d1dac" providerId="ADAL" clId="{715DF8BF-DC1B-4EFB-9D9E-F3A5BE6BD6F7}" dt="2022-07-29T12:09:42.504" v="123" actId="165"/>
          <ac:spMkLst>
            <pc:docMk/>
            <pc:sldMk cId="47980241" sldId="918"/>
            <ac:spMk id="195" creationId="{F1CB7BCA-FFCD-CF68-B6FE-696605BED1D7}"/>
          </ac:spMkLst>
        </pc:spChg>
        <pc:spChg chg="add del mod">
          <ac:chgData name="Marek Anděl" userId="f0a9becd-1e31-4cd9-9a3e-c03b821d1dac" providerId="ADAL" clId="{715DF8BF-DC1B-4EFB-9D9E-F3A5BE6BD6F7}" dt="2022-07-29T12:11:23.219" v="154"/>
          <ac:spMkLst>
            <pc:docMk/>
            <pc:sldMk cId="47980241" sldId="918"/>
            <ac:spMk id="199" creationId="{1E016CE9-A8A9-030D-1404-6D51393B8354}"/>
          </ac:spMkLst>
        </pc:spChg>
        <pc:spChg chg="mod">
          <ac:chgData name="Marek Anděl" userId="f0a9becd-1e31-4cd9-9a3e-c03b821d1dac" providerId="ADAL" clId="{715DF8BF-DC1B-4EFB-9D9E-F3A5BE6BD6F7}" dt="2022-07-29T12:11:29.438" v="155"/>
          <ac:spMkLst>
            <pc:docMk/>
            <pc:sldMk cId="47980241" sldId="918"/>
            <ac:spMk id="201" creationId="{5636259A-6E3F-DC9A-15C8-105C0B01405B}"/>
          </ac:spMkLst>
        </pc:spChg>
        <pc:spChg chg="mod">
          <ac:chgData name="Marek Anděl" userId="f0a9becd-1e31-4cd9-9a3e-c03b821d1dac" providerId="ADAL" clId="{715DF8BF-DC1B-4EFB-9D9E-F3A5BE6BD6F7}" dt="2022-07-29T12:11:29.438" v="155"/>
          <ac:spMkLst>
            <pc:docMk/>
            <pc:sldMk cId="47980241" sldId="918"/>
            <ac:spMk id="203" creationId="{EE54D98F-9694-0FBC-659E-E25876D0DC4C}"/>
          </ac:spMkLst>
        </pc:spChg>
        <pc:spChg chg="mod">
          <ac:chgData name="Marek Anděl" userId="f0a9becd-1e31-4cd9-9a3e-c03b821d1dac" providerId="ADAL" clId="{715DF8BF-DC1B-4EFB-9D9E-F3A5BE6BD6F7}" dt="2022-07-29T12:11:29.438" v="155"/>
          <ac:spMkLst>
            <pc:docMk/>
            <pc:sldMk cId="47980241" sldId="918"/>
            <ac:spMk id="205" creationId="{0471435B-AAD4-9626-ECB8-355D5CE4A761}"/>
          </ac:spMkLst>
        </pc:spChg>
        <pc:spChg chg="mod">
          <ac:chgData name="Marek Anděl" userId="f0a9becd-1e31-4cd9-9a3e-c03b821d1dac" providerId="ADAL" clId="{715DF8BF-DC1B-4EFB-9D9E-F3A5BE6BD6F7}" dt="2022-07-29T12:11:29.438" v="155"/>
          <ac:spMkLst>
            <pc:docMk/>
            <pc:sldMk cId="47980241" sldId="918"/>
            <ac:spMk id="207" creationId="{1B3E7F2A-23F3-EA3C-69D5-C3A1C0130A2A}"/>
          </ac:spMkLst>
        </pc:spChg>
        <pc:spChg chg="mod">
          <ac:chgData name="Marek Anděl" userId="f0a9becd-1e31-4cd9-9a3e-c03b821d1dac" providerId="ADAL" clId="{715DF8BF-DC1B-4EFB-9D9E-F3A5BE6BD6F7}" dt="2022-07-29T12:11:29.438" v="155"/>
          <ac:spMkLst>
            <pc:docMk/>
            <pc:sldMk cId="47980241" sldId="918"/>
            <ac:spMk id="208" creationId="{AC949B67-9057-E180-B052-3F3AC49CAC59}"/>
          </ac:spMkLst>
        </pc:spChg>
        <pc:spChg chg="mod">
          <ac:chgData name="Marek Anděl" userId="f0a9becd-1e31-4cd9-9a3e-c03b821d1dac" providerId="ADAL" clId="{715DF8BF-DC1B-4EFB-9D9E-F3A5BE6BD6F7}" dt="2022-07-29T12:11:29.438" v="155"/>
          <ac:spMkLst>
            <pc:docMk/>
            <pc:sldMk cId="47980241" sldId="918"/>
            <ac:spMk id="209" creationId="{CE3B0765-EB91-9785-F9C9-486796522679}"/>
          </ac:spMkLst>
        </pc:spChg>
        <pc:spChg chg="mod">
          <ac:chgData name="Marek Anděl" userId="f0a9becd-1e31-4cd9-9a3e-c03b821d1dac" providerId="ADAL" clId="{715DF8BF-DC1B-4EFB-9D9E-F3A5BE6BD6F7}" dt="2022-07-29T12:11:51.627" v="160" actId="571"/>
          <ac:spMkLst>
            <pc:docMk/>
            <pc:sldMk cId="47980241" sldId="918"/>
            <ac:spMk id="211" creationId="{BA488595-BFB0-1D87-94AF-3B0D15955255}"/>
          </ac:spMkLst>
        </pc:spChg>
        <pc:spChg chg="mod">
          <ac:chgData name="Marek Anděl" userId="f0a9becd-1e31-4cd9-9a3e-c03b821d1dac" providerId="ADAL" clId="{715DF8BF-DC1B-4EFB-9D9E-F3A5BE6BD6F7}" dt="2022-07-29T12:11:51.627" v="160" actId="571"/>
          <ac:spMkLst>
            <pc:docMk/>
            <pc:sldMk cId="47980241" sldId="918"/>
            <ac:spMk id="213" creationId="{A4C9C4CF-C631-DB5D-23BE-CEC317ADF212}"/>
          </ac:spMkLst>
        </pc:spChg>
        <pc:spChg chg="mod">
          <ac:chgData name="Marek Anděl" userId="f0a9becd-1e31-4cd9-9a3e-c03b821d1dac" providerId="ADAL" clId="{715DF8BF-DC1B-4EFB-9D9E-F3A5BE6BD6F7}" dt="2022-07-29T12:11:51.627" v="160" actId="571"/>
          <ac:spMkLst>
            <pc:docMk/>
            <pc:sldMk cId="47980241" sldId="918"/>
            <ac:spMk id="215" creationId="{1C9DE3B2-FBBE-6D19-7EEF-FA571B8BF4A0}"/>
          </ac:spMkLst>
        </pc:spChg>
        <pc:spChg chg="mod">
          <ac:chgData name="Marek Anděl" userId="f0a9becd-1e31-4cd9-9a3e-c03b821d1dac" providerId="ADAL" clId="{715DF8BF-DC1B-4EFB-9D9E-F3A5BE6BD6F7}" dt="2022-07-29T12:11:51.627" v="160" actId="571"/>
          <ac:spMkLst>
            <pc:docMk/>
            <pc:sldMk cId="47980241" sldId="918"/>
            <ac:spMk id="217" creationId="{2775A55A-5372-5A31-5F24-2E016C3DEAB2}"/>
          </ac:spMkLst>
        </pc:spChg>
        <pc:spChg chg="mod">
          <ac:chgData name="Marek Anděl" userId="f0a9becd-1e31-4cd9-9a3e-c03b821d1dac" providerId="ADAL" clId="{715DF8BF-DC1B-4EFB-9D9E-F3A5BE6BD6F7}" dt="2022-07-29T12:11:51.627" v="160" actId="571"/>
          <ac:spMkLst>
            <pc:docMk/>
            <pc:sldMk cId="47980241" sldId="918"/>
            <ac:spMk id="218" creationId="{4653E9AC-7E90-4AE0-139D-0F8EDE09B3C6}"/>
          </ac:spMkLst>
        </pc:spChg>
        <pc:spChg chg="mod">
          <ac:chgData name="Marek Anděl" userId="f0a9becd-1e31-4cd9-9a3e-c03b821d1dac" providerId="ADAL" clId="{715DF8BF-DC1B-4EFB-9D9E-F3A5BE6BD6F7}" dt="2022-07-29T12:11:51.627" v="160" actId="571"/>
          <ac:spMkLst>
            <pc:docMk/>
            <pc:sldMk cId="47980241" sldId="918"/>
            <ac:spMk id="219" creationId="{3A8A2A87-7057-BEE5-E4D2-1A092C86F089}"/>
          </ac:spMkLst>
        </pc:spChg>
        <pc:spChg chg="mod">
          <ac:chgData name="Marek Anděl" userId="f0a9becd-1e31-4cd9-9a3e-c03b821d1dac" providerId="ADAL" clId="{715DF8BF-DC1B-4EFB-9D9E-F3A5BE6BD6F7}" dt="2022-07-29T12:11:57.769" v="162" actId="571"/>
          <ac:spMkLst>
            <pc:docMk/>
            <pc:sldMk cId="47980241" sldId="918"/>
            <ac:spMk id="221" creationId="{05BE88F1-965B-5EDA-8254-04DA401EA44A}"/>
          </ac:spMkLst>
        </pc:spChg>
        <pc:spChg chg="mod">
          <ac:chgData name="Marek Anděl" userId="f0a9becd-1e31-4cd9-9a3e-c03b821d1dac" providerId="ADAL" clId="{715DF8BF-DC1B-4EFB-9D9E-F3A5BE6BD6F7}" dt="2022-07-29T12:11:57.769" v="162" actId="571"/>
          <ac:spMkLst>
            <pc:docMk/>
            <pc:sldMk cId="47980241" sldId="918"/>
            <ac:spMk id="223" creationId="{28A5F778-86AA-76D6-E67B-E828ACC7420E}"/>
          </ac:spMkLst>
        </pc:spChg>
        <pc:spChg chg="mod">
          <ac:chgData name="Marek Anděl" userId="f0a9becd-1e31-4cd9-9a3e-c03b821d1dac" providerId="ADAL" clId="{715DF8BF-DC1B-4EFB-9D9E-F3A5BE6BD6F7}" dt="2022-07-29T12:11:57.769" v="162" actId="571"/>
          <ac:spMkLst>
            <pc:docMk/>
            <pc:sldMk cId="47980241" sldId="918"/>
            <ac:spMk id="225" creationId="{C8F8B7CC-4989-19C9-7E05-889B3A38E619}"/>
          </ac:spMkLst>
        </pc:spChg>
        <pc:spChg chg="mod">
          <ac:chgData name="Marek Anděl" userId="f0a9becd-1e31-4cd9-9a3e-c03b821d1dac" providerId="ADAL" clId="{715DF8BF-DC1B-4EFB-9D9E-F3A5BE6BD6F7}" dt="2022-07-29T12:11:57.769" v="162" actId="571"/>
          <ac:spMkLst>
            <pc:docMk/>
            <pc:sldMk cId="47980241" sldId="918"/>
            <ac:spMk id="227" creationId="{A8E361EB-4F2B-4843-322D-5B0B682DA9A2}"/>
          </ac:spMkLst>
        </pc:spChg>
        <pc:spChg chg="mod">
          <ac:chgData name="Marek Anděl" userId="f0a9becd-1e31-4cd9-9a3e-c03b821d1dac" providerId="ADAL" clId="{715DF8BF-DC1B-4EFB-9D9E-F3A5BE6BD6F7}" dt="2022-07-29T12:11:57.769" v="162" actId="571"/>
          <ac:spMkLst>
            <pc:docMk/>
            <pc:sldMk cId="47980241" sldId="918"/>
            <ac:spMk id="228" creationId="{DF28F888-A3EF-B26B-5DF4-036786DE1254}"/>
          </ac:spMkLst>
        </pc:spChg>
        <pc:spChg chg="mod">
          <ac:chgData name="Marek Anděl" userId="f0a9becd-1e31-4cd9-9a3e-c03b821d1dac" providerId="ADAL" clId="{715DF8BF-DC1B-4EFB-9D9E-F3A5BE6BD6F7}" dt="2022-07-29T12:11:57.769" v="162" actId="571"/>
          <ac:spMkLst>
            <pc:docMk/>
            <pc:sldMk cId="47980241" sldId="918"/>
            <ac:spMk id="229" creationId="{9DE6C4BF-A8BF-D072-7D78-BD321A2CDCD0}"/>
          </ac:spMkLst>
        </pc:spChg>
        <pc:spChg chg="add mod ord">
          <ac:chgData name="Marek Anděl" userId="f0a9becd-1e31-4cd9-9a3e-c03b821d1dac" providerId="ADAL" clId="{715DF8BF-DC1B-4EFB-9D9E-F3A5BE6BD6F7}" dt="2022-07-29T13:38:58.949" v="647" actId="14100"/>
          <ac:spMkLst>
            <pc:docMk/>
            <pc:sldMk cId="47980241" sldId="918"/>
            <ac:spMk id="230" creationId="{330AF284-76CD-CCE5-2F4A-6BBFADD51759}"/>
          </ac:spMkLst>
        </pc:spChg>
        <pc:grpChg chg="del mod">
          <ac:chgData name="Marek Anděl" userId="f0a9becd-1e31-4cd9-9a3e-c03b821d1dac" providerId="ADAL" clId="{715DF8BF-DC1B-4EFB-9D9E-F3A5BE6BD6F7}" dt="2022-07-29T12:09:48.375" v="125" actId="165"/>
          <ac:grpSpMkLst>
            <pc:docMk/>
            <pc:sldMk cId="47980241" sldId="918"/>
            <ac:grpSpMk id="2" creationId="{06F7EE6B-87CC-3863-4A28-10FBAED3A77D}"/>
          </ac:grpSpMkLst>
        </pc:grpChg>
        <pc:grpChg chg="del mod topLvl">
          <ac:chgData name="Marek Anděl" userId="f0a9becd-1e31-4cd9-9a3e-c03b821d1dac" providerId="ADAL" clId="{715DF8BF-DC1B-4EFB-9D9E-F3A5BE6BD6F7}" dt="2022-07-29T12:09:49.625" v="126" actId="478"/>
          <ac:grpSpMkLst>
            <pc:docMk/>
            <pc:sldMk cId="47980241" sldId="918"/>
            <ac:grpSpMk id="27" creationId="{CD637783-BF9D-92FB-8317-F57A56427EC6}"/>
          </ac:grpSpMkLst>
        </pc:grpChg>
        <pc:grpChg chg="del mod">
          <ac:chgData name="Marek Anděl" userId="f0a9becd-1e31-4cd9-9a3e-c03b821d1dac" providerId="ADAL" clId="{715DF8BF-DC1B-4EFB-9D9E-F3A5BE6BD6F7}" dt="2022-07-29T12:09:53.478" v="127" actId="165"/>
          <ac:grpSpMkLst>
            <pc:docMk/>
            <pc:sldMk cId="47980241" sldId="918"/>
            <ac:grpSpMk id="59" creationId="{0C9BE827-7EE1-215C-30DA-53E50CA0AD23}"/>
          </ac:grpSpMkLst>
        </pc:grpChg>
        <pc:grpChg chg="del mod topLvl">
          <ac:chgData name="Marek Anděl" userId="f0a9becd-1e31-4cd9-9a3e-c03b821d1dac" providerId="ADAL" clId="{715DF8BF-DC1B-4EFB-9D9E-F3A5BE6BD6F7}" dt="2022-07-29T12:10:17.967" v="136" actId="165"/>
          <ac:grpSpMkLst>
            <pc:docMk/>
            <pc:sldMk cId="47980241" sldId="918"/>
            <ac:grpSpMk id="60" creationId="{78BAE796-EFAF-EE9D-1F3F-098BC1F8B413}"/>
          </ac:grpSpMkLst>
        </pc:grpChg>
        <pc:grpChg chg="del mod topLvl">
          <ac:chgData name="Marek Anděl" userId="f0a9becd-1e31-4cd9-9a3e-c03b821d1dac" providerId="ADAL" clId="{715DF8BF-DC1B-4EFB-9D9E-F3A5BE6BD6F7}" dt="2022-07-29T12:09:54.746" v="128" actId="478"/>
          <ac:grpSpMkLst>
            <pc:docMk/>
            <pc:sldMk cId="47980241" sldId="918"/>
            <ac:grpSpMk id="81" creationId="{655156A5-CCC0-40B4-230A-63989797C5AB}"/>
          </ac:grpSpMkLst>
        </pc:grpChg>
        <pc:grpChg chg="mod">
          <ac:chgData name="Marek Anděl" userId="f0a9becd-1e31-4cd9-9a3e-c03b821d1dac" providerId="ADAL" clId="{715DF8BF-DC1B-4EFB-9D9E-F3A5BE6BD6F7}" dt="2022-07-29T12:09:53.478" v="127" actId="165"/>
          <ac:grpSpMkLst>
            <pc:docMk/>
            <pc:sldMk cId="47980241" sldId="918"/>
            <ac:grpSpMk id="84" creationId="{09C95BB8-666D-5527-C97A-99D152B41FC6}"/>
          </ac:grpSpMkLst>
        </pc:grpChg>
        <pc:grpChg chg="mod">
          <ac:chgData name="Marek Anděl" userId="f0a9becd-1e31-4cd9-9a3e-c03b821d1dac" providerId="ADAL" clId="{715DF8BF-DC1B-4EFB-9D9E-F3A5BE6BD6F7}" dt="2022-07-29T12:09:53.478" v="127" actId="165"/>
          <ac:grpSpMkLst>
            <pc:docMk/>
            <pc:sldMk cId="47980241" sldId="918"/>
            <ac:grpSpMk id="90" creationId="{87C9C879-C180-391B-F75B-F84704457EF1}"/>
          </ac:grpSpMkLst>
        </pc:grpChg>
        <pc:grpChg chg="mod">
          <ac:chgData name="Marek Anděl" userId="f0a9becd-1e31-4cd9-9a3e-c03b821d1dac" providerId="ADAL" clId="{715DF8BF-DC1B-4EFB-9D9E-F3A5BE6BD6F7}" dt="2022-07-29T12:09:53.478" v="127" actId="165"/>
          <ac:grpSpMkLst>
            <pc:docMk/>
            <pc:sldMk cId="47980241" sldId="918"/>
            <ac:grpSpMk id="95" creationId="{785C44ED-B245-F45C-150A-C7866ECB2D4D}"/>
          </ac:grpSpMkLst>
        </pc:grpChg>
        <pc:grpChg chg="mod">
          <ac:chgData name="Marek Anděl" userId="f0a9becd-1e31-4cd9-9a3e-c03b821d1dac" providerId="ADAL" clId="{715DF8BF-DC1B-4EFB-9D9E-F3A5BE6BD6F7}" dt="2022-07-29T12:09:53.478" v="127" actId="165"/>
          <ac:grpSpMkLst>
            <pc:docMk/>
            <pc:sldMk cId="47980241" sldId="918"/>
            <ac:grpSpMk id="99" creationId="{55C9B3B2-9603-30D3-BB3E-9E558B4A5052}"/>
          </ac:grpSpMkLst>
        </pc:grpChg>
        <pc:grpChg chg="mod">
          <ac:chgData name="Marek Anděl" userId="f0a9becd-1e31-4cd9-9a3e-c03b821d1dac" providerId="ADAL" clId="{715DF8BF-DC1B-4EFB-9D9E-F3A5BE6BD6F7}" dt="2022-07-29T12:09:53.478" v="127" actId="165"/>
          <ac:grpSpMkLst>
            <pc:docMk/>
            <pc:sldMk cId="47980241" sldId="918"/>
            <ac:grpSpMk id="103" creationId="{BE1F729E-BB08-FDB1-7EE8-C44ED3413C49}"/>
          </ac:grpSpMkLst>
        </pc:grpChg>
        <pc:grpChg chg="mod">
          <ac:chgData name="Marek Anděl" userId="f0a9becd-1e31-4cd9-9a3e-c03b821d1dac" providerId="ADAL" clId="{715DF8BF-DC1B-4EFB-9D9E-F3A5BE6BD6F7}" dt="2022-07-29T12:09:53.478" v="127" actId="165"/>
          <ac:grpSpMkLst>
            <pc:docMk/>
            <pc:sldMk cId="47980241" sldId="918"/>
            <ac:grpSpMk id="108" creationId="{FE2AA474-119D-27AD-EE9F-7ED570887D17}"/>
          </ac:grpSpMkLst>
        </pc:grpChg>
        <pc:grpChg chg="del mod">
          <ac:chgData name="Marek Anděl" userId="f0a9becd-1e31-4cd9-9a3e-c03b821d1dac" providerId="ADAL" clId="{715DF8BF-DC1B-4EFB-9D9E-F3A5BE6BD6F7}" dt="2022-07-29T12:09:42.504" v="123" actId="165"/>
          <ac:grpSpMkLst>
            <pc:docMk/>
            <pc:sldMk cId="47980241" sldId="918"/>
            <ac:grpSpMk id="111" creationId="{B10F7EEB-2372-E0CC-AA9A-4460193EFC9F}"/>
          </ac:grpSpMkLst>
        </pc:grpChg>
        <pc:grpChg chg="del mod topLvl">
          <ac:chgData name="Marek Anděl" userId="f0a9becd-1e31-4cd9-9a3e-c03b821d1dac" providerId="ADAL" clId="{715DF8BF-DC1B-4EFB-9D9E-F3A5BE6BD6F7}" dt="2022-07-29T12:09:44.371" v="124" actId="478"/>
          <ac:grpSpMkLst>
            <pc:docMk/>
            <pc:sldMk cId="47980241" sldId="918"/>
            <ac:grpSpMk id="132" creationId="{2AA6CE30-4864-F1FA-CD51-C26C8CFDB775}"/>
          </ac:grpSpMkLst>
        </pc:grpChg>
        <pc:grpChg chg="mod">
          <ac:chgData name="Marek Anděl" userId="f0a9becd-1e31-4cd9-9a3e-c03b821d1dac" providerId="ADAL" clId="{715DF8BF-DC1B-4EFB-9D9E-F3A5BE6BD6F7}" dt="2022-07-29T12:09:42.504" v="123" actId="165"/>
          <ac:grpSpMkLst>
            <pc:docMk/>
            <pc:sldMk cId="47980241" sldId="918"/>
            <ac:grpSpMk id="137" creationId="{4DA5386C-2085-9D3A-FD92-D617B2E1995A}"/>
          </ac:grpSpMkLst>
        </pc:grpChg>
        <pc:grpChg chg="mod">
          <ac:chgData name="Marek Anděl" userId="f0a9becd-1e31-4cd9-9a3e-c03b821d1dac" providerId="ADAL" clId="{715DF8BF-DC1B-4EFB-9D9E-F3A5BE6BD6F7}" dt="2022-07-29T12:09:42.504" v="123" actId="165"/>
          <ac:grpSpMkLst>
            <pc:docMk/>
            <pc:sldMk cId="47980241" sldId="918"/>
            <ac:grpSpMk id="160" creationId="{1F9ADD48-A908-C492-C81D-A14ADC39A64E}"/>
          </ac:grpSpMkLst>
        </pc:grpChg>
        <pc:grpChg chg="mod">
          <ac:chgData name="Marek Anděl" userId="f0a9becd-1e31-4cd9-9a3e-c03b821d1dac" providerId="ADAL" clId="{715DF8BF-DC1B-4EFB-9D9E-F3A5BE6BD6F7}" dt="2022-07-29T12:09:42.504" v="123" actId="165"/>
          <ac:grpSpMkLst>
            <pc:docMk/>
            <pc:sldMk cId="47980241" sldId="918"/>
            <ac:grpSpMk id="161" creationId="{65B0D66D-B7C2-FFC7-9AA5-EA6E8908FFAC}"/>
          </ac:grpSpMkLst>
        </pc:grpChg>
        <pc:grpChg chg="mod">
          <ac:chgData name="Marek Anděl" userId="f0a9becd-1e31-4cd9-9a3e-c03b821d1dac" providerId="ADAL" clId="{715DF8BF-DC1B-4EFB-9D9E-F3A5BE6BD6F7}" dt="2022-07-29T12:09:42.504" v="123" actId="165"/>
          <ac:grpSpMkLst>
            <pc:docMk/>
            <pc:sldMk cId="47980241" sldId="918"/>
            <ac:grpSpMk id="162" creationId="{93097E06-36BD-DD15-499A-C9735AE09126}"/>
          </ac:grpSpMkLst>
        </pc:grpChg>
        <pc:grpChg chg="mod">
          <ac:chgData name="Marek Anděl" userId="f0a9becd-1e31-4cd9-9a3e-c03b821d1dac" providerId="ADAL" clId="{715DF8BF-DC1B-4EFB-9D9E-F3A5BE6BD6F7}" dt="2022-07-29T12:09:42.504" v="123" actId="165"/>
          <ac:grpSpMkLst>
            <pc:docMk/>
            <pc:sldMk cId="47980241" sldId="918"/>
            <ac:grpSpMk id="179" creationId="{DD619800-C894-39EC-4ABB-76F55F6F5C5D}"/>
          </ac:grpSpMkLst>
        </pc:grpChg>
        <pc:grpChg chg="mod">
          <ac:chgData name="Marek Anděl" userId="f0a9becd-1e31-4cd9-9a3e-c03b821d1dac" providerId="ADAL" clId="{715DF8BF-DC1B-4EFB-9D9E-F3A5BE6BD6F7}" dt="2022-07-29T12:09:42.504" v="123" actId="165"/>
          <ac:grpSpMkLst>
            <pc:docMk/>
            <pc:sldMk cId="47980241" sldId="918"/>
            <ac:grpSpMk id="180" creationId="{19653B09-D134-B786-0CAE-5455756C59B2}"/>
          </ac:grpSpMkLst>
        </pc:grpChg>
        <pc:grpChg chg="add mod">
          <ac:chgData name="Marek Anděl" userId="f0a9becd-1e31-4cd9-9a3e-c03b821d1dac" providerId="ADAL" clId="{715DF8BF-DC1B-4EFB-9D9E-F3A5BE6BD6F7}" dt="2022-07-29T13:40:23.183" v="659" actId="1076"/>
          <ac:grpSpMkLst>
            <pc:docMk/>
            <pc:sldMk cId="47980241" sldId="918"/>
            <ac:grpSpMk id="196" creationId="{FCCCA3E2-2413-5389-B7EA-7FCD3CE4B4BC}"/>
          </ac:grpSpMkLst>
        </pc:grpChg>
        <pc:grpChg chg="add mod">
          <ac:chgData name="Marek Anděl" userId="f0a9becd-1e31-4cd9-9a3e-c03b821d1dac" providerId="ADAL" clId="{715DF8BF-DC1B-4EFB-9D9E-F3A5BE6BD6F7}" dt="2022-07-29T12:39:17.213" v="169" actId="1076"/>
          <ac:grpSpMkLst>
            <pc:docMk/>
            <pc:sldMk cId="47980241" sldId="918"/>
            <ac:grpSpMk id="197" creationId="{E26BB983-372E-DCCD-1EFD-F70A09D2DBB0}"/>
          </ac:grpSpMkLst>
        </pc:grpChg>
        <pc:grpChg chg="add mod">
          <ac:chgData name="Marek Anděl" userId="f0a9becd-1e31-4cd9-9a3e-c03b821d1dac" providerId="ADAL" clId="{715DF8BF-DC1B-4EFB-9D9E-F3A5BE6BD6F7}" dt="2022-07-29T13:40:23.183" v="659" actId="1076"/>
          <ac:grpSpMkLst>
            <pc:docMk/>
            <pc:sldMk cId="47980241" sldId="918"/>
            <ac:grpSpMk id="198" creationId="{3B8687AA-6F6E-46A3-7A7A-76D756BA2427}"/>
          </ac:grpSpMkLst>
        </pc:grpChg>
        <pc:grpChg chg="add mod ord">
          <ac:chgData name="Marek Anděl" userId="f0a9becd-1e31-4cd9-9a3e-c03b821d1dac" providerId="ADAL" clId="{715DF8BF-DC1B-4EFB-9D9E-F3A5BE6BD6F7}" dt="2022-07-29T12:11:49.025" v="159" actId="167"/>
          <ac:grpSpMkLst>
            <pc:docMk/>
            <pc:sldMk cId="47980241" sldId="918"/>
            <ac:grpSpMk id="200" creationId="{388A1630-4D14-6436-B2BD-33D74243C47A}"/>
          </ac:grpSpMkLst>
        </pc:grpChg>
        <pc:grpChg chg="mod">
          <ac:chgData name="Marek Anděl" userId="f0a9becd-1e31-4cd9-9a3e-c03b821d1dac" providerId="ADAL" clId="{715DF8BF-DC1B-4EFB-9D9E-F3A5BE6BD6F7}" dt="2022-07-29T12:11:29.438" v="155"/>
          <ac:grpSpMkLst>
            <pc:docMk/>
            <pc:sldMk cId="47980241" sldId="918"/>
            <ac:grpSpMk id="202" creationId="{9CE9054A-1C94-B161-C356-E8BDEE404C6E}"/>
          </ac:grpSpMkLst>
        </pc:grpChg>
        <pc:grpChg chg="mod">
          <ac:chgData name="Marek Anděl" userId="f0a9becd-1e31-4cd9-9a3e-c03b821d1dac" providerId="ADAL" clId="{715DF8BF-DC1B-4EFB-9D9E-F3A5BE6BD6F7}" dt="2022-07-29T12:11:29.438" v="155"/>
          <ac:grpSpMkLst>
            <pc:docMk/>
            <pc:sldMk cId="47980241" sldId="918"/>
            <ac:grpSpMk id="204" creationId="{49F49278-79FE-77AC-FF09-31A41B09FCC4}"/>
          </ac:grpSpMkLst>
        </pc:grpChg>
        <pc:grpChg chg="mod">
          <ac:chgData name="Marek Anděl" userId="f0a9becd-1e31-4cd9-9a3e-c03b821d1dac" providerId="ADAL" clId="{715DF8BF-DC1B-4EFB-9D9E-F3A5BE6BD6F7}" dt="2022-07-29T12:11:29.438" v="155"/>
          <ac:grpSpMkLst>
            <pc:docMk/>
            <pc:sldMk cId="47980241" sldId="918"/>
            <ac:grpSpMk id="206" creationId="{907FFC0B-FAC1-8FD2-1889-6D103283645C}"/>
          </ac:grpSpMkLst>
        </pc:grpChg>
        <pc:grpChg chg="add mod ord">
          <ac:chgData name="Marek Anděl" userId="f0a9becd-1e31-4cd9-9a3e-c03b821d1dac" providerId="ADAL" clId="{715DF8BF-DC1B-4EFB-9D9E-F3A5BE6BD6F7}" dt="2022-07-29T12:11:53.473" v="161" actId="167"/>
          <ac:grpSpMkLst>
            <pc:docMk/>
            <pc:sldMk cId="47980241" sldId="918"/>
            <ac:grpSpMk id="210" creationId="{116772CA-6F01-4A63-DA91-8498A25E804E}"/>
          </ac:grpSpMkLst>
        </pc:grpChg>
        <pc:grpChg chg="mod">
          <ac:chgData name="Marek Anděl" userId="f0a9becd-1e31-4cd9-9a3e-c03b821d1dac" providerId="ADAL" clId="{715DF8BF-DC1B-4EFB-9D9E-F3A5BE6BD6F7}" dt="2022-07-29T12:11:51.627" v="160" actId="571"/>
          <ac:grpSpMkLst>
            <pc:docMk/>
            <pc:sldMk cId="47980241" sldId="918"/>
            <ac:grpSpMk id="212" creationId="{7A2F7944-D5CC-A479-6F52-562C622CFAF5}"/>
          </ac:grpSpMkLst>
        </pc:grpChg>
        <pc:grpChg chg="mod">
          <ac:chgData name="Marek Anděl" userId="f0a9becd-1e31-4cd9-9a3e-c03b821d1dac" providerId="ADAL" clId="{715DF8BF-DC1B-4EFB-9D9E-F3A5BE6BD6F7}" dt="2022-07-29T12:11:51.627" v="160" actId="571"/>
          <ac:grpSpMkLst>
            <pc:docMk/>
            <pc:sldMk cId="47980241" sldId="918"/>
            <ac:grpSpMk id="214" creationId="{A291AAC3-AA28-B1F6-DBF5-DCE9D53F99A9}"/>
          </ac:grpSpMkLst>
        </pc:grpChg>
        <pc:grpChg chg="mod">
          <ac:chgData name="Marek Anděl" userId="f0a9becd-1e31-4cd9-9a3e-c03b821d1dac" providerId="ADAL" clId="{715DF8BF-DC1B-4EFB-9D9E-F3A5BE6BD6F7}" dt="2022-07-29T12:11:51.627" v="160" actId="571"/>
          <ac:grpSpMkLst>
            <pc:docMk/>
            <pc:sldMk cId="47980241" sldId="918"/>
            <ac:grpSpMk id="216" creationId="{4A36424A-6A55-B30E-D7EA-E5C141D65F80}"/>
          </ac:grpSpMkLst>
        </pc:grpChg>
        <pc:grpChg chg="add mod ord">
          <ac:chgData name="Marek Anděl" userId="f0a9becd-1e31-4cd9-9a3e-c03b821d1dac" providerId="ADAL" clId="{715DF8BF-DC1B-4EFB-9D9E-F3A5BE6BD6F7}" dt="2022-07-29T12:11:59.811" v="163" actId="167"/>
          <ac:grpSpMkLst>
            <pc:docMk/>
            <pc:sldMk cId="47980241" sldId="918"/>
            <ac:grpSpMk id="220" creationId="{F271C2BC-238B-C69E-FB3D-2E49C2ECB7C0}"/>
          </ac:grpSpMkLst>
        </pc:grpChg>
        <pc:grpChg chg="mod">
          <ac:chgData name="Marek Anděl" userId="f0a9becd-1e31-4cd9-9a3e-c03b821d1dac" providerId="ADAL" clId="{715DF8BF-DC1B-4EFB-9D9E-F3A5BE6BD6F7}" dt="2022-07-29T12:11:57.769" v="162" actId="571"/>
          <ac:grpSpMkLst>
            <pc:docMk/>
            <pc:sldMk cId="47980241" sldId="918"/>
            <ac:grpSpMk id="222" creationId="{F6DE5809-8C9A-4262-18B1-98D840BFC99E}"/>
          </ac:grpSpMkLst>
        </pc:grpChg>
        <pc:grpChg chg="mod">
          <ac:chgData name="Marek Anděl" userId="f0a9becd-1e31-4cd9-9a3e-c03b821d1dac" providerId="ADAL" clId="{715DF8BF-DC1B-4EFB-9D9E-F3A5BE6BD6F7}" dt="2022-07-29T12:11:57.769" v="162" actId="571"/>
          <ac:grpSpMkLst>
            <pc:docMk/>
            <pc:sldMk cId="47980241" sldId="918"/>
            <ac:grpSpMk id="224" creationId="{A988F8C0-7486-721C-166A-D301D9C40592}"/>
          </ac:grpSpMkLst>
        </pc:grpChg>
        <pc:grpChg chg="mod">
          <ac:chgData name="Marek Anděl" userId="f0a9becd-1e31-4cd9-9a3e-c03b821d1dac" providerId="ADAL" clId="{715DF8BF-DC1B-4EFB-9D9E-F3A5BE6BD6F7}" dt="2022-07-29T12:11:57.769" v="162" actId="571"/>
          <ac:grpSpMkLst>
            <pc:docMk/>
            <pc:sldMk cId="47980241" sldId="918"/>
            <ac:grpSpMk id="226" creationId="{907592C9-D045-46E7-56A2-E6DED8A39EA5}"/>
          </ac:grpSpMkLst>
        </pc:grpChg>
        <pc:picChg chg="add del mod">
          <ac:chgData name="Marek Anděl" userId="f0a9becd-1e31-4cd9-9a3e-c03b821d1dac" providerId="ADAL" clId="{715DF8BF-DC1B-4EFB-9D9E-F3A5BE6BD6F7}" dt="2022-07-29T12:09:39.980" v="122" actId="27803"/>
          <ac:picMkLst>
            <pc:docMk/>
            <pc:sldMk cId="47980241" sldId="918"/>
            <ac:picMk id="4" creationId="{100D75EB-37AB-636A-E798-A2A65BE9222E}"/>
          </ac:picMkLst>
        </pc:picChg>
        <pc:picChg chg="add del mod">
          <ac:chgData name="Marek Anděl" userId="f0a9becd-1e31-4cd9-9a3e-c03b821d1dac" providerId="ADAL" clId="{715DF8BF-DC1B-4EFB-9D9E-F3A5BE6BD6F7}" dt="2022-07-29T12:09:39.980" v="122" actId="27803"/>
          <ac:picMkLst>
            <pc:docMk/>
            <pc:sldMk cId="47980241" sldId="918"/>
            <ac:picMk id="5" creationId="{9508C305-5B82-5CFD-D4EB-D702A48F6DCE}"/>
          </ac:picMkLst>
        </pc:picChg>
        <pc:picChg chg="add del mod">
          <ac:chgData name="Marek Anděl" userId="f0a9becd-1e31-4cd9-9a3e-c03b821d1dac" providerId="ADAL" clId="{715DF8BF-DC1B-4EFB-9D9E-F3A5BE6BD6F7}" dt="2022-07-29T12:09:39.980" v="122" actId="27803"/>
          <ac:picMkLst>
            <pc:docMk/>
            <pc:sldMk cId="47980241" sldId="918"/>
            <ac:picMk id="6" creationId="{A2131E00-4DFA-6E5F-0351-9D44FD87927C}"/>
          </ac:picMkLst>
        </pc:picChg>
      </pc:sldChg>
      <pc:sldChg chg="addSp modSp mod modAnim">
        <pc:chgData name="Marek Anděl" userId="f0a9becd-1e31-4cd9-9a3e-c03b821d1dac" providerId="ADAL" clId="{715DF8BF-DC1B-4EFB-9D9E-F3A5BE6BD6F7}" dt="2022-07-29T12:41:50.187" v="179"/>
        <pc:sldMkLst>
          <pc:docMk/>
          <pc:sldMk cId="1842929531" sldId="919"/>
        </pc:sldMkLst>
        <pc:spChg chg="mod">
          <ac:chgData name="Marek Anděl" userId="f0a9becd-1e31-4cd9-9a3e-c03b821d1dac" providerId="ADAL" clId="{715DF8BF-DC1B-4EFB-9D9E-F3A5BE6BD6F7}" dt="2022-07-29T12:40:24.123" v="170" actId="1076"/>
          <ac:spMkLst>
            <pc:docMk/>
            <pc:sldMk cId="1842929531" sldId="919"/>
            <ac:spMk id="4" creationId="{F209326B-B573-4473-3863-70CA7EB9EE56}"/>
          </ac:spMkLst>
        </pc:spChg>
        <pc:spChg chg="add mod">
          <ac:chgData name="Marek Anděl" userId="f0a9becd-1e31-4cd9-9a3e-c03b821d1dac" providerId="ADAL" clId="{715DF8BF-DC1B-4EFB-9D9E-F3A5BE6BD6F7}" dt="2022-07-29T12:40:42.764" v="173" actId="13926"/>
          <ac:spMkLst>
            <pc:docMk/>
            <pc:sldMk cId="1842929531" sldId="919"/>
            <ac:spMk id="10" creationId="{29628F56-95D8-80C3-5018-F6208E12FB42}"/>
          </ac:spMkLst>
        </pc:spChg>
        <pc:grpChg chg="add mod">
          <ac:chgData name="Marek Anděl" userId="f0a9becd-1e31-4cd9-9a3e-c03b821d1dac" providerId="ADAL" clId="{715DF8BF-DC1B-4EFB-9D9E-F3A5BE6BD6F7}" dt="2022-07-29T12:40:28.563" v="171"/>
          <ac:grpSpMkLst>
            <pc:docMk/>
            <pc:sldMk cId="1842929531" sldId="919"/>
            <ac:grpSpMk id="6" creationId="{D6A01F86-9FB6-D449-9F45-6875793AFEB4}"/>
          </ac:grpSpMkLst>
        </pc:grpChg>
        <pc:grpChg chg="add mod">
          <ac:chgData name="Marek Anděl" userId="f0a9becd-1e31-4cd9-9a3e-c03b821d1dac" providerId="ADAL" clId="{715DF8BF-DC1B-4EFB-9D9E-F3A5BE6BD6F7}" dt="2022-07-29T12:40:28.563" v="171"/>
          <ac:grpSpMkLst>
            <pc:docMk/>
            <pc:sldMk cId="1842929531" sldId="919"/>
            <ac:grpSpMk id="11" creationId="{EFE44971-0EAD-C90C-3ED3-9313AE57DDA4}"/>
          </ac:grpSpMkLst>
        </pc:grpChg>
        <pc:picChg chg="add mod">
          <ac:chgData name="Marek Anděl" userId="f0a9becd-1e31-4cd9-9a3e-c03b821d1dac" providerId="ADAL" clId="{715DF8BF-DC1B-4EFB-9D9E-F3A5BE6BD6F7}" dt="2022-07-29T12:40:28.563" v="171"/>
          <ac:picMkLst>
            <pc:docMk/>
            <pc:sldMk cId="1842929531" sldId="919"/>
            <ac:picMk id="5" creationId="{0AEFF594-45C7-E3F3-2C73-A922D8F76CCA}"/>
          </ac:picMkLst>
        </pc:picChg>
        <pc:picChg chg="mod">
          <ac:chgData name="Marek Anděl" userId="f0a9becd-1e31-4cd9-9a3e-c03b821d1dac" providerId="ADAL" clId="{715DF8BF-DC1B-4EFB-9D9E-F3A5BE6BD6F7}" dt="2022-07-29T12:40:28.563" v="171"/>
          <ac:picMkLst>
            <pc:docMk/>
            <pc:sldMk cId="1842929531" sldId="919"/>
            <ac:picMk id="7" creationId="{1969E3B2-94A2-3087-FBFB-B4C7B9C26A77}"/>
          </ac:picMkLst>
        </pc:picChg>
        <pc:picChg chg="mod">
          <ac:chgData name="Marek Anděl" userId="f0a9becd-1e31-4cd9-9a3e-c03b821d1dac" providerId="ADAL" clId="{715DF8BF-DC1B-4EFB-9D9E-F3A5BE6BD6F7}" dt="2022-07-29T12:40:28.563" v="171"/>
          <ac:picMkLst>
            <pc:docMk/>
            <pc:sldMk cId="1842929531" sldId="919"/>
            <ac:picMk id="8" creationId="{63D96F68-5980-23A3-4CF9-9D7D469AE98C}"/>
          </ac:picMkLst>
        </pc:picChg>
        <pc:picChg chg="add mod">
          <ac:chgData name="Marek Anděl" userId="f0a9becd-1e31-4cd9-9a3e-c03b821d1dac" providerId="ADAL" clId="{715DF8BF-DC1B-4EFB-9D9E-F3A5BE6BD6F7}" dt="2022-07-29T12:40:28.563" v="171"/>
          <ac:picMkLst>
            <pc:docMk/>
            <pc:sldMk cId="1842929531" sldId="919"/>
            <ac:picMk id="9" creationId="{2E453548-B3BB-5232-D061-AB1649E9CC1D}"/>
          </ac:picMkLst>
        </pc:picChg>
        <pc:picChg chg="mod">
          <ac:chgData name="Marek Anděl" userId="f0a9becd-1e31-4cd9-9a3e-c03b821d1dac" providerId="ADAL" clId="{715DF8BF-DC1B-4EFB-9D9E-F3A5BE6BD6F7}" dt="2022-07-29T12:40:28.563" v="171"/>
          <ac:picMkLst>
            <pc:docMk/>
            <pc:sldMk cId="1842929531" sldId="919"/>
            <ac:picMk id="12" creationId="{5DB4B107-E079-3A9E-3D8A-3907B6772D1E}"/>
          </ac:picMkLst>
        </pc:picChg>
        <pc:picChg chg="mod">
          <ac:chgData name="Marek Anděl" userId="f0a9becd-1e31-4cd9-9a3e-c03b821d1dac" providerId="ADAL" clId="{715DF8BF-DC1B-4EFB-9D9E-F3A5BE6BD6F7}" dt="2022-07-29T12:40:28.563" v="171"/>
          <ac:picMkLst>
            <pc:docMk/>
            <pc:sldMk cId="1842929531" sldId="919"/>
            <ac:picMk id="13" creationId="{1309C13D-CAF2-B62A-3FBE-1E5C7C7983FC}"/>
          </ac:picMkLst>
        </pc:picChg>
        <pc:picChg chg="mod">
          <ac:chgData name="Marek Anděl" userId="f0a9becd-1e31-4cd9-9a3e-c03b821d1dac" providerId="ADAL" clId="{715DF8BF-DC1B-4EFB-9D9E-F3A5BE6BD6F7}" dt="2022-07-29T12:40:28.563" v="171"/>
          <ac:picMkLst>
            <pc:docMk/>
            <pc:sldMk cId="1842929531" sldId="919"/>
            <ac:picMk id="14" creationId="{43DE316D-63C4-6043-34B4-76FE5A51F26D}"/>
          </ac:picMkLst>
        </pc:picChg>
        <pc:picChg chg="mod">
          <ac:chgData name="Marek Anděl" userId="f0a9becd-1e31-4cd9-9a3e-c03b821d1dac" providerId="ADAL" clId="{715DF8BF-DC1B-4EFB-9D9E-F3A5BE6BD6F7}" dt="2022-07-29T12:40:28.563" v="171"/>
          <ac:picMkLst>
            <pc:docMk/>
            <pc:sldMk cId="1842929531" sldId="919"/>
            <ac:picMk id="15" creationId="{6615927F-A832-6454-940E-B3B91631E611}"/>
          </ac:picMkLst>
        </pc:picChg>
      </pc:sldChg>
      <pc:sldChg chg="addSp delSp modSp mod delAnim modAnim">
        <pc:chgData name="Marek Anděl" userId="f0a9becd-1e31-4cd9-9a3e-c03b821d1dac" providerId="ADAL" clId="{715DF8BF-DC1B-4EFB-9D9E-F3A5BE6BD6F7}" dt="2022-07-29T13:00:27.724" v="343" actId="1035"/>
        <pc:sldMkLst>
          <pc:docMk/>
          <pc:sldMk cId="3100433488" sldId="920"/>
        </pc:sldMkLst>
        <pc:spChg chg="del mod">
          <ac:chgData name="Marek Anděl" userId="f0a9becd-1e31-4cd9-9a3e-c03b821d1dac" providerId="ADAL" clId="{715DF8BF-DC1B-4EFB-9D9E-F3A5BE6BD6F7}" dt="2022-07-29T12:49:45.211" v="216" actId="478"/>
          <ac:spMkLst>
            <pc:docMk/>
            <pc:sldMk cId="3100433488" sldId="920"/>
            <ac:spMk id="2" creationId="{D13C61D4-FF8F-A0FD-570D-05C613FEA668}"/>
          </ac:spMkLst>
        </pc:spChg>
        <pc:spChg chg="mod">
          <ac:chgData name="Marek Anděl" userId="f0a9becd-1e31-4cd9-9a3e-c03b821d1dac" providerId="ADAL" clId="{715DF8BF-DC1B-4EFB-9D9E-F3A5BE6BD6F7}" dt="2022-07-29T12:54:55.172" v="255" actId="1076"/>
          <ac:spMkLst>
            <pc:docMk/>
            <pc:sldMk cId="3100433488" sldId="920"/>
            <ac:spMk id="4" creationId="{DF52C03C-14E0-A6CB-B969-87ECD23E909C}"/>
          </ac:spMkLst>
        </pc:spChg>
        <pc:spChg chg="add mod">
          <ac:chgData name="Marek Anděl" userId="f0a9becd-1e31-4cd9-9a3e-c03b821d1dac" providerId="ADAL" clId="{715DF8BF-DC1B-4EFB-9D9E-F3A5BE6BD6F7}" dt="2022-07-29T12:47:35.826" v="190" actId="14100"/>
          <ac:spMkLst>
            <pc:docMk/>
            <pc:sldMk cId="3100433488" sldId="920"/>
            <ac:spMk id="5" creationId="{20E9153E-EDA0-8170-430B-E3A2FC1E6B74}"/>
          </ac:spMkLst>
        </pc:spChg>
        <pc:spChg chg="add mod">
          <ac:chgData name="Marek Anděl" userId="f0a9becd-1e31-4cd9-9a3e-c03b821d1dac" providerId="ADAL" clId="{715DF8BF-DC1B-4EFB-9D9E-F3A5BE6BD6F7}" dt="2022-07-29T12:47:35.826" v="190" actId="14100"/>
          <ac:spMkLst>
            <pc:docMk/>
            <pc:sldMk cId="3100433488" sldId="920"/>
            <ac:spMk id="6" creationId="{03518AD6-583C-B1BE-AE91-7834F64194BB}"/>
          </ac:spMkLst>
        </pc:spChg>
        <pc:spChg chg="add del mod">
          <ac:chgData name="Marek Anděl" userId="f0a9becd-1e31-4cd9-9a3e-c03b821d1dac" providerId="ADAL" clId="{715DF8BF-DC1B-4EFB-9D9E-F3A5BE6BD6F7}" dt="2022-07-29T12:47:27.532" v="188" actId="478"/>
          <ac:spMkLst>
            <pc:docMk/>
            <pc:sldMk cId="3100433488" sldId="920"/>
            <ac:spMk id="7" creationId="{128F4A85-6B2F-FE54-15F2-E3E751D613C5}"/>
          </ac:spMkLst>
        </pc:spChg>
        <pc:spChg chg="add mod">
          <ac:chgData name="Marek Anděl" userId="f0a9becd-1e31-4cd9-9a3e-c03b821d1dac" providerId="ADAL" clId="{715DF8BF-DC1B-4EFB-9D9E-F3A5BE6BD6F7}" dt="2022-07-29T12:47:35.826" v="190" actId="14100"/>
          <ac:spMkLst>
            <pc:docMk/>
            <pc:sldMk cId="3100433488" sldId="920"/>
            <ac:spMk id="8" creationId="{2C5F08EE-F326-C353-323F-94AF7645B64B}"/>
          </ac:spMkLst>
        </pc:spChg>
        <pc:spChg chg="add mod">
          <ac:chgData name="Marek Anděl" userId="f0a9becd-1e31-4cd9-9a3e-c03b821d1dac" providerId="ADAL" clId="{715DF8BF-DC1B-4EFB-9D9E-F3A5BE6BD6F7}" dt="2022-07-29T12:47:35.826" v="190" actId="14100"/>
          <ac:spMkLst>
            <pc:docMk/>
            <pc:sldMk cId="3100433488" sldId="920"/>
            <ac:spMk id="9" creationId="{CF9D1F62-6C07-11ED-3501-7C721BE38737}"/>
          </ac:spMkLst>
        </pc:spChg>
        <pc:spChg chg="add mod">
          <ac:chgData name="Marek Anděl" userId="f0a9becd-1e31-4cd9-9a3e-c03b821d1dac" providerId="ADAL" clId="{715DF8BF-DC1B-4EFB-9D9E-F3A5BE6BD6F7}" dt="2022-07-29T12:47:35.826" v="190" actId="14100"/>
          <ac:spMkLst>
            <pc:docMk/>
            <pc:sldMk cId="3100433488" sldId="920"/>
            <ac:spMk id="10" creationId="{E6C6B928-7867-4696-29B7-AD445E72594B}"/>
          </ac:spMkLst>
        </pc:spChg>
        <pc:spChg chg="add del mod">
          <ac:chgData name="Marek Anděl" userId="f0a9becd-1e31-4cd9-9a3e-c03b821d1dac" providerId="ADAL" clId="{715DF8BF-DC1B-4EFB-9D9E-F3A5BE6BD6F7}" dt="2022-07-29T12:47:29.683" v="189" actId="478"/>
          <ac:spMkLst>
            <pc:docMk/>
            <pc:sldMk cId="3100433488" sldId="920"/>
            <ac:spMk id="11" creationId="{3FD5CBCA-84EF-1A70-493C-C7D9A2BB30D7}"/>
          </ac:spMkLst>
        </pc:spChg>
        <pc:spChg chg="add mod">
          <ac:chgData name="Marek Anděl" userId="f0a9becd-1e31-4cd9-9a3e-c03b821d1dac" providerId="ADAL" clId="{715DF8BF-DC1B-4EFB-9D9E-F3A5BE6BD6F7}" dt="2022-07-29T12:47:35.826" v="190" actId="14100"/>
          <ac:spMkLst>
            <pc:docMk/>
            <pc:sldMk cId="3100433488" sldId="920"/>
            <ac:spMk id="12" creationId="{BD8E51DB-1652-FC2F-EA74-6CCA2661F48A}"/>
          </ac:spMkLst>
        </pc:spChg>
        <pc:spChg chg="add mod">
          <ac:chgData name="Marek Anděl" userId="f0a9becd-1e31-4cd9-9a3e-c03b821d1dac" providerId="ADAL" clId="{715DF8BF-DC1B-4EFB-9D9E-F3A5BE6BD6F7}" dt="2022-07-29T12:47:35.826" v="190" actId="14100"/>
          <ac:spMkLst>
            <pc:docMk/>
            <pc:sldMk cId="3100433488" sldId="920"/>
            <ac:spMk id="13" creationId="{0E6446A8-8B3A-270E-19D4-3A801C796E45}"/>
          </ac:spMkLst>
        </pc:spChg>
        <pc:spChg chg="add mod">
          <ac:chgData name="Marek Anděl" userId="f0a9becd-1e31-4cd9-9a3e-c03b821d1dac" providerId="ADAL" clId="{715DF8BF-DC1B-4EFB-9D9E-F3A5BE6BD6F7}" dt="2022-07-29T12:47:35.826" v="190" actId="14100"/>
          <ac:spMkLst>
            <pc:docMk/>
            <pc:sldMk cId="3100433488" sldId="920"/>
            <ac:spMk id="14" creationId="{89863261-9A78-65B8-4D7D-9DA63E79BF62}"/>
          </ac:spMkLst>
        </pc:spChg>
        <pc:spChg chg="mod">
          <ac:chgData name="Marek Anděl" userId="f0a9becd-1e31-4cd9-9a3e-c03b821d1dac" providerId="ADAL" clId="{715DF8BF-DC1B-4EFB-9D9E-F3A5BE6BD6F7}" dt="2022-07-29T12:47:00.187" v="183" actId="1076"/>
          <ac:spMkLst>
            <pc:docMk/>
            <pc:sldMk cId="3100433488" sldId="920"/>
            <ac:spMk id="16" creationId="{46F5CE9C-098E-1AD8-3665-E740CDAF474F}"/>
          </ac:spMkLst>
        </pc:spChg>
        <pc:spChg chg="mod">
          <ac:chgData name="Marek Anděl" userId="f0a9becd-1e31-4cd9-9a3e-c03b821d1dac" providerId="ADAL" clId="{715DF8BF-DC1B-4EFB-9D9E-F3A5BE6BD6F7}" dt="2022-07-29T12:47:00.187" v="183" actId="1076"/>
          <ac:spMkLst>
            <pc:docMk/>
            <pc:sldMk cId="3100433488" sldId="920"/>
            <ac:spMk id="17" creationId="{B80BED44-58B0-4157-204B-E6D51EBADB78}"/>
          </ac:spMkLst>
        </pc:spChg>
        <pc:spChg chg="mod">
          <ac:chgData name="Marek Anděl" userId="f0a9becd-1e31-4cd9-9a3e-c03b821d1dac" providerId="ADAL" clId="{715DF8BF-DC1B-4EFB-9D9E-F3A5BE6BD6F7}" dt="2022-07-29T12:47:00.187" v="183" actId="1076"/>
          <ac:spMkLst>
            <pc:docMk/>
            <pc:sldMk cId="3100433488" sldId="920"/>
            <ac:spMk id="19" creationId="{9B049DFD-CE65-C460-4034-C108B46C17DC}"/>
          </ac:spMkLst>
        </pc:spChg>
        <pc:spChg chg="mod">
          <ac:chgData name="Marek Anděl" userId="f0a9becd-1e31-4cd9-9a3e-c03b821d1dac" providerId="ADAL" clId="{715DF8BF-DC1B-4EFB-9D9E-F3A5BE6BD6F7}" dt="2022-07-29T12:47:00.187" v="183" actId="1076"/>
          <ac:spMkLst>
            <pc:docMk/>
            <pc:sldMk cId="3100433488" sldId="920"/>
            <ac:spMk id="20" creationId="{CBDD43AF-D484-9D25-8FAD-E1FB4D3B936F}"/>
          </ac:spMkLst>
        </pc:spChg>
        <pc:spChg chg="mod">
          <ac:chgData name="Marek Anděl" userId="f0a9becd-1e31-4cd9-9a3e-c03b821d1dac" providerId="ADAL" clId="{715DF8BF-DC1B-4EFB-9D9E-F3A5BE6BD6F7}" dt="2022-07-29T12:47:00.187" v="183" actId="1076"/>
          <ac:spMkLst>
            <pc:docMk/>
            <pc:sldMk cId="3100433488" sldId="920"/>
            <ac:spMk id="22" creationId="{D267E5A0-ED79-0B7B-D253-FD2CC257D8A1}"/>
          </ac:spMkLst>
        </pc:spChg>
        <pc:spChg chg="mod">
          <ac:chgData name="Marek Anděl" userId="f0a9becd-1e31-4cd9-9a3e-c03b821d1dac" providerId="ADAL" clId="{715DF8BF-DC1B-4EFB-9D9E-F3A5BE6BD6F7}" dt="2022-07-29T12:47:00.187" v="183" actId="1076"/>
          <ac:spMkLst>
            <pc:docMk/>
            <pc:sldMk cId="3100433488" sldId="920"/>
            <ac:spMk id="23" creationId="{FFFE3760-D300-F35F-4239-408A4910B21C}"/>
          </ac:spMkLst>
        </pc:spChg>
        <pc:spChg chg="mod">
          <ac:chgData name="Marek Anděl" userId="f0a9becd-1e31-4cd9-9a3e-c03b821d1dac" providerId="ADAL" clId="{715DF8BF-DC1B-4EFB-9D9E-F3A5BE6BD6F7}" dt="2022-07-29T12:47:00.187" v="183" actId="1076"/>
          <ac:spMkLst>
            <pc:docMk/>
            <pc:sldMk cId="3100433488" sldId="920"/>
            <ac:spMk id="25" creationId="{224CF87F-FA80-FC9E-81E1-D21CAE83A196}"/>
          </ac:spMkLst>
        </pc:spChg>
        <pc:spChg chg="mod">
          <ac:chgData name="Marek Anděl" userId="f0a9becd-1e31-4cd9-9a3e-c03b821d1dac" providerId="ADAL" clId="{715DF8BF-DC1B-4EFB-9D9E-F3A5BE6BD6F7}" dt="2022-07-29T12:47:00.187" v="183" actId="1076"/>
          <ac:spMkLst>
            <pc:docMk/>
            <pc:sldMk cId="3100433488" sldId="920"/>
            <ac:spMk id="26" creationId="{87EA1553-07B9-E951-612B-27A74C38A94E}"/>
          </ac:spMkLst>
        </pc:spChg>
        <pc:spChg chg="mod">
          <ac:chgData name="Marek Anděl" userId="f0a9becd-1e31-4cd9-9a3e-c03b821d1dac" providerId="ADAL" clId="{715DF8BF-DC1B-4EFB-9D9E-F3A5BE6BD6F7}" dt="2022-07-29T12:47:00.187" v="183" actId="1076"/>
          <ac:spMkLst>
            <pc:docMk/>
            <pc:sldMk cId="3100433488" sldId="920"/>
            <ac:spMk id="28" creationId="{B311FAF6-DFAA-8807-87C8-857ECB90160E}"/>
          </ac:spMkLst>
        </pc:spChg>
        <pc:spChg chg="mod">
          <ac:chgData name="Marek Anděl" userId="f0a9becd-1e31-4cd9-9a3e-c03b821d1dac" providerId="ADAL" clId="{715DF8BF-DC1B-4EFB-9D9E-F3A5BE6BD6F7}" dt="2022-07-29T12:47:00.187" v="183" actId="1076"/>
          <ac:spMkLst>
            <pc:docMk/>
            <pc:sldMk cId="3100433488" sldId="920"/>
            <ac:spMk id="29" creationId="{E47FFC41-9F77-2DCF-2AC2-71A8A53653F3}"/>
          </ac:spMkLst>
        </pc:spChg>
        <pc:spChg chg="add mod topLvl">
          <ac:chgData name="Marek Anděl" userId="f0a9becd-1e31-4cd9-9a3e-c03b821d1dac" providerId="ADAL" clId="{715DF8BF-DC1B-4EFB-9D9E-F3A5BE6BD6F7}" dt="2022-07-29T12:55:35.769" v="266" actId="1076"/>
          <ac:spMkLst>
            <pc:docMk/>
            <pc:sldMk cId="3100433488" sldId="920"/>
            <ac:spMk id="30" creationId="{BD0BD0C8-A623-A678-0913-362BEB8F3841}"/>
          </ac:spMkLst>
        </pc:spChg>
        <pc:spChg chg="add mod topLvl">
          <ac:chgData name="Marek Anděl" userId="f0a9becd-1e31-4cd9-9a3e-c03b821d1dac" providerId="ADAL" clId="{715DF8BF-DC1B-4EFB-9D9E-F3A5BE6BD6F7}" dt="2022-07-29T12:52:09.412" v="235" actId="165"/>
          <ac:spMkLst>
            <pc:docMk/>
            <pc:sldMk cId="3100433488" sldId="920"/>
            <ac:spMk id="31" creationId="{BB6A0510-4A2F-D242-B69B-6CDD0299FEE5}"/>
          </ac:spMkLst>
        </pc:spChg>
        <pc:spChg chg="add mod topLvl">
          <ac:chgData name="Marek Anděl" userId="f0a9becd-1e31-4cd9-9a3e-c03b821d1dac" providerId="ADAL" clId="{715DF8BF-DC1B-4EFB-9D9E-F3A5BE6BD6F7}" dt="2022-07-29T12:55:35.769" v="266" actId="1076"/>
          <ac:spMkLst>
            <pc:docMk/>
            <pc:sldMk cId="3100433488" sldId="920"/>
            <ac:spMk id="32" creationId="{B1DAFD47-BF19-51B0-8A8C-C7498EEAA8CE}"/>
          </ac:spMkLst>
        </pc:spChg>
        <pc:spChg chg="add mod topLvl">
          <ac:chgData name="Marek Anděl" userId="f0a9becd-1e31-4cd9-9a3e-c03b821d1dac" providerId="ADAL" clId="{715DF8BF-DC1B-4EFB-9D9E-F3A5BE6BD6F7}" dt="2022-07-29T12:52:09.412" v="235" actId="165"/>
          <ac:spMkLst>
            <pc:docMk/>
            <pc:sldMk cId="3100433488" sldId="920"/>
            <ac:spMk id="33" creationId="{0699049D-6B26-6D37-7A52-FA5250957436}"/>
          </ac:spMkLst>
        </pc:spChg>
        <pc:spChg chg="add del mod ord">
          <ac:chgData name="Marek Anděl" userId="f0a9becd-1e31-4cd9-9a3e-c03b821d1dac" providerId="ADAL" clId="{715DF8BF-DC1B-4EFB-9D9E-F3A5BE6BD6F7}" dt="2022-07-29T12:49:31.821" v="209"/>
          <ac:spMkLst>
            <pc:docMk/>
            <pc:sldMk cId="3100433488" sldId="920"/>
            <ac:spMk id="35" creationId="{07E25B13-BE09-E6E0-E83F-8158DF3388B5}"/>
          </ac:spMkLst>
        </pc:spChg>
        <pc:spChg chg="add del mod">
          <ac:chgData name="Marek Anděl" userId="f0a9becd-1e31-4cd9-9a3e-c03b821d1dac" providerId="ADAL" clId="{715DF8BF-DC1B-4EFB-9D9E-F3A5BE6BD6F7}" dt="2022-07-29T12:49:31.821" v="209"/>
          <ac:spMkLst>
            <pc:docMk/>
            <pc:sldMk cId="3100433488" sldId="920"/>
            <ac:spMk id="36" creationId="{BF0A1F44-1292-89EA-F6F7-D9FFDDD5C0ED}"/>
          </ac:spMkLst>
        </pc:spChg>
        <pc:spChg chg="mod modCrop">
          <ac:chgData name="Marek Anděl" userId="f0a9becd-1e31-4cd9-9a3e-c03b821d1dac" providerId="ADAL" clId="{715DF8BF-DC1B-4EFB-9D9E-F3A5BE6BD6F7}" dt="2022-07-29T12:51:22.451" v="230" actId="18131"/>
          <ac:spMkLst>
            <pc:docMk/>
            <pc:sldMk cId="3100433488" sldId="920"/>
            <ac:spMk id="37" creationId="{DD857F39-F9E2-C096-6CF9-D62250BFF063}"/>
          </ac:spMkLst>
        </pc:spChg>
        <pc:spChg chg="add mod ord modCrop">
          <ac:chgData name="Marek Anděl" userId="f0a9becd-1e31-4cd9-9a3e-c03b821d1dac" providerId="ADAL" clId="{715DF8BF-DC1B-4EFB-9D9E-F3A5BE6BD6F7}" dt="2022-07-29T12:53:05.438" v="247" actId="18131"/>
          <ac:spMkLst>
            <pc:docMk/>
            <pc:sldMk cId="3100433488" sldId="920"/>
            <ac:spMk id="38" creationId="{D8B4D1CE-D979-A1B2-83C0-C674950FDA93}"/>
          </ac:spMkLst>
        </pc:spChg>
        <pc:spChg chg="add del mod">
          <ac:chgData name="Marek Anděl" userId="f0a9becd-1e31-4cd9-9a3e-c03b821d1dac" providerId="ADAL" clId="{715DF8BF-DC1B-4EFB-9D9E-F3A5BE6BD6F7}" dt="2022-07-29T12:52:28.531" v="240" actId="478"/>
          <ac:spMkLst>
            <pc:docMk/>
            <pc:sldMk cId="3100433488" sldId="920"/>
            <ac:spMk id="40" creationId="{64660133-C496-47BD-C68C-7F368E703E6E}"/>
          </ac:spMkLst>
        </pc:spChg>
        <pc:spChg chg="add del mod">
          <ac:chgData name="Marek Anděl" userId="f0a9becd-1e31-4cd9-9a3e-c03b821d1dac" providerId="ADAL" clId="{715DF8BF-DC1B-4EFB-9D9E-F3A5BE6BD6F7}" dt="2022-07-29T12:52:28.531" v="240" actId="478"/>
          <ac:spMkLst>
            <pc:docMk/>
            <pc:sldMk cId="3100433488" sldId="920"/>
            <ac:spMk id="41" creationId="{4AFF1A1C-D21D-84B0-07F8-9894BF7F28A7}"/>
          </ac:spMkLst>
        </pc:spChg>
        <pc:spChg chg="mod">
          <ac:chgData name="Marek Anděl" userId="f0a9becd-1e31-4cd9-9a3e-c03b821d1dac" providerId="ADAL" clId="{715DF8BF-DC1B-4EFB-9D9E-F3A5BE6BD6F7}" dt="2022-07-29T12:53:22.150" v="249" actId="207"/>
          <ac:spMkLst>
            <pc:docMk/>
            <pc:sldMk cId="3100433488" sldId="920"/>
            <ac:spMk id="43" creationId="{86742CBB-F419-80FF-0B9B-ECA075E525B0}"/>
          </ac:spMkLst>
        </pc:spChg>
        <pc:spChg chg="mod">
          <ac:chgData name="Marek Anděl" userId="f0a9becd-1e31-4cd9-9a3e-c03b821d1dac" providerId="ADAL" clId="{715DF8BF-DC1B-4EFB-9D9E-F3A5BE6BD6F7}" dt="2022-07-29T12:53:22.150" v="249" actId="207"/>
          <ac:spMkLst>
            <pc:docMk/>
            <pc:sldMk cId="3100433488" sldId="920"/>
            <ac:spMk id="44" creationId="{444173DA-9F15-03E9-EFD4-EB6C8A21760C}"/>
          </ac:spMkLst>
        </pc:spChg>
        <pc:spChg chg="mod topLvl">
          <ac:chgData name="Marek Anděl" userId="f0a9becd-1e31-4cd9-9a3e-c03b821d1dac" providerId="ADAL" clId="{715DF8BF-DC1B-4EFB-9D9E-F3A5BE6BD6F7}" dt="2022-07-29T12:59:46.100" v="337" actId="164"/>
          <ac:spMkLst>
            <pc:docMk/>
            <pc:sldMk cId="3100433488" sldId="920"/>
            <ac:spMk id="46" creationId="{A3E531B6-DB4C-0DC0-D91D-7C3B24B90AA8}"/>
          </ac:spMkLst>
        </pc:spChg>
        <pc:spChg chg="mod topLvl">
          <ac:chgData name="Marek Anděl" userId="f0a9becd-1e31-4cd9-9a3e-c03b821d1dac" providerId="ADAL" clId="{715DF8BF-DC1B-4EFB-9D9E-F3A5BE6BD6F7}" dt="2022-07-29T12:59:46.100" v="337" actId="164"/>
          <ac:spMkLst>
            <pc:docMk/>
            <pc:sldMk cId="3100433488" sldId="920"/>
            <ac:spMk id="47" creationId="{7E75579E-3412-12FA-ED88-51767F8AE74E}"/>
          </ac:spMkLst>
        </pc:spChg>
        <pc:spChg chg="add del">
          <ac:chgData name="Marek Anděl" userId="f0a9becd-1e31-4cd9-9a3e-c03b821d1dac" providerId="ADAL" clId="{715DF8BF-DC1B-4EFB-9D9E-F3A5BE6BD6F7}" dt="2022-07-29T12:54:52.996" v="254" actId="478"/>
          <ac:spMkLst>
            <pc:docMk/>
            <pc:sldMk cId="3100433488" sldId="920"/>
            <ac:spMk id="48" creationId="{16C6F31C-2492-6780-CC2C-46DABDE48340}"/>
          </ac:spMkLst>
        </pc:spChg>
        <pc:spChg chg="mod">
          <ac:chgData name="Marek Anděl" userId="f0a9becd-1e31-4cd9-9a3e-c03b821d1dac" providerId="ADAL" clId="{715DF8BF-DC1B-4EFB-9D9E-F3A5BE6BD6F7}" dt="2022-07-29T12:55:06.234" v="256"/>
          <ac:spMkLst>
            <pc:docMk/>
            <pc:sldMk cId="3100433488" sldId="920"/>
            <ac:spMk id="50" creationId="{E4DE75B0-8CE4-4F59-F347-2157A818D355}"/>
          </ac:spMkLst>
        </pc:spChg>
        <pc:spChg chg="mod">
          <ac:chgData name="Marek Anděl" userId="f0a9becd-1e31-4cd9-9a3e-c03b821d1dac" providerId="ADAL" clId="{715DF8BF-DC1B-4EFB-9D9E-F3A5BE6BD6F7}" dt="2022-07-29T12:55:06.234" v="256"/>
          <ac:spMkLst>
            <pc:docMk/>
            <pc:sldMk cId="3100433488" sldId="920"/>
            <ac:spMk id="51" creationId="{6D37923F-15FA-EAC9-87EC-7CB623CDA4BA}"/>
          </ac:spMkLst>
        </pc:spChg>
        <pc:spChg chg="add mod">
          <ac:chgData name="Marek Anděl" userId="f0a9becd-1e31-4cd9-9a3e-c03b821d1dac" providerId="ADAL" clId="{715DF8BF-DC1B-4EFB-9D9E-F3A5BE6BD6F7}" dt="2022-07-29T13:00:27.724" v="343" actId="1035"/>
          <ac:spMkLst>
            <pc:docMk/>
            <pc:sldMk cId="3100433488" sldId="920"/>
            <ac:spMk id="52" creationId="{A2CDE9C6-9763-1976-2CE2-B714656C1F6C}"/>
          </ac:spMkLst>
        </pc:spChg>
        <pc:spChg chg="add mod">
          <ac:chgData name="Marek Anděl" userId="f0a9becd-1e31-4cd9-9a3e-c03b821d1dac" providerId="ADAL" clId="{715DF8BF-DC1B-4EFB-9D9E-F3A5BE6BD6F7}" dt="2022-07-29T12:57:00.513" v="334" actId="1076"/>
          <ac:spMkLst>
            <pc:docMk/>
            <pc:sldMk cId="3100433488" sldId="920"/>
            <ac:spMk id="53" creationId="{632FAC86-E8D4-EF06-B042-D9B36B69FB43}"/>
          </ac:spMkLst>
        </pc:spChg>
        <pc:grpChg chg="add del mod">
          <ac:chgData name="Marek Anděl" userId="f0a9becd-1e31-4cd9-9a3e-c03b821d1dac" providerId="ADAL" clId="{715DF8BF-DC1B-4EFB-9D9E-F3A5BE6BD6F7}" dt="2022-07-29T12:48:26.405" v="191" actId="478"/>
          <ac:grpSpMkLst>
            <pc:docMk/>
            <pc:sldMk cId="3100433488" sldId="920"/>
            <ac:grpSpMk id="3" creationId="{8A314647-71B9-9D5A-7E62-C4905E023370}"/>
          </ac:grpSpMkLst>
        </pc:grpChg>
        <pc:grpChg chg="add del mod">
          <ac:chgData name="Marek Anděl" userId="f0a9becd-1e31-4cd9-9a3e-c03b821d1dac" providerId="ADAL" clId="{715DF8BF-DC1B-4EFB-9D9E-F3A5BE6BD6F7}" dt="2022-07-29T12:47:08.108" v="184" actId="478"/>
          <ac:grpSpMkLst>
            <pc:docMk/>
            <pc:sldMk cId="3100433488" sldId="920"/>
            <ac:grpSpMk id="15" creationId="{3827B3DA-AB97-729E-02E3-E89FA5CE3297}"/>
          </ac:grpSpMkLst>
        </pc:grpChg>
        <pc:grpChg chg="add del mod">
          <ac:chgData name="Marek Anděl" userId="f0a9becd-1e31-4cd9-9a3e-c03b821d1dac" providerId="ADAL" clId="{715DF8BF-DC1B-4EFB-9D9E-F3A5BE6BD6F7}" dt="2022-07-29T12:47:08.108" v="184" actId="478"/>
          <ac:grpSpMkLst>
            <pc:docMk/>
            <pc:sldMk cId="3100433488" sldId="920"/>
            <ac:grpSpMk id="18" creationId="{FE578A9B-D137-DB78-8C24-043113C5D046}"/>
          </ac:grpSpMkLst>
        </pc:grpChg>
        <pc:grpChg chg="add del mod">
          <ac:chgData name="Marek Anděl" userId="f0a9becd-1e31-4cd9-9a3e-c03b821d1dac" providerId="ADAL" clId="{715DF8BF-DC1B-4EFB-9D9E-F3A5BE6BD6F7}" dt="2022-07-29T12:47:08.108" v="184" actId="478"/>
          <ac:grpSpMkLst>
            <pc:docMk/>
            <pc:sldMk cId="3100433488" sldId="920"/>
            <ac:grpSpMk id="21" creationId="{09A6D624-9DE5-5A2D-CA7F-FD9E5B12E202}"/>
          </ac:grpSpMkLst>
        </pc:grpChg>
        <pc:grpChg chg="add del mod">
          <ac:chgData name="Marek Anděl" userId="f0a9becd-1e31-4cd9-9a3e-c03b821d1dac" providerId="ADAL" clId="{715DF8BF-DC1B-4EFB-9D9E-F3A5BE6BD6F7}" dt="2022-07-29T12:47:08.108" v="184" actId="478"/>
          <ac:grpSpMkLst>
            <pc:docMk/>
            <pc:sldMk cId="3100433488" sldId="920"/>
            <ac:grpSpMk id="24" creationId="{1B5FE732-33FD-2EED-FE38-AF69B23082D7}"/>
          </ac:grpSpMkLst>
        </pc:grpChg>
        <pc:grpChg chg="add del mod">
          <ac:chgData name="Marek Anděl" userId="f0a9becd-1e31-4cd9-9a3e-c03b821d1dac" providerId="ADAL" clId="{715DF8BF-DC1B-4EFB-9D9E-F3A5BE6BD6F7}" dt="2022-07-29T12:47:08.108" v="184" actId="478"/>
          <ac:grpSpMkLst>
            <pc:docMk/>
            <pc:sldMk cId="3100433488" sldId="920"/>
            <ac:grpSpMk id="27" creationId="{8468447A-62C6-3F67-DC2A-7506E7BA3FD9}"/>
          </ac:grpSpMkLst>
        </pc:grpChg>
        <pc:grpChg chg="add del mod">
          <ac:chgData name="Marek Anděl" userId="f0a9becd-1e31-4cd9-9a3e-c03b821d1dac" providerId="ADAL" clId="{715DF8BF-DC1B-4EFB-9D9E-F3A5BE6BD6F7}" dt="2022-07-29T12:49:15.723" v="203" actId="165"/>
          <ac:grpSpMkLst>
            <pc:docMk/>
            <pc:sldMk cId="3100433488" sldId="920"/>
            <ac:grpSpMk id="34" creationId="{A48DD532-676A-1765-972E-1155DFB0F76F}"/>
          </ac:grpSpMkLst>
        </pc:grpChg>
        <pc:grpChg chg="add del mod">
          <ac:chgData name="Marek Anděl" userId="f0a9becd-1e31-4cd9-9a3e-c03b821d1dac" providerId="ADAL" clId="{715DF8BF-DC1B-4EFB-9D9E-F3A5BE6BD6F7}" dt="2022-07-29T12:52:09.412" v="235" actId="165"/>
          <ac:grpSpMkLst>
            <pc:docMk/>
            <pc:sldMk cId="3100433488" sldId="920"/>
            <ac:grpSpMk id="39" creationId="{CFBD0BD6-8CDE-1122-E5EE-175702154EA7}"/>
          </ac:grpSpMkLst>
        </pc:grpChg>
        <pc:grpChg chg="add mod">
          <ac:chgData name="Marek Anděl" userId="f0a9becd-1e31-4cd9-9a3e-c03b821d1dac" providerId="ADAL" clId="{715DF8BF-DC1B-4EFB-9D9E-F3A5BE6BD6F7}" dt="2022-07-29T12:52:45.984" v="242" actId="1076"/>
          <ac:grpSpMkLst>
            <pc:docMk/>
            <pc:sldMk cId="3100433488" sldId="920"/>
            <ac:grpSpMk id="42" creationId="{D6A2B93B-520B-7518-A801-5499157DBB7D}"/>
          </ac:grpSpMkLst>
        </pc:grpChg>
        <pc:grpChg chg="add del mod">
          <ac:chgData name="Marek Anděl" userId="f0a9becd-1e31-4cd9-9a3e-c03b821d1dac" providerId="ADAL" clId="{715DF8BF-DC1B-4EFB-9D9E-F3A5BE6BD6F7}" dt="2022-07-29T12:52:55.901" v="245" actId="165"/>
          <ac:grpSpMkLst>
            <pc:docMk/>
            <pc:sldMk cId="3100433488" sldId="920"/>
            <ac:grpSpMk id="45" creationId="{237A4B2D-D218-D632-17DB-B4C77C1423B8}"/>
          </ac:grpSpMkLst>
        </pc:grpChg>
        <pc:grpChg chg="add del mod">
          <ac:chgData name="Marek Anděl" userId="f0a9becd-1e31-4cd9-9a3e-c03b821d1dac" providerId="ADAL" clId="{715DF8BF-DC1B-4EFB-9D9E-F3A5BE6BD6F7}" dt="2022-07-29T12:55:18.814" v="261" actId="478"/>
          <ac:grpSpMkLst>
            <pc:docMk/>
            <pc:sldMk cId="3100433488" sldId="920"/>
            <ac:grpSpMk id="49" creationId="{9621EFC5-27FA-C25B-461F-F07BA3B56E9E}"/>
          </ac:grpSpMkLst>
        </pc:grpChg>
        <pc:grpChg chg="add mod">
          <ac:chgData name="Marek Anděl" userId="f0a9becd-1e31-4cd9-9a3e-c03b821d1dac" providerId="ADAL" clId="{715DF8BF-DC1B-4EFB-9D9E-F3A5BE6BD6F7}" dt="2022-07-29T12:59:48.580" v="338" actId="1076"/>
          <ac:grpSpMkLst>
            <pc:docMk/>
            <pc:sldMk cId="3100433488" sldId="920"/>
            <ac:grpSpMk id="54" creationId="{EEB8A3F2-F92D-F286-83D0-26B78D9EDD8A}"/>
          </ac:grpSpMkLst>
        </pc:grpChg>
      </pc:sldChg>
      <pc:sldChg chg="del">
        <pc:chgData name="Marek Anděl" userId="f0a9becd-1e31-4cd9-9a3e-c03b821d1dac" providerId="ADAL" clId="{715DF8BF-DC1B-4EFB-9D9E-F3A5BE6BD6F7}" dt="2022-07-29T13:37:25.879" v="629" actId="47"/>
        <pc:sldMkLst>
          <pc:docMk/>
          <pc:sldMk cId="4075951644" sldId="921"/>
        </pc:sldMkLst>
      </pc:sldChg>
      <pc:sldChg chg="modSp del mod">
        <pc:chgData name="Marek Anděl" userId="f0a9becd-1e31-4cd9-9a3e-c03b821d1dac" providerId="ADAL" clId="{715DF8BF-DC1B-4EFB-9D9E-F3A5BE6BD6F7}" dt="2022-07-29T14:06:38.307" v="740" actId="47"/>
        <pc:sldMkLst>
          <pc:docMk/>
          <pc:sldMk cId="2258034028" sldId="922"/>
        </pc:sldMkLst>
        <pc:spChg chg="mod">
          <ac:chgData name="Marek Anděl" userId="f0a9becd-1e31-4cd9-9a3e-c03b821d1dac" providerId="ADAL" clId="{715DF8BF-DC1B-4EFB-9D9E-F3A5BE6BD6F7}" dt="2022-07-29T14:04:26.333" v="691" actId="1076"/>
          <ac:spMkLst>
            <pc:docMk/>
            <pc:sldMk cId="2258034028" sldId="922"/>
            <ac:spMk id="4" creationId="{E0D46E5E-7C78-CEC0-8462-CDD8707F6B1D}"/>
          </ac:spMkLst>
        </pc:spChg>
      </pc:sldChg>
      <pc:sldChg chg="addSp delSp modSp mod">
        <pc:chgData name="Marek Anděl" userId="f0a9becd-1e31-4cd9-9a3e-c03b821d1dac" providerId="ADAL" clId="{715DF8BF-DC1B-4EFB-9D9E-F3A5BE6BD6F7}" dt="2022-07-29T14:26:20.983" v="859" actId="478"/>
        <pc:sldMkLst>
          <pc:docMk/>
          <pc:sldMk cId="3406179722" sldId="923"/>
        </pc:sldMkLst>
        <pc:spChg chg="add del mod">
          <ac:chgData name="Marek Anděl" userId="f0a9becd-1e31-4cd9-9a3e-c03b821d1dac" providerId="ADAL" clId="{715DF8BF-DC1B-4EFB-9D9E-F3A5BE6BD6F7}" dt="2022-07-29T14:22:41.976" v="778" actId="478"/>
          <ac:spMkLst>
            <pc:docMk/>
            <pc:sldMk cId="3406179722" sldId="923"/>
            <ac:spMk id="2" creationId="{7BCEE50E-087C-B1A9-F642-95A6EF2F5ACD}"/>
          </ac:spMkLst>
        </pc:spChg>
        <pc:spChg chg="del mod">
          <ac:chgData name="Marek Anděl" userId="f0a9becd-1e31-4cd9-9a3e-c03b821d1dac" providerId="ADAL" clId="{715DF8BF-DC1B-4EFB-9D9E-F3A5BE6BD6F7}" dt="2022-07-29T14:26:20.983" v="859" actId="478"/>
          <ac:spMkLst>
            <pc:docMk/>
            <pc:sldMk cId="3406179722" sldId="923"/>
            <ac:spMk id="3" creationId="{04C472D4-4305-D71B-BBDA-2CDE7E9AED89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7" creationId="{52A3D3E5-3C27-3A9E-097B-77CBC003B642}"/>
          </ac:spMkLst>
        </pc:spChg>
        <pc:spChg chg="add del mod">
          <ac:chgData name="Marek Anděl" userId="f0a9becd-1e31-4cd9-9a3e-c03b821d1dac" providerId="ADAL" clId="{715DF8BF-DC1B-4EFB-9D9E-F3A5BE6BD6F7}" dt="2022-07-29T14:24:16.335" v="836" actId="478"/>
          <ac:spMkLst>
            <pc:docMk/>
            <pc:sldMk cId="3406179722" sldId="923"/>
            <ac:spMk id="8" creationId="{88A7B258-4C44-DC64-E811-D08D52F32412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9" creationId="{6523CB6F-3C9F-B2EF-58F3-4135EC87E44A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10" creationId="{183E0C2A-1472-9E35-CD69-9E798CE6877C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11" creationId="{A2950F7D-B17C-31E3-FAD0-8ACBF8880813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12" creationId="{71E307A6-4F33-9DF0-02B9-13440AC42EB4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13" creationId="{80E324F7-E658-AD6B-63EB-6D881C2EF027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14" creationId="{A36179FD-FBF2-BF15-43BA-CA512F4A8123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15" creationId="{0724FA0E-FC95-0B10-B5C8-DFCE9A771859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16" creationId="{464A93E7-DFD2-BA13-2144-CE1DE2FB5E4C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17" creationId="{6376A9EE-3C3D-F513-EC0B-45D5E1512F41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18" creationId="{8471958D-1036-50D6-524A-8D58163BEA5A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19" creationId="{39F2FB7B-98A6-5789-04E0-62DB931D7D4A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20" creationId="{C2D796D0-0A86-23AC-6FE0-4123164257D0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21" creationId="{DBF2ECF4-2673-37C0-C8C3-12E399B1EFBC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22" creationId="{82273BB8-B6EC-A243-510F-6DBF714D4CF5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23" creationId="{45F4BFA5-5D2F-304B-2B98-CF5338D0E985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24" creationId="{840AD15B-57EB-1C33-07F9-4F01EA2707E0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25" creationId="{0279B58E-D03D-8857-5216-D44F92A699F7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26" creationId="{D86CF988-59C4-31E2-903A-5A82D15F7F0C}"/>
          </ac:spMkLst>
        </pc:spChg>
        <pc:spChg chg="add del mod">
          <ac:chgData name="Marek Anděl" userId="f0a9becd-1e31-4cd9-9a3e-c03b821d1dac" providerId="ADAL" clId="{715DF8BF-DC1B-4EFB-9D9E-F3A5BE6BD6F7}" dt="2022-07-29T14:24:23.951" v="838" actId="478"/>
          <ac:spMkLst>
            <pc:docMk/>
            <pc:sldMk cId="3406179722" sldId="923"/>
            <ac:spMk id="27" creationId="{277DCE38-D223-E210-7848-8A2E8A8A242C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28" creationId="{740EB218-A401-04EA-5E13-7EFD9FE18EA1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29" creationId="{4C0D63C4-8E8E-9E3E-EA48-48DE35A3C629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30" creationId="{67BA3B1C-1307-40DA-E58B-1875C56B730A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31" creationId="{9C8DD843-37C7-F0DF-E24C-F8D2B40FF50C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32" creationId="{846968C5-9398-DE18-B8B3-36B9A3615950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33" creationId="{06A91CC1-1EE6-AD8D-ED13-4453EA6896DB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34" creationId="{810C2B32-F557-8384-D0EC-2E5183BFC157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35" creationId="{64739B65-C423-2ADB-48EB-ED49404CDBA6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36" creationId="{544862EE-3D8F-394E-C3B3-5ED73C2E6EA1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37" creationId="{C3E7130E-F42E-9B81-6D8D-E8448B07FACD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38" creationId="{497E1413-8E26-281C-F359-C450FD3F66F7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39" creationId="{C1D1A199-6ED5-6CBD-36C6-82DACCE74625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40" creationId="{E65F9B94-C597-4E6E-7883-2FBE8E36980E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41" creationId="{FEC255BB-98AC-A6EF-86E6-F18E60507038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42" creationId="{62D800AA-F1E3-CED3-AF8B-DEAB890D0F01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43" creationId="{F7087B08-706B-9E11-4524-9E4A6768E128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44" creationId="{479BEBDF-6A9F-7B99-439A-0696470EA2D0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45" creationId="{207E1CF2-3DD8-3D96-A07C-C770117C28DC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46" creationId="{906C8CA9-65FB-3AC0-94EB-627F5963FF66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47" creationId="{33F6A686-5CB7-795C-08EA-856DEDE1E251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48" creationId="{402796CB-560C-0505-6319-2CC5547B77F8}"/>
          </ac:spMkLst>
        </pc:spChg>
        <pc:spChg chg="add del mod topLvl">
          <ac:chgData name="Marek Anděl" userId="f0a9becd-1e31-4cd9-9a3e-c03b821d1dac" providerId="ADAL" clId="{715DF8BF-DC1B-4EFB-9D9E-F3A5BE6BD6F7}" dt="2022-07-29T14:24:47.392" v="844" actId="478"/>
          <ac:spMkLst>
            <pc:docMk/>
            <pc:sldMk cId="3406179722" sldId="923"/>
            <ac:spMk id="49" creationId="{A71FBF6E-C647-1689-0CC3-EB9AF1BFE289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50" creationId="{6C2C0878-EF85-6886-6618-FD8937971D35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51" creationId="{5BF3E793-60C0-B1BA-F454-5C1507B35ED7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52" creationId="{0648B38A-E724-9735-8118-E2F0AC0463D0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53" creationId="{6725A18D-CDCA-A580-863B-AE8C88738C13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54" creationId="{0A731E2C-FCE8-5314-D037-A705D0520464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55" creationId="{6C7C6984-E361-B618-33AE-B18EDB071B3C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56" creationId="{4E9A2953-8571-F9D8-7ACF-81994FAD6AB6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57" creationId="{68748EF9-6807-3A42-6785-0618075920C9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58" creationId="{CF17B43B-E9EF-FF4E-882E-8BD5DBAE62C0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59" creationId="{BF770519-2C6B-5A6E-FC85-1622152D8F72}"/>
          </ac:spMkLst>
        </pc:spChg>
        <pc:spChg chg="add del mod topLvl">
          <ac:chgData name="Marek Anděl" userId="f0a9becd-1e31-4cd9-9a3e-c03b821d1dac" providerId="ADAL" clId="{715DF8BF-DC1B-4EFB-9D9E-F3A5BE6BD6F7}" dt="2022-07-29T14:24:53.708" v="846" actId="207"/>
          <ac:spMkLst>
            <pc:docMk/>
            <pc:sldMk cId="3406179722" sldId="923"/>
            <ac:spMk id="60" creationId="{7281BADB-496F-FE17-85EA-46E21C104279}"/>
          </ac:spMkLst>
        </pc:spChg>
        <pc:spChg chg="add del mod">
          <ac:chgData name="Marek Anděl" userId="f0a9becd-1e31-4cd9-9a3e-c03b821d1dac" providerId="ADAL" clId="{715DF8BF-DC1B-4EFB-9D9E-F3A5BE6BD6F7}" dt="2022-07-29T14:24:04.840" v="834" actId="478"/>
          <ac:spMkLst>
            <pc:docMk/>
            <pc:sldMk cId="3406179722" sldId="923"/>
            <ac:spMk id="62" creationId="{BDA2CC54-A9B8-7B47-F374-BFAAF1E30A0E}"/>
          </ac:spMkLst>
        </pc:spChg>
        <pc:spChg chg="add del">
          <ac:chgData name="Marek Anděl" userId="f0a9becd-1e31-4cd9-9a3e-c03b821d1dac" providerId="ADAL" clId="{715DF8BF-DC1B-4EFB-9D9E-F3A5BE6BD6F7}" dt="2022-07-29T14:24:45.263" v="843" actId="478"/>
          <ac:spMkLst>
            <pc:docMk/>
            <pc:sldMk cId="3406179722" sldId="923"/>
            <ac:spMk id="63" creationId="{5C8083ED-1E3E-E736-CCE0-630E189A43AA}"/>
          </ac:spMkLst>
        </pc:spChg>
        <pc:spChg chg="add mod">
          <ac:chgData name="Marek Anděl" userId="f0a9becd-1e31-4cd9-9a3e-c03b821d1dac" providerId="ADAL" clId="{715DF8BF-DC1B-4EFB-9D9E-F3A5BE6BD6F7}" dt="2022-07-29T14:25:01.832" v="848" actId="207"/>
          <ac:spMkLst>
            <pc:docMk/>
            <pc:sldMk cId="3406179722" sldId="923"/>
            <ac:spMk id="64" creationId="{6A19C4E7-493F-0B69-2472-7FE1AFC03791}"/>
          </ac:spMkLst>
        </pc:spChg>
        <pc:grpChg chg="del mod">
          <ac:chgData name="Marek Anděl" userId="f0a9becd-1e31-4cd9-9a3e-c03b821d1dac" providerId="ADAL" clId="{715DF8BF-DC1B-4EFB-9D9E-F3A5BE6BD6F7}" dt="2022-07-29T14:22:37.248" v="776" actId="27803"/>
          <ac:grpSpMkLst>
            <pc:docMk/>
            <pc:sldMk cId="3406179722" sldId="923"/>
            <ac:grpSpMk id="6" creationId="{730EAD7C-60C0-6BBD-CE1C-0AB1F2C868BF}"/>
          </ac:grpSpMkLst>
        </pc:grpChg>
        <pc:grpChg chg="add del mod">
          <ac:chgData name="Marek Anděl" userId="f0a9becd-1e31-4cd9-9a3e-c03b821d1dac" providerId="ADAL" clId="{715DF8BF-DC1B-4EFB-9D9E-F3A5BE6BD6F7}" dt="2022-07-29T14:24:53.708" v="846" actId="207"/>
          <ac:grpSpMkLst>
            <pc:docMk/>
            <pc:sldMk cId="3406179722" sldId="923"/>
            <ac:grpSpMk id="61" creationId="{26E0C7F9-3F7E-8835-C390-9C79D6B1CB0A}"/>
          </ac:grpSpMkLst>
        </pc:grpChg>
        <pc:picChg chg="add del mod ord">
          <ac:chgData name="Marek Anděl" userId="f0a9becd-1e31-4cd9-9a3e-c03b821d1dac" providerId="ADAL" clId="{715DF8BF-DC1B-4EFB-9D9E-F3A5BE6BD6F7}" dt="2022-07-29T14:22:37.248" v="776" actId="27803"/>
          <ac:picMkLst>
            <pc:docMk/>
            <pc:sldMk cId="3406179722" sldId="923"/>
            <ac:picMk id="5" creationId="{E5123D11-E56E-F2EC-8CB3-CE11D081FDEB}"/>
          </ac:picMkLst>
        </pc:picChg>
      </pc:sldChg>
      <pc:sldChg chg="modSp del mod">
        <pc:chgData name="Marek Anděl" userId="f0a9becd-1e31-4cd9-9a3e-c03b821d1dac" providerId="ADAL" clId="{715DF8BF-DC1B-4EFB-9D9E-F3A5BE6BD6F7}" dt="2022-07-29T14:42:30.324" v="909" actId="47"/>
        <pc:sldMkLst>
          <pc:docMk/>
          <pc:sldMk cId="143657587" sldId="924"/>
        </pc:sldMkLst>
        <pc:spChg chg="mod">
          <ac:chgData name="Marek Anděl" userId="f0a9becd-1e31-4cd9-9a3e-c03b821d1dac" providerId="ADAL" clId="{715DF8BF-DC1B-4EFB-9D9E-F3A5BE6BD6F7}" dt="2022-07-29T14:41:28.199" v="907" actId="1076"/>
          <ac:spMkLst>
            <pc:docMk/>
            <pc:sldMk cId="143657587" sldId="924"/>
            <ac:spMk id="3" creationId="{CC997C0C-4C52-7F9A-EE51-90848FC29382}"/>
          </ac:spMkLst>
        </pc:spChg>
      </pc:sldChg>
      <pc:sldChg chg="addSp delSp modSp mod">
        <pc:chgData name="Marek Anděl" userId="f0a9becd-1e31-4cd9-9a3e-c03b821d1dac" providerId="ADAL" clId="{715DF8BF-DC1B-4EFB-9D9E-F3A5BE6BD6F7}" dt="2022-08-12T08:56:10.639" v="1303" actId="478"/>
        <pc:sldMkLst>
          <pc:docMk/>
          <pc:sldMk cId="1212626766" sldId="925"/>
        </pc:sldMkLst>
        <pc:spChg chg="add mod">
          <ac:chgData name="Marek Anděl" userId="f0a9becd-1e31-4cd9-9a3e-c03b821d1dac" providerId="ADAL" clId="{715DF8BF-DC1B-4EFB-9D9E-F3A5BE6BD6F7}" dt="2022-07-29T15:05:06.903" v="927" actId="207"/>
          <ac:spMkLst>
            <pc:docMk/>
            <pc:sldMk cId="1212626766" sldId="925"/>
            <ac:spMk id="2" creationId="{E0DD67AC-EF79-0A73-3FA4-603EF7B9C055}"/>
          </ac:spMkLst>
        </pc:spChg>
        <pc:spChg chg="del mod">
          <ac:chgData name="Marek Anděl" userId="f0a9becd-1e31-4cd9-9a3e-c03b821d1dac" providerId="ADAL" clId="{715DF8BF-DC1B-4EFB-9D9E-F3A5BE6BD6F7}" dt="2022-08-12T08:56:10.639" v="1303" actId="478"/>
          <ac:spMkLst>
            <pc:docMk/>
            <pc:sldMk cId="1212626766" sldId="925"/>
            <ac:spMk id="3" creationId="{7AA6DAB3-751A-9690-230B-D061975A3FCB}"/>
          </ac:spMkLst>
        </pc:spChg>
        <pc:spChg chg="add mod">
          <ac:chgData name="Marek Anděl" userId="f0a9becd-1e31-4cd9-9a3e-c03b821d1dac" providerId="ADAL" clId="{715DF8BF-DC1B-4EFB-9D9E-F3A5BE6BD6F7}" dt="2022-07-29T15:05:06.903" v="927" actId="207"/>
          <ac:spMkLst>
            <pc:docMk/>
            <pc:sldMk cId="1212626766" sldId="925"/>
            <ac:spMk id="4" creationId="{68FE11F8-14D6-6D42-D94C-B0F1A700C1A9}"/>
          </ac:spMkLst>
        </pc:spChg>
        <pc:spChg chg="add mod">
          <ac:chgData name="Marek Anděl" userId="f0a9becd-1e31-4cd9-9a3e-c03b821d1dac" providerId="ADAL" clId="{715DF8BF-DC1B-4EFB-9D9E-F3A5BE6BD6F7}" dt="2022-07-29T15:05:06.903" v="927" actId="207"/>
          <ac:spMkLst>
            <pc:docMk/>
            <pc:sldMk cId="1212626766" sldId="925"/>
            <ac:spMk id="5" creationId="{A1EE3512-87BC-195C-C535-2B8B06B48419}"/>
          </ac:spMkLst>
        </pc:spChg>
      </pc:sldChg>
      <pc:sldChg chg="del">
        <pc:chgData name="Marek Anděl" userId="f0a9becd-1e31-4cd9-9a3e-c03b821d1dac" providerId="ADAL" clId="{715DF8BF-DC1B-4EFB-9D9E-F3A5BE6BD6F7}" dt="2022-08-05T14:08:33.021" v="1124" actId="47"/>
        <pc:sldMkLst>
          <pc:docMk/>
          <pc:sldMk cId="3027790890" sldId="926"/>
        </pc:sldMkLst>
      </pc:sldChg>
      <pc:sldChg chg="modSp add del mod modAnim">
        <pc:chgData name="Marek Anděl" userId="f0a9becd-1e31-4cd9-9a3e-c03b821d1dac" providerId="ADAL" clId="{715DF8BF-DC1B-4EFB-9D9E-F3A5BE6BD6F7}" dt="2022-07-29T13:37:03.791" v="624" actId="47"/>
        <pc:sldMkLst>
          <pc:docMk/>
          <pc:sldMk cId="2119391542" sldId="927"/>
        </pc:sldMkLst>
        <pc:spChg chg="mod">
          <ac:chgData name="Marek Anděl" userId="f0a9becd-1e31-4cd9-9a3e-c03b821d1dac" providerId="ADAL" clId="{715DF8BF-DC1B-4EFB-9D9E-F3A5BE6BD6F7}" dt="2022-07-29T13:15:42.674" v="550"/>
          <ac:spMkLst>
            <pc:docMk/>
            <pc:sldMk cId="2119391542" sldId="927"/>
            <ac:spMk id="5" creationId="{9ACDA58A-DCBB-479C-9C76-19E423945F8F}"/>
          </ac:spMkLst>
        </pc:spChg>
        <pc:spChg chg="mod">
          <ac:chgData name="Marek Anděl" userId="f0a9becd-1e31-4cd9-9a3e-c03b821d1dac" providerId="ADAL" clId="{715DF8BF-DC1B-4EFB-9D9E-F3A5BE6BD6F7}" dt="2022-07-29T13:16:02.469" v="557" actId="1035"/>
          <ac:spMkLst>
            <pc:docMk/>
            <pc:sldMk cId="2119391542" sldId="927"/>
            <ac:spMk id="7" creationId="{9FB9A921-1EB7-43B1-8CD1-BF0326959A6D}"/>
          </ac:spMkLst>
        </pc:spChg>
        <pc:spChg chg="mod">
          <ac:chgData name="Marek Anděl" userId="f0a9becd-1e31-4cd9-9a3e-c03b821d1dac" providerId="ADAL" clId="{715DF8BF-DC1B-4EFB-9D9E-F3A5BE6BD6F7}" dt="2022-07-29T13:15:42.674" v="550"/>
          <ac:spMkLst>
            <pc:docMk/>
            <pc:sldMk cId="2119391542" sldId="927"/>
            <ac:spMk id="8" creationId="{25B23930-FB85-4E24-8BCF-8BFD8C56CF4E}"/>
          </ac:spMkLst>
        </pc:spChg>
        <pc:spChg chg="mod">
          <ac:chgData name="Marek Anděl" userId="f0a9becd-1e31-4cd9-9a3e-c03b821d1dac" providerId="ADAL" clId="{715DF8BF-DC1B-4EFB-9D9E-F3A5BE6BD6F7}" dt="2022-07-29T13:16:02.469" v="557" actId="1035"/>
          <ac:spMkLst>
            <pc:docMk/>
            <pc:sldMk cId="2119391542" sldId="927"/>
            <ac:spMk id="9" creationId="{313A9931-2A3E-43B1-8D7C-D711C88CE022}"/>
          </ac:spMkLst>
        </pc:spChg>
        <pc:spChg chg="mod">
          <ac:chgData name="Marek Anděl" userId="f0a9becd-1e31-4cd9-9a3e-c03b821d1dac" providerId="ADAL" clId="{715DF8BF-DC1B-4EFB-9D9E-F3A5BE6BD6F7}" dt="2022-07-29T13:15:42.674" v="550"/>
          <ac:spMkLst>
            <pc:docMk/>
            <pc:sldMk cId="2119391542" sldId="927"/>
            <ac:spMk id="10" creationId="{0D49AD99-CA53-4B0D-BC89-BF2AC27E0406}"/>
          </ac:spMkLst>
        </pc:spChg>
        <pc:spChg chg="mod">
          <ac:chgData name="Marek Anděl" userId="f0a9becd-1e31-4cd9-9a3e-c03b821d1dac" providerId="ADAL" clId="{715DF8BF-DC1B-4EFB-9D9E-F3A5BE6BD6F7}" dt="2022-07-29T13:15:54.415" v="553" actId="1076"/>
          <ac:spMkLst>
            <pc:docMk/>
            <pc:sldMk cId="2119391542" sldId="927"/>
            <ac:spMk id="11" creationId="{32F1B22E-45AB-4C2B-A1C0-D37E63A0E3E3}"/>
          </ac:spMkLst>
        </pc:spChg>
        <pc:spChg chg="mod">
          <ac:chgData name="Marek Anděl" userId="f0a9becd-1e31-4cd9-9a3e-c03b821d1dac" providerId="ADAL" clId="{715DF8BF-DC1B-4EFB-9D9E-F3A5BE6BD6F7}" dt="2022-07-29T13:15:42.674" v="550"/>
          <ac:spMkLst>
            <pc:docMk/>
            <pc:sldMk cId="2119391542" sldId="927"/>
            <ac:spMk id="12" creationId="{C215A952-A0FA-41FB-AB8D-A65D62FD0193}"/>
          </ac:spMkLst>
        </pc:spChg>
        <pc:spChg chg="mod">
          <ac:chgData name="Marek Anděl" userId="f0a9becd-1e31-4cd9-9a3e-c03b821d1dac" providerId="ADAL" clId="{715DF8BF-DC1B-4EFB-9D9E-F3A5BE6BD6F7}" dt="2022-07-29T13:15:42.674" v="550"/>
          <ac:spMkLst>
            <pc:docMk/>
            <pc:sldMk cId="2119391542" sldId="927"/>
            <ac:spMk id="14" creationId="{35E9E95D-E3C4-4253-974F-42C83B81FCEB}"/>
          </ac:spMkLst>
        </pc:spChg>
        <pc:spChg chg="mod">
          <ac:chgData name="Marek Anděl" userId="f0a9becd-1e31-4cd9-9a3e-c03b821d1dac" providerId="ADAL" clId="{715DF8BF-DC1B-4EFB-9D9E-F3A5BE6BD6F7}" dt="2022-07-29T13:15:42.674" v="550"/>
          <ac:spMkLst>
            <pc:docMk/>
            <pc:sldMk cId="2119391542" sldId="927"/>
            <ac:spMk id="16" creationId="{42700861-E8D1-4A95-B324-971EC669B101}"/>
          </ac:spMkLst>
        </pc:spChg>
        <pc:spChg chg="mod">
          <ac:chgData name="Marek Anděl" userId="f0a9becd-1e31-4cd9-9a3e-c03b821d1dac" providerId="ADAL" clId="{715DF8BF-DC1B-4EFB-9D9E-F3A5BE6BD6F7}" dt="2022-07-29T13:15:51.483" v="552" actId="1076"/>
          <ac:spMkLst>
            <pc:docMk/>
            <pc:sldMk cId="2119391542" sldId="927"/>
            <ac:spMk id="25" creationId="{7214708A-296E-49F2-A130-53938AE40331}"/>
          </ac:spMkLst>
        </pc:spChg>
        <pc:spChg chg="mod">
          <ac:chgData name="Marek Anděl" userId="f0a9becd-1e31-4cd9-9a3e-c03b821d1dac" providerId="ADAL" clId="{715DF8BF-DC1B-4EFB-9D9E-F3A5BE6BD6F7}" dt="2022-07-29T13:15:56.880" v="554" actId="1076"/>
          <ac:spMkLst>
            <pc:docMk/>
            <pc:sldMk cId="2119391542" sldId="927"/>
            <ac:spMk id="26" creationId="{3FEFB842-DEE7-45FF-A07D-3B0AC30E4878}"/>
          </ac:spMkLst>
        </pc:spChg>
      </pc:sldChg>
      <pc:sldChg chg="del">
        <pc:chgData name="Marek Anděl" userId="f0a9becd-1e31-4cd9-9a3e-c03b821d1dac" providerId="ADAL" clId="{715DF8BF-DC1B-4EFB-9D9E-F3A5BE6BD6F7}" dt="2022-07-29T11:58:40.465" v="110" actId="47"/>
        <pc:sldMkLst>
          <pc:docMk/>
          <pc:sldMk cId="3029793233" sldId="927"/>
        </pc:sldMkLst>
      </pc:sldChg>
      <pc:sldChg chg="addSp delSp modSp add mod setBg">
        <pc:chgData name="Marek Anděl" userId="f0a9becd-1e31-4cd9-9a3e-c03b821d1dac" providerId="ADAL" clId="{715DF8BF-DC1B-4EFB-9D9E-F3A5BE6BD6F7}" dt="2022-07-29T13:37:33.636" v="632"/>
        <pc:sldMkLst>
          <pc:docMk/>
          <pc:sldMk cId="2228013389" sldId="928"/>
        </pc:sldMkLst>
        <pc:spChg chg="mod">
          <ac:chgData name="Marek Anděl" userId="f0a9becd-1e31-4cd9-9a3e-c03b821d1dac" providerId="ADAL" clId="{715DF8BF-DC1B-4EFB-9D9E-F3A5BE6BD6F7}" dt="2022-07-29T13:36:37.718" v="622" actId="1076"/>
          <ac:spMkLst>
            <pc:docMk/>
            <pc:sldMk cId="2228013389" sldId="928"/>
            <ac:spMk id="3" creationId="{5DF00B8E-8017-417A-AF9A-898F599BCEF7}"/>
          </ac:spMkLst>
        </pc:spChg>
        <pc:spChg chg="add mod ord">
          <ac:chgData name="Marek Anděl" userId="f0a9becd-1e31-4cd9-9a3e-c03b821d1dac" providerId="ADAL" clId="{715DF8BF-DC1B-4EFB-9D9E-F3A5BE6BD6F7}" dt="2022-07-29T13:36:17.147" v="619" actId="14100"/>
          <ac:spMkLst>
            <pc:docMk/>
            <pc:sldMk cId="2228013389" sldId="928"/>
            <ac:spMk id="13" creationId="{9972952C-B00D-4B00-1E34-0D98BA324DDA}"/>
          </ac:spMkLst>
        </pc:spChg>
        <pc:spChg chg="add mod">
          <ac:chgData name="Marek Anděl" userId="f0a9becd-1e31-4cd9-9a3e-c03b821d1dac" providerId="ADAL" clId="{715DF8BF-DC1B-4EFB-9D9E-F3A5BE6BD6F7}" dt="2022-07-29T13:37:33.636" v="632"/>
          <ac:spMkLst>
            <pc:docMk/>
            <pc:sldMk cId="2228013389" sldId="928"/>
            <ac:spMk id="21" creationId="{D8092AAF-0B3F-895C-E90B-337D53486032}"/>
          </ac:spMkLst>
        </pc:spChg>
        <pc:picChg chg="add mod ord modCrop">
          <ac:chgData name="Marek Anděl" userId="f0a9becd-1e31-4cd9-9a3e-c03b821d1dac" providerId="ADAL" clId="{715DF8BF-DC1B-4EFB-9D9E-F3A5BE6BD6F7}" dt="2022-07-29T13:36:25.059" v="620" actId="732"/>
          <ac:picMkLst>
            <pc:docMk/>
            <pc:sldMk cId="2228013389" sldId="928"/>
            <ac:picMk id="6" creationId="{904DB06B-CC45-9074-0A0F-9EC6BC4C095B}"/>
          </ac:picMkLst>
        </pc:picChg>
        <pc:picChg chg="add del mod modCrop">
          <ac:chgData name="Marek Anděl" userId="f0a9becd-1e31-4cd9-9a3e-c03b821d1dac" providerId="ADAL" clId="{715DF8BF-DC1B-4EFB-9D9E-F3A5BE6BD6F7}" dt="2022-07-29T13:35:31.374" v="578"/>
          <ac:picMkLst>
            <pc:docMk/>
            <pc:sldMk cId="2228013389" sldId="928"/>
            <ac:picMk id="18" creationId="{3124377A-D765-B7AA-01EE-D09489157C98}"/>
          </ac:picMkLst>
        </pc:picChg>
        <pc:cxnChg chg="mod">
          <ac:chgData name="Marek Anděl" userId="f0a9becd-1e31-4cd9-9a3e-c03b821d1dac" providerId="ADAL" clId="{715DF8BF-DC1B-4EFB-9D9E-F3A5BE6BD6F7}" dt="2022-07-29T13:36:55.891" v="623" actId="14100"/>
          <ac:cxnSpMkLst>
            <pc:docMk/>
            <pc:sldMk cId="2228013389" sldId="928"/>
            <ac:cxnSpMk id="15" creationId="{B7DE561E-29C2-BD63-5809-17D544F1915E}"/>
          </ac:cxnSpMkLst>
        </pc:cxnChg>
      </pc:sldChg>
      <pc:sldChg chg="addSp modSp add mod ord modAnim">
        <pc:chgData name="Marek Anděl" userId="f0a9becd-1e31-4cd9-9a3e-c03b821d1dac" providerId="ADAL" clId="{715DF8BF-DC1B-4EFB-9D9E-F3A5BE6BD6F7}" dt="2022-07-29T13:37:31.920" v="631" actId="1076"/>
        <pc:sldMkLst>
          <pc:docMk/>
          <pc:sldMk cId="2760701489" sldId="929"/>
        </pc:sldMkLst>
        <pc:spChg chg="add mod">
          <ac:chgData name="Marek Anděl" userId="f0a9becd-1e31-4cd9-9a3e-c03b821d1dac" providerId="ADAL" clId="{715DF8BF-DC1B-4EFB-9D9E-F3A5BE6BD6F7}" dt="2022-07-29T13:37:31.920" v="631" actId="1076"/>
          <ac:spMkLst>
            <pc:docMk/>
            <pc:sldMk cId="2760701489" sldId="929"/>
            <ac:spMk id="18" creationId="{6AAEA280-6ABE-A1B7-A512-CDD3714A26A2}"/>
          </ac:spMkLst>
        </pc:spChg>
      </pc:sldChg>
      <pc:sldChg chg="addSp delSp modSp add mod modTransition modClrScheme chgLayout">
        <pc:chgData name="Marek Anděl" userId="f0a9becd-1e31-4cd9-9a3e-c03b821d1dac" providerId="ADAL" clId="{715DF8BF-DC1B-4EFB-9D9E-F3A5BE6BD6F7}" dt="2022-08-12T08:55:23.135" v="1299" actId="478"/>
        <pc:sldMkLst>
          <pc:docMk/>
          <pc:sldMk cId="3825239776" sldId="930"/>
        </pc:sldMkLst>
        <pc:spChg chg="add del mod">
          <ac:chgData name="Marek Anděl" userId="f0a9becd-1e31-4cd9-9a3e-c03b821d1dac" providerId="ADAL" clId="{715DF8BF-DC1B-4EFB-9D9E-F3A5BE6BD6F7}" dt="2022-07-29T14:38:47.872" v="889" actId="478"/>
          <ac:spMkLst>
            <pc:docMk/>
            <pc:sldMk cId="3825239776" sldId="930"/>
            <ac:spMk id="2" creationId="{ECCFFA31-AF04-0B12-6E74-7E8678FCC6C8}"/>
          </ac:spMkLst>
        </pc:spChg>
        <pc:spChg chg="del">
          <ac:chgData name="Marek Anděl" userId="f0a9becd-1e31-4cd9-9a3e-c03b821d1dac" providerId="ADAL" clId="{715DF8BF-DC1B-4EFB-9D9E-F3A5BE6BD6F7}" dt="2022-07-29T14:25:25.008" v="850" actId="478"/>
          <ac:spMkLst>
            <pc:docMk/>
            <pc:sldMk cId="3825239776" sldId="930"/>
            <ac:spMk id="3" creationId="{04C472D4-4305-D71B-BBDA-2CDE7E9AED89}"/>
          </ac:spMkLst>
        </pc:spChg>
        <pc:spChg chg="add mod ord">
          <ac:chgData name="Marek Anděl" userId="f0a9becd-1e31-4cd9-9a3e-c03b821d1dac" providerId="ADAL" clId="{715DF8BF-DC1B-4EFB-9D9E-F3A5BE6BD6F7}" dt="2022-07-29T14:27:15.063" v="874" actId="14100"/>
          <ac:spMkLst>
            <pc:docMk/>
            <pc:sldMk cId="3825239776" sldId="930"/>
            <ac:spMk id="4" creationId="{7CBE54EB-D103-D78A-E4C4-C0F63A8FB5BA}"/>
          </ac:spMkLst>
        </pc:spChg>
        <pc:spChg chg="add mod">
          <ac:chgData name="Marek Anděl" userId="f0a9becd-1e31-4cd9-9a3e-c03b821d1dac" providerId="ADAL" clId="{715DF8BF-DC1B-4EFB-9D9E-F3A5BE6BD6F7}" dt="2022-07-29T14:26:05.872" v="858" actId="1038"/>
          <ac:spMkLst>
            <pc:docMk/>
            <pc:sldMk cId="3825239776" sldId="930"/>
            <ac:spMk id="62" creationId="{30A93D59-BBD4-A07A-BAA3-8D5D668A8219}"/>
          </ac:spMkLst>
        </pc:spChg>
        <pc:spChg chg="add del mod">
          <ac:chgData name="Marek Anděl" userId="f0a9becd-1e31-4cd9-9a3e-c03b821d1dac" providerId="ADAL" clId="{715DF8BF-DC1B-4EFB-9D9E-F3A5BE6BD6F7}" dt="2022-08-12T08:55:23.135" v="1299" actId="478"/>
          <ac:spMkLst>
            <pc:docMk/>
            <pc:sldMk cId="3825239776" sldId="930"/>
            <ac:spMk id="63" creationId="{5711E4B5-B384-74BA-0C84-C33E5C9F7C50}"/>
          </ac:spMkLst>
        </pc:spChg>
        <pc:spChg chg="del">
          <ac:chgData name="Marek Anděl" userId="f0a9becd-1e31-4cd9-9a3e-c03b821d1dac" providerId="ADAL" clId="{715DF8BF-DC1B-4EFB-9D9E-F3A5BE6BD6F7}" dt="2022-07-29T14:25:25.008" v="850" actId="478"/>
          <ac:spMkLst>
            <pc:docMk/>
            <pc:sldMk cId="3825239776" sldId="930"/>
            <ac:spMk id="64" creationId="{6A19C4E7-493F-0B69-2472-7FE1AFC03791}"/>
          </ac:spMkLst>
        </pc:spChg>
        <pc:spChg chg="add del mod">
          <ac:chgData name="Marek Anděl" userId="f0a9becd-1e31-4cd9-9a3e-c03b821d1dac" providerId="ADAL" clId="{715DF8BF-DC1B-4EFB-9D9E-F3A5BE6BD6F7}" dt="2022-07-29T14:38:47.872" v="889" actId="478"/>
          <ac:spMkLst>
            <pc:docMk/>
            <pc:sldMk cId="3825239776" sldId="930"/>
            <ac:spMk id="65" creationId="{AE15A558-F522-9950-7424-130255EE4E3D}"/>
          </ac:spMkLst>
        </pc:spChg>
        <pc:spChg chg="add mod">
          <ac:chgData name="Marek Anděl" userId="f0a9becd-1e31-4cd9-9a3e-c03b821d1dac" providerId="ADAL" clId="{715DF8BF-DC1B-4EFB-9D9E-F3A5BE6BD6F7}" dt="2022-07-29T14:39:05.939" v="899" actId="404"/>
          <ac:spMkLst>
            <pc:docMk/>
            <pc:sldMk cId="3825239776" sldId="930"/>
            <ac:spMk id="66" creationId="{0249C59B-3B5F-3139-2E25-5B558EB44C2B}"/>
          </ac:spMkLst>
        </pc:spChg>
        <pc:spChg chg="add del mod">
          <ac:chgData name="Marek Anděl" userId="f0a9becd-1e31-4cd9-9a3e-c03b821d1dac" providerId="ADAL" clId="{715DF8BF-DC1B-4EFB-9D9E-F3A5BE6BD6F7}" dt="2022-07-29T14:38:47.872" v="889" actId="478"/>
          <ac:spMkLst>
            <pc:docMk/>
            <pc:sldMk cId="3825239776" sldId="930"/>
            <ac:spMk id="67" creationId="{3DC3F275-DBEF-B814-CAB6-6DFF2478920C}"/>
          </ac:spMkLst>
        </pc:spChg>
        <pc:spChg chg="add del mod">
          <ac:chgData name="Marek Anděl" userId="f0a9becd-1e31-4cd9-9a3e-c03b821d1dac" providerId="ADAL" clId="{715DF8BF-DC1B-4EFB-9D9E-F3A5BE6BD6F7}" dt="2022-07-29T14:38:47.872" v="889" actId="478"/>
          <ac:spMkLst>
            <pc:docMk/>
            <pc:sldMk cId="3825239776" sldId="930"/>
            <ac:spMk id="68" creationId="{123A77C0-8F2B-9363-9397-DA89C7BDAFD3}"/>
          </ac:spMkLst>
        </pc:spChg>
        <pc:spChg chg="add del mod">
          <ac:chgData name="Marek Anděl" userId="f0a9becd-1e31-4cd9-9a3e-c03b821d1dac" providerId="ADAL" clId="{715DF8BF-DC1B-4EFB-9D9E-F3A5BE6BD6F7}" dt="2022-07-29T14:38:47.872" v="889" actId="478"/>
          <ac:spMkLst>
            <pc:docMk/>
            <pc:sldMk cId="3825239776" sldId="930"/>
            <ac:spMk id="69" creationId="{AE25C501-0F03-3641-C63C-731FD5DE6764}"/>
          </ac:spMkLst>
        </pc:spChg>
        <pc:spChg chg="add mod">
          <ac:chgData name="Marek Anděl" userId="f0a9becd-1e31-4cd9-9a3e-c03b821d1dac" providerId="ADAL" clId="{715DF8BF-DC1B-4EFB-9D9E-F3A5BE6BD6F7}" dt="2022-07-29T14:39:05.939" v="899" actId="404"/>
          <ac:spMkLst>
            <pc:docMk/>
            <pc:sldMk cId="3825239776" sldId="930"/>
            <ac:spMk id="70" creationId="{AA2BE733-E85D-6F49-F080-6F455F4B0E03}"/>
          </ac:spMkLst>
        </pc:spChg>
        <pc:spChg chg="mod">
          <ac:chgData name="Marek Anděl" userId="f0a9becd-1e31-4cd9-9a3e-c03b821d1dac" providerId="ADAL" clId="{715DF8BF-DC1B-4EFB-9D9E-F3A5BE6BD6F7}" dt="2022-07-29T14:39:05.939" v="899" actId="404"/>
          <ac:spMkLst>
            <pc:docMk/>
            <pc:sldMk cId="3825239776" sldId="930"/>
            <ac:spMk id="72" creationId="{D5E46BDB-EBB9-6C3A-AFEF-AD876B61F536}"/>
          </ac:spMkLst>
        </pc:spChg>
        <pc:spChg chg="mod">
          <ac:chgData name="Marek Anděl" userId="f0a9becd-1e31-4cd9-9a3e-c03b821d1dac" providerId="ADAL" clId="{715DF8BF-DC1B-4EFB-9D9E-F3A5BE6BD6F7}" dt="2022-07-29T14:40:01.190" v="905"/>
          <ac:spMkLst>
            <pc:docMk/>
            <pc:sldMk cId="3825239776" sldId="930"/>
            <ac:spMk id="73" creationId="{124B88E8-85BD-4B59-AF04-373717D785EC}"/>
          </ac:spMkLst>
        </pc:spChg>
        <pc:spChg chg="mod">
          <ac:chgData name="Marek Anděl" userId="f0a9becd-1e31-4cd9-9a3e-c03b821d1dac" providerId="ADAL" clId="{715DF8BF-DC1B-4EFB-9D9E-F3A5BE6BD6F7}" dt="2022-07-29T14:39:05.939" v="899" actId="404"/>
          <ac:spMkLst>
            <pc:docMk/>
            <pc:sldMk cId="3825239776" sldId="930"/>
            <ac:spMk id="75" creationId="{2E753DD1-D599-8E67-106E-78E5E2BE911D}"/>
          </ac:spMkLst>
        </pc:spChg>
        <pc:spChg chg="mod">
          <ac:chgData name="Marek Anděl" userId="f0a9becd-1e31-4cd9-9a3e-c03b821d1dac" providerId="ADAL" clId="{715DF8BF-DC1B-4EFB-9D9E-F3A5BE6BD6F7}" dt="2022-07-29T14:39:50.904" v="904" actId="20577"/>
          <ac:spMkLst>
            <pc:docMk/>
            <pc:sldMk cId="3825239776" sldId="930"/>
            <ac:spMk id="76" creationId="{5D49BEC0-CD77-9BAA-9F98-71DC4CE6DC58}"/>
          </ac:spMkLst>
        </pc:spChg>
        <pc:spChg chg="mod">
          <ac:chgData name="Marek Anděl" userId="f0a9becd-1e31-4cd9-9a3e-c03b821d1dac" providerId="ADAL" clId="{715DF8BF-DC1B-4EFB-9D9E-F3A5BE6BD6F7}" dt="2022-07-29T14:39:05.939" v="899" actId="404"/>
          <ac:spMkLst>
            <pc:docMk/>
            <pc:sldMk cId="3825239776" sldId="930"/>
            <ac:spMk id="78" creationId="{6560EB75-BB96-86D6-1781-52B1F67589F2}"/>
          </ac:spMkLst>
        </pc:spChg>
        <pc:spChg chg="mod">
          <ac:chgData name="Marek Anděl" userId="f0a9becd-1e31-4cd9-9a3e-c03b821d1dac" providerId="ADAL" clId="{715DF8BF-DC1B-4EFB-9D9E-F3A5BE6BD6F7}" dt="2022-07-29T14:40:11.752" v="906"/>
          <ac:spMkLst>
            <pc:docMk/>
            <pc:sldMk cId="3825239776" sldId="930"/>
            <ac:spMk id="79" creationId="{8A22F22C-AA53-1B34-7119-FA0D3903B5A4}"/>
          </ac:spMkLst>
        </pc:spChg>
        <pc:grpChg chg="add mod">
          <ac:chgData name="Marek Anděl" userId="f0a9becd-1e31-4cd9-9a3e-c03b821d1dac" providerId="ADAL" clId="{715DF8BF-DC1B-4EFB-9D9E-F3A5BE6BD6F7}" dt="2022-07-29T14:38:58.303" v="894" actId="1076"/>
          <ac:grpSpMkLst>
            <pc:docMk/>
            <pc:sldMk cId="3825239776" sldId="930"/>
            <ac:grpSpMk id="5" creationId="{61AE1E0A-2931-FE2A-DA4E-6294EE5249A2}"/>
          </ac:grpSpMkLst>
        </pc:grpChg>
        <pc:grpChg chg="del">
          <ac:chgData name="Marek Anděl" userId="f0a9becd-1e31-4cd9-9a3e-c03b821d1dac" providerId="ADAL" clId="{715DF8BF-DC1B-4EFB-9D9E-F3A5BE6BD6F7}" dt="2022-07-29T14:25:25.008" v="850" actId="478"/>
          <ac:grpSpMkLst>
            <pc:docMk/>
            <pc:sldMk cId="3825239776" sldId="930"/>
            <ac:grpSpMk id="61" creationId="{26E0C7F9-3F7E-8835-C390-9C79D6B1CB0A}"/>
          </ac:grpSpMkLst>
        </pc:grpChg>
        <pc:grpChg chg="add mod">
          <ac:chgData name="Marek Anděl" userId="f0a9becd-1e31-4cd9-9a3e-c03b821d1dac" providerId="ADAL" clId="{715DF8BF-DC1B-4EFB-9D9E-F3A5BE6BD6F7}" dt="2022-07-29T14:38:52.233" v="891" actId="571"/>
          <ac:grpSpMkLst>
            <pc:docMk/>
            <pc:sldMk cId="3825239776" sldId="930"/>
            <ac:grpSpMk id="71" creationId="{4FE9B4D5-FDAB-B5CD-CA48-B1FB612AA011}"/>
          </ac:grpSpMkLst>
        </pc:grpChg>
        <pc:grpChg chg="add mod">
          <ac:chgData name="Marek Anděl" userId="f0a9becd-1e31-4cd9-9a3e-c03b821d1dac" providerId="ADAL" clId="{715DF8BF-DC1B-4EFB-9D9E-F3A5BE6BD6F7}" dt="2022-07-29T14:38:59.823" v="895" actId="1076"/>
          <ac:grpSpMkLst>
            <pc:docMk/>
            <pc:sldMk cId="3825239776" sldId="930"/>
            <ac:grpSpMk id="74" creationId="{636BECFF-43E8-9770-BE9A-17E261D0CAD7}"/>
          </ac:grpSpMkLst>
        </pc:grpChg>
        <pc:grpChg chg="add mod">
          <ac:chgData name="Marek Anděl" userId="f0a9becd-1e31-4cd9-9a3e-c03b821d1dac" providerId="ADAL" clId="{715DF8BF-DC1B-4EFB-9D9E-F3A5BE6BD6F7}" dt="2022-07-29T14:38:56.528" v="893" actId="571"/>
          <ac:grpSpMkLst>
            <pc:docMk/>
            <pc:sldMk cId="3825239776" sldId="930"/>
            <ac:grpSpMk id="77" creationId="{1426CBAF-08A1-919C-3BF1-0B8BC7400FD5}"/>
          </ac:grpSpMkLst>
        </pc:grpChg>
      </pc:sldChg>
      <pc:sldChg chg="delSp mod">
        <pc:chgData name="Marek Anděl" userId="f0a9becd-1e31-4cd9-9a3e-c03b821d1dac" providerId="ADAL" clId="{715DF8BF-DC1B-4EFB-9D9E-F3A5BE6BD6F7}" dt="2022-08-12T08:56:16.510" v="1305" actId="478"/>
        <pc:sldMkLst>
          <pc:docMk/>
          <pc:sldMk cId="477457456" sldId="931"/>
        </pc:sldMkLst>
        <pc:spChg chg="del">
          <ac:chgData name="Marek Anděl" userId="f0a9becd-1e31-4cd9-9a3e-c03b821d1dac" providerId="ADAL" clId="{715DF8BF-DC1B-4EFB-9D9E-F3A5BE6BD6F7}" dt="2022-08-12T08:56:13.799" v="1304" actId="478"/>
          <ac:spMkLst>
            <pc:docMk/>
            <pc:sldMk cId="477457456" sldId="931"/>
            <ac:spMk id="3" creationId="{7AA6DAB3-751A-9690-230B-D061975A3FCB}"/>
          </ac:spMkLst>
        </pc:spChg>
        <pc:spChg chg="del">
          <ac:chgData name="Marek Anděl" userId="f0a9becd-1e31-4cd9-9a3e-c03b821d1dac" providerId="ADAL" clId="{715DF8BF-DC1B-4EFB-9D9E-F3A5BE6BD6F7}" dt="2022-08-12T08:56:16.510" v="1305" actId="478"/>
          <ac:spMkLst>
            <pc:docMk/>
            <pc:sldMk cId="477457456" sldId="931"/>
            <ac:spMk id="43" creationId="{78B744CD-0467-D536-27CD-D85702914236}"/>
          </ac:spMkLst>
        </pc:spChg>
      </pc:sldChg>
      <pc:sldChg chg="modSp add mod modTransition">
        <pc:chgData name="Marek Anděl" userId="f0a9becd-1e31-4cd9-9a3e-c03b821d1dac" providerId="ADAL" clId="{715DF8BF-DC1B-4EFB-9D9E-F3A5BE6BD6F7}" dt="2022-07-29T15:05:09.693" v="928" actId="207"/>
        <pc:sldMkLst>
          <pc:docMk/>
          <pc:sldMk cId="680070238" sldId="931"/>
        </pc:sldMkLst>
        <pc:spChg chg="mod">
          <ac:chgData name="Marek Anděl" userId="f0a9becd-1e31-4cd9-9a3e-c03b821d1dac" providerId="ADAL" clId="{715DF8BF-DC1B-4EFB-9D9E-F3A5BE6BD6F7}" dt="2022-07-29T15:05:09.693" v="928" actId="207"/>
          <ac:spMkLst>
            <pc:docMk/>
            <pc:sldMk cId="680070238" sldId="931"/>
            <ac:spMk id="2" creationId="{E0DD67AC-EF79-0A73-3FA4-603EF7B9C055}"/>
          </ac:spMkLst>
        </pc:spChg>
        <pc:spChg chg="mod">
          <ac:chgData name="Marek Anděl" userId="f0a9becd-1e31-4cd9-9a3e-c03b821d1dac" providerId="ADAL" clId="{715DF8BF-DC1B-4EFB-9D9E-F3A5BE6BD6F7}" dt="2022-07-29T15:05:09.693" v="928" actId="207"/>
          <ac:spMkLst>
            <pc:docMk/>
            <pc:sldMk cId="680070238" sldId="931"/>
            <ac:spMk id="4" creationId="{68FE11F8-14D6-6D42-D94C-B0F1A700C1A9}"/>
          </ac:spMkLst>
        </pc:spChg>
        <pc:spChg chg="mod">
          <ac:chgData name="Marek Anděl" userId="f0a9becd-1e31-4cd9-9a3e-c03b821d1dac" providerId="ADAL" clId="{715DF8BF-DC1B-4EFB-9D9E-F3A5BE6BD6F7}" dt="2022-07-29T15:05:09.693" v="928" actId="207"/>
          <ac:spMkLst>
            <pc:docMk/>
            <pc:sldMk cId="680070238" sldId="931"/>
            <ac:spMk id="5" creationId="{A1EE3512-87BC-195C-C535-2B8B06B48419}"/>
          </ac:spMkLst>
        </pc:spChg>
      </pc:sldChg>
      <pc:sldChg chg="addSp modSp add del">
        <pc:chgData name="Marek Anděl" userId="f0a9becd-1e31-4cd9-9a3e-c03b821d1dac" providerId="ADAL" clId="{715DF8BF-DC1B-4EFB-9D9E-F3A5BE6BD6F7}" dt="2022-07-29T15:05:32.033" v="931" actId="47"/>
        <pc:sldMkLst>
          <pc:docMk/>
          <pc:sldMk cId="1641742457" sldId="932"/>
        </pc:sldMkLst>
        <pc:spChg chg="add mod">
          <ac:chgData name="Marek Anděl" userId="f0a9becd-1e31-4cd9-9a3e-c03b821d1dac" providerId="ADAL" clId="{715DF8BF-DC1B-4EFB-9D9E-F3A5BE6BD6F7}" dt="2022-07-29T15:05:23.682" v="930" actId="571"/>
          <ac:spMkLst>
            <pc:docMk/>
            <pc:sldMk cId="1641742457" sldId="932"/>
            <ac:spMk id="6" creationId="{2ED7D0A5-7C9D-7791-8C59-D78D3F7C64DE}"/>
          </ac:spMkLst>
        </pc:spChg>
        <pc:spChg chg="add mod">
          <ac:chgData name="Marek Anděl" userId="f0a9becd-1e31-4cd9-9a3e-c03b821d1dac" providerId="ADAL" clId="{715DF8BF-DC1B-4EFB-9D9E-F3A5BE6BD6F7}" dt="2022-07-29T15:05:23.682" v="930" actId="571"/>
          <ac:spMkLst>
            <pc:docMk/>
            <pc:sldMk cId="1641742457" sldId="932"/>
            <ac:spMk id="7" creationId="{CFCD98DA-8CE4-93C9-2777-EAF95A7F0443}"/>
          </ac:spMkLst>
        </pc:spChg>
        <pc:spChg chg="add mod">
          <ac:chgData name="Marek Anděl" userId="f0a9becd-1e31-4cd9-9a3e-c03b821d1dac" providerId="ADAL" clId="{715DF8BF-DC1B-4EFB-9D9E-F3A5BE6BD6F7}" dt="2022-07-29T15:05:23.682" v="930" actId="571"/>
          <ac:spMkLst>
            <pc:docMk/>
            <pc:sldMk cId="1641742457" sldId="932"/>
            <ac:spMk id="8" creationId="{F8321328-9D1E-0E46-B53B-1EF4615383B1}"/>
          </ac:spMkLst>
        </pc:spChg>
      </pc:sldChg>
      <pc:sldChg chg="modSp mod">
        <pc:chgData name="Marek Anděl" userId="f0a9becd-1e31-4cd9-9a3e-c03b821d1dac" providerId="ADAL" clId="{715DF8BF-DC1B-4EFB-9D9E-F3A5BE6BD6F7}" dt="2022-08-12T08:56:45.698" v="1306" actId="790"/>
        <pc:sldMkLst>
          <pc:docMk/>
          <pc:sldMk cId="2562330893" sldId="933"/>
        </pc:sldMkLst>
        <pc:spChg chg="mod">
          <ac:chgData name="Marek Anděl" userId="f0a9becd-1e31-4cd9-9a3e-c03b821d1dac" providerId="ADAL" clId="{715DF8BF-DC1B-4EFB-9D9E-F3A5BE6BD6F7}" dt="2022-08-12T08:56:45.698" v="1306" actId="790"/>
          <ac:spMkLst>
            <pc:docMk/>
            <pc:sldMk cId="2562330893" sldId="933"/>
            <ac:spMk id="5" creationId="{E38E5F3D-E4DE-CC75-601E-4B1A90C749BE}"/>
          </ac:spMkLst>
        </pc:spChg>
        <pc:spChg chg="mod">
          <ac:chgData name="Marek Anděl" userId="f0a9becd-1e31-4cd9-9a3e-c03b821d1dac" providerId="ADAL" clId="{715DF8BF-DC1B-4EFB-9D9E-F3A5BE6BD6F7}" dt="2022-08-12T08:56:45.698" v="1306" actId="790"/>
          <ac:spMkLst>
            <pc:docMk/>
            <pc:sldMk cId="2562330893" sldId="933"/>
            <ac:spMk id="7" creationId="{B9825961-B865-1C80-1260-DEEA5B56B7FD}"/>
          </ac:spMkLst>
        </pc:spChg>
        <pc:spChg chg="mod">
          <ac:chgData name="Marek Anděl" userId="f0a9becd-1e31-4cd9-9a3e-c03b821d1dac" providerId="ADAL" clId="{715DF8BF-DC1B-4EFB-9D9E-F3A5BE6BD6F7}" dt="2022-08-12T08:56:45.698" v="1306" actId="790"/>
          <ac:spMkLst>
            <pc:docMk/>
            <pc:sldMk cId="2562330893" sldId="933"/>
            <ac:spMk id="17" creationId="{BA4A1B06-AE77-65E9-F5F3-3DD81B72C739}"/>
          </ac:spMkLst>
        </pc:spChg>
        <pc:spChg chg="mod">
          <ac:chgData name="Marek Anděl" userId="f0a9becd-1e31-4cd9-9a3e-c03b821d1dac" providerId="ADAL" clId="{715DF8BF-DC1B-4EFB-9D9E-F3A5BE6BD6F7}" dt="2022-08-12T08:56:45.698" v="1306" actId="790"/>
          <ac:spMkLst>
            <pc:docMk/>
            <pc:sldMk cId="2562330893" sldId="933"/>
            <ac:spMk id="21" creationId="{1DE1E2CC-4B6C-5342-BB25-6B0EDFAF8617}"/>
          </ac:spMkLst>
        </pc:spChg>
        <pc:spChg chg="mod">
          <ac:chgData name="Marek Anděl" userId="f0a9becd-1e31-4cd9-9a3e-c03b821d1dac" providerId="ADAL" clId="{715DF8BF-DC1B-4EFB-9D9E-F3A5BE6BD6F7}" dt="2022-08-12T08:56:45.698" v="1306" actId="790"/>
          <ac:spMkLst>
            <pc:docMk/>
            <pc:sldMk cId="2562330893" sldId="933"/>
            <ac:spMk id="34" creationId="{1FE06FE3-6A2B-7FA8-1010-FEBA345BCDAA}"/>
          </ac:spMkLst>
        </pc:spChg>
        <pc:spChg chg="mod">
          <ac:chgData name="Marek Anděl" userId="f0a9becd-1e31-4cd9-9a3e-c03b821d1dac" providerId="ADAL" clId="{715DF8BF-DC1B-4EFB-9D9E-F3A5BE6BD6F7}" dt="2022-08-12T08:56:45.698" v="1306" actId="790"/>
          <ac:spMkLst>
            <pc:docMk/>
            <pc:sldMk cId="2562330893" sldId="933"/>
            <ac:spMk id="35" creationId="{332051F4-5133-2B9E-9A97-138E8AD4D844}"/>
          </ac:spMkLst>
        </pc:spChg>
        <pc:spChg chg="mod">
          <ac:chgData name="Marek Anděl" userId="f0a9becd-1e31-4cd9-9a3e-c03b821d1dac" providerId="ADAL" clId="{715DF8BF-DC1B-4EFB-9D9E-F3A5BE6BD6F7}" dt="2022-08-12T08:56:45.698" v="1306" actId="790"/>
          <ac:spMkLst>
            <pc:docMk/>
            <pc:sldMk cId="2562330893" sldId="933"/>
            <ac:spMk id="37" creationId="{E1D99270-7877-2582-9607-1F11E851C550}"/>
          </ac:spMkLst>
        </pc:spChg>
        <pc:spChg chg="mod">
          <ac:chgData name="Marek Anděl" userId="f0a9becd-1e31-4cd9-9a3e-c03b821d1dac" providerId="ADAL" clId="{715DF8BF-DC1B-4EFB-9D9E-F3A5BE6BD6F7}" dt="2022-08-12T08:56:45.698" v="1306" actId="790"/>
          <ac:spMkLst>
            <pc:docMk/>
            <pc:sldMk cId="2562330893" sldId="933"/>
            <ac:spMk id="38" creationId="{C860698F-BDC4-1BFF-DBB0-6FC12F9B8A07}"/>
          </ac:spMkLst>
        </pc:spChg>
      </pc:sldChg>
      <pc:sldChg chg="modSp mod">
        <pc:chgData name="Marek Anděl" userId="f0a9becd-1e31-4cd9-9a3e-c03b821d1dac" providerId="ADAL" clId="{715DF8BF-DC1B-4EFB-9D9E-F3A5BE6BD6F7}" dt="2022-08-12T08:56:52.088" v="1307" actId="790"/>
        <pc:sldMkLst>
          <pc:docMk/>
          <pc:sldMk cId="2542523729" sldId="934"/>
        </pc:sldMkLst>
        <pc:spChg chg="mod">
          <ac:chgData name="Marek Anděl" userId="f0a9becd-1e31-4cd9-9a3e-c03b821d1dac" providerId="ADAL" clId="{715DF8BF-DC1B-4EFB-9D9E-F3A5BE6BD6F7}" dt="2022-08-12T08:56:52.088" v="1307" actId="790"/>
          <ac:spMkLst>
            <pc:docMk/>
            <pc:sldMk cId="2542523729" sldId="934"/>
            <ac:spMk id="19" creationId="{D75FB42A-8182-E970-983D-268FC8F40C91}"/>
          </ac:spMkLst>
        </pc:spChg>
        <pc:spChg chg="mod">
          <ac:chgData name="Marek Anděl" userId="f0a9becd-1e31-4cd9-9a3e-c03b821d1dac" providerId="ADAL" clId="{715DF8BF-DC1B-4EFB-9D9E-F3A5BE6BD6F7}" dt="2022-08-12T08:56:52.088" v="1307" actId="790"/>
          <ac:spMkLst>
            <pc:docMk/>
            <pc:sldMk cId="2542523729" sldId="934"/>
            <ac:spMk id="29" creationId="{6AB9A668-2E7A-5B53-4B98-EDC016C07180}"/>
          </ac:spMkLst>
        </pc:spChg>
        <pc:spChg chg="mod">
          <ac:chgData name="Marek Anděl" userId="f0a9becd-1e31-4cd9-9a3e-c03b821d1dac" providerId="ADAL" clId="{715DF8BF-DC1B-4EFB-9D9E-F3A5BE6BD6F7}" dt="2022-08-12T08:56:52.088" v="1307" actId="790"/>
          <ac:spMkLst>
            <pc:docMk/>
            <pc:sldMk cId="2542523729" sldId="934"/>
            <ac:spMk id="30" creationId="{61277D02-1173-927D-1B3C-89A9B8618D69}"/>
          </ac:spMkLst>
        </pc:spChg>
        <pc:spChg chg="mod">
          <ac:chgData name="Marek Anděl" userId="f0a9becd-1e31-4cd9-9a3e-c03b821d1dac" providerId="ADAL" clId="{715DF8BF-DC1B-4EFB-9D9E-F3A5BE6BD6F7}" dt="2022-08-12T08:56:52.088" v="1307" actId="790"/>
          <ac:spMkLst>
            <pc:docMk/>
            <pc:sldMk cId="2542523729" sldId="934"/>
            <ac:spMk id="35" creationId="{54B58897-FA8C-FF05-95CD-7C4BB24EC2AC}"/>
          </ac:spMkLst>
        </pc:spChg>
        <pc:spChg chg="mod">
          <ac:chgData name="Marek Anděl" userId="f0a9becd-1e31-4cd9-9a3e-c03b821d1dac" providerId="ADAL" clId="{715DF8BF-DC1B-4EFB-9D9E-F3A5BE6BD6F7}" dt="2022-08-12T08:56:52.088" v="1307" actId="790"/>
          <ac:spMkLst>
            <pc:docMk/>
            <pc:sldMk cId="2542523729" sldId="934"/>
            <ac:spMk id="36" creationId="{E8D06E3D-CC8E-9A1D-BBB0-8422F8FE9B46}"/>
          </ac:spMkLst>
        </pc:spChg>
        <pc:spChg chg="mod">
          <ac:chgData name="Marek Anděl" userId="f0a9becd-1e31-4cd9-9a3e-c03b821d1dac" providerId="ADAL" clId="{715DF8BF-DC1B-4EFB-9D9E-F3A5BE6BD6F7}" dt="2022-08-12T08:56:52.088" v="1307" actId="790"/>
          <ac:spMkLst>
            <pc:docMk/>
            <pc:sldMk cId="2542523729" sldId="934"/>
            <ac:spMk id="41" creationId="{DFAB3E7C-8C43-DA9C-BEC3-265AD6A2A158}"/>
          </ac:spMkLst>
        </pc:spChg>
        <pc:spChg chg="mod">
          <ac:chgData name="Marek Anděl" userId="f0a9becd-1e31-4cd9-9a3e-c03b821d1dac" providerId="ADAL" clId="{715DF8BF-DC1B-4EFB-9D9E-F3A5BE6BD6F7}" dt="2022-08-12T08:56:52.088" v="1307" actId="790"/>
          <ac:spMkLst>
            <pc:docMk/>
            <pc:sldMk cId="2542523729" sldId="934"/>
            <ac:spMk id="42" creationId="{45CEC5B7-5501-BD35-A499-5F4DF206E25C}"/>
          </ac:spMkLst>
        </pc:spChg>
      </pc:sldChg>
      <pc:sldChg chg="addSp delSp modSp mod">
        <pc:chgData name="Marek Anděl" userId="f0a9becd-1e31-4cd9-9a3e-c03b821d1dac" providerId="ADAL" clId="{715DF8BF-DC1B-4EFB-9D9E-F3A5BE6BD6F7}" dt="2022-08-05T14:36:38.101" v="1296" actId="207"/>
        <pc:sldMkLst>
          <pc:docMk/>
          <pc:sldMk cId="4234034678" sldId="936"/>
        </pc:sldMkLst>
        <pc:spChg chg="add del mod">
          <ac:chgData name="Marek Anděl" userId="f0a9becd-1e31-4cd9-9a3e-c03b821d1dac" providerId="ADAL" clId="{715DF8BF-DC1B-4EFB-9D9E-F3A5BE6BD6F7}" dt="2022-08-05T14:27:23.813" v="1229" actId="767"/>
          <ac:spMkLst>
            <pc:docMk/>
            <pc:sldMk cId="4234034678" sldId="936"/>
            <ac:spMk id="2" creationId="{1A589791-E583-7630-8A4A-947B71C0C454}"/>
          </ac:spMkLst>
        </pc:spChg>
        <pc:spChg chg="mod">
          <ac:chgData name="Marek Anděl" userId="f0a9becd-1e31-4cd9-9a3e-c03b821d1dac" providerId="ADAL" clId="{715DF8BF-DC1B-4EFB-9D9E-F3A5BE6BD6F7}" dt="2022-08-05T14:24:48.039" v="1201" actId="12789"/>
          <ac:spMkLst>
            <pc:docMk/>
            <pc:sldMk cId="4234034678" sldId="936"/>
            <ac:spMk id="5" creationId="{557DE753-5BC5-8712-5495-4004990C8412}"/>
          </ac:spMkLst>
        </pc:spChg>
        <pc:spChg chg="mod">
          <ac:chgData name="Marek Anděl" userId="f0a9becd-1e31-4cd9-9a3e-c03b821d1dac" providerId="ADAL" clId="{715DF8BF-DC1B-4EFB-9D9E-F3A5BE6BD6F7}" dt="2022-08-05T14:25:14.915" v="1203" actId="11530"/>
          <ac:spMkLst>
            <pc:docMk/>
            <pc:sldMk cId="4234034678" sldId="936"/>
            <ac:spMk id="6" creationId="{05F256F3-D2BF-A4E7-1274-ECD28E9FB947}"/>
          </ac:spMkLst>
        </pc:spChg>
        <pc:spChg chg="del mod">
          <ac:chgData name="Marek Anděl" userId="f0a9becd-1e31-4cd9-9a3e-c03b821d1dac" providerId="ADAL" clId="{715DF8BF-DC1B-4EFB-9D9E-F3A5BE6BD6F7}" dt="2022-08-05T14:24:11.748" v="1195" actId="478"/>
          <ac:spMkLst>
            <pc:docMk/>
            <pc:sldMk cId="4234034678" sldId="936"/>
            <ac:spMk id="7" creationId="{89114E40-4DF7-7AD6-9A12-5CFC1B186D45}"/>
          </ac:spMkLst>
        </pc:spChg>
        <pc:spChg chg="mod topLvl">
          <ac:chgData name="Marek Anděl" userId="f0a9becd-1e31-4cd9-9a3e-c03b821d1dac" providerId="ADAL" clId="{715DF8BF-DC1B-4EFB-9D9E-F3A5BE6BD6F7}" dt="2022-08-05T14:33:43.538" v="1243" actId="165"/>
          <ac:spMkLst>
            <pc:docMk/>
            <pc:sldMk cId="4234034678" sldId="936"/>
            <ac:spMk id="8" creationId="{7E596C43-86EB-7942-06E3-0BEE79480B36}"/>
          </ac:spMkLst>
        </pc:spChg>
        <pc:spChg chg="mod topLvl">
          <ac:chgData name="Marek Anděl" userId="f0a9becd-1e31-4cd9-9a3e-c03b821d1dac" providerId="ADAL" clId="{715DF8BF-DC1B-4EFB-9D9E-F3A5BE6BD6F7}" dt="2022-08-05T14:33:43.538" v="1243" actId="165"/>
          <ac:spMkLst>
            <pc:docMk/>
            <pc:sldMk cId="4234034678" sldId="936"/>
            <ac:spMk id="9" creationId="{2D166BCC-A63A-620D-37A9-80C0B2D4B66C}"/>
          </ac:spMkLst>
        </pc:spChg>
        <pc:spChg chg="mod topLvl">
          <ac:chgData name="Marek Anděl" userId="f0a9becd-1e31-4cd9-9a3e-c03b821d1dac" providerId="ADAL" clId="{715DF8BF-DC1B-4EFB-9D9E-F3A5BE6BD6F7}" dt="2022-08-05T14:33:43.538" v="1243" actId="165"/>
          <ac:spMkLst>
            <pc:docMk/>
            <pc:sldMk cId="4234034678" sldId="936"/>
            <ac:spMk id="10" creationId="{477371A4-CC28-2BAF-DA22-11FDD2A058D1}"/>
          </ac:spMkLst>
        </pc:spChg>
        <pc:spChg chg="mod">
          <ac:chgData name="Marek Anděl" userId="f0a9becd-1e31-4cd9-9a3e-c03b821d1dac" providerId="ADAL" clId="{715DF8BF-DC1B-4EFB-9D9E-F3A5BE6BD6F7}" dt="2022-08-05T14:27:24.035" v="1230" actId="1076"/>
          <ac:spMkLst>
            <pc:docMk/>
            <pc:sldMk cId="4234034678" sldId="936"/>
            <ac:spMk id="11" creationId="{B9CF179A-335B-13CE-0938-750AD95E2113}"/>
          </ac:spMkLst>
        </pc:spChg>
        <pc:spChg chg="add del mod">
          <ac:chgData name="Marek Anděl" userId="f0a9becd-1e31-4cd9-9a3e-c03b821d1dac" providerId="ADAL" clId="{715DF8BF-DC1B-4EFB-9D9E-F3A5BE6BD6F7}" dt="2022-08-05T14:36:38.101" v="1296" actId="207"/>
          <ac:spMkLst>
            <pc:docMk/>
            <pc:sldMk cId="4234034678" sldId="936"/>
            <ac:spMk id="14" creationId="{A1465D42-932F-3D08-931A-35B99CFF2567}"/>
          </ac:spMkLst>
        </pc:spChg>
        <pc:spChg chg="add del mod topLvl">
          <ac:chgData name="Marek Anděl" userId="f0a9becd-1e31-4cd9-9a3e-c03b821d1dac" providerId="ADAL" clId="{715DF8BF-DC1B-4EFB-9D9E-F3A5BE6BD6F7}" dt="2022-08-05T14:33:43.538" v="1243" actId="165"/>
          <ac:spMkLst>
            <pc:docMk/>
            <pc:sldMk cId="4234034678" sldId="936"/>
            <ac:spMk id="17" creationId="{3F594087-5B58-350D-4CB4-58AEA4C73E39}"/>
          </ac:spMkLst>
        </pc:spChg>
        <pc:spChg chg="del">
          <ac:chgData name="Marek Anděl" userId="f0a9becd-1e31-4cd9-9a3e-c03b821d1dac" providerId="ADAL" clId="{715DF8BF-DC1B-4EFB-9D9E-F3A5BE6BD6F7}" dt="2022-08-05T14:23:16.531" v="1184" actId="478"/>
          <ac:spMkLst>
            <pc:docMk/>
            <pc:sldMk cId="4234034678" sldId="936"/>
            <ac:spMk id="18" creationId="{E66CD131-98AA-D57C-79B4-D85AE690C7CC}"/>
          </ac:spMkLst>
        </pc:spChg>
        <pc:spChg chg="add del mod topLvl">
          <ac:chgData name="Marek Anděl" userId="f0a9becd-1e31-4cd9-9a3e-c03b821d1dac" providerId="ADAL" clId="{715DF8BF-DC1B-4EFB-9D9E-F3A5BE6BD6F7}" dt="2022-08-05T14:33:43.538" v="1243" actId="165"/>
          <ac:spMkLst>
            <pc:docMk/>
            <pc:sldMk cId="4234034678" sldId="936"/>
            <ac:spMk id="20" creationId="{16DCACE9-7D57-F814-2963-5BE1427A6C57}"/>
          </ac:spMkLst>
        </pc:spChg>
        <pc:spChg chg="del">
          <ac:chgData name="Marek Anděl" userId="f0a9becd-1e31-4cd9-9a3e-c03b821d1dac" providerId="ADAL" clId="{715DF8BF-DC1B-4EFB-9D9E-F3A5BE6BD6F7}" dt="2022-08-05T14:23:16.531" v="1184" actId="478"/>
          <ac:spMkLst>
            <pc:docMk/>
            <pc:sldMk cId="4234034678" sldId="936"/>
            <ac:spMk id="21" creationId="{362F4355-E331-FFAA-0CFD-E5C44182149D}"/>
          </ac:spMkLst>
        </pc:spChg>
        <pc:spChg chg="mod">
          <ac:chgData name="Marek Anděl" userId="f0a9becd-1e31-4cd9-9a3e-c03b821d1dac" providerId="ADAL" clId="{715DF8BF-DC1B-4EFB-9D9E-F3A5BE6BD6F7}" dt="2022-08-05T14:33:43.538" v="1243" actId="165"/>
          <ac:spMkLst>
            <pc:docMk/>
            <pc:sldMk cId="4234034678" sldId="936"/>
            <ac:spMk id="24" creationId="{934AF4DA-A8AB-672B-5848-5C435A2573DD}"/>
          </ac:spMkLst>
        </pc:spChg>
        <pc:spChg chg="mod">
          <ac:chgData name="Marek Anděl" userId="f0a9becd-1e31-4cd9-9a3e-c03b821d1dac" providerId="ADAL" clId="{715DF8BF-DC1B-4EFB-9D9E-F3A5BE6BD6F7}" dt="2022-08-05T14:33:43.538" v="1243" actId="165"/>
          <ac:spMkLst>
            <pc:docMk/>
            <pc:sldMk cId="4234034678" sldId="936"/>
            <ac:spMk id="25" creationId="{BE52D923-4110-3ACF-C295-05EACEB8E6F0}"/>
          </ac:spMkLst>
        </pc:spChg>
        <pc:spChg chg="mod">
          <ac:chgData name="Marek Anděl" userId="f0a9becd-1e31-4cd9-9a3e-c03b821d1dac" providerId="ADAL" clId="{715DF8BF-DC1B-4EFB-9D9E-F3A5BE6BD6F7}" dt="2022-08-05T14:33:43.538" v="1243" actId="165"/>
          <ac:spMkLst>
            <pc:docMk/>
            <pc:sldMk cId="4234034678" sldId="936"/>
            <ac:spMk id="26" creationId="{67F03897-CD30-E0B9-B662-E564C970E516}"/>
          </ac:spMkLst>
        </pc:spChg>
        <pc:spChg chg="add mod topLvl">
          <ac:chgData name="Marek Anděl" userId="f0a9becd-1e31-4cd9-9a3e-c03b821d1dac" providerId="ADAL" clId="{715DF8BF-DC1B-4EFB-9D9E-F3A5BE6BD6F7}" dt="2022-08-05T14:33:43.538" v="1243" actId="165"/>
          <ac:spMkLst>
            <pc:docMk/>
            <pc:sldMk cId="4234034678" sldId="936"/>
            <ac:spMk id="28" creationId="{4BBE0FD4-BB2B-6FF4-B266-8E30205B01DC}"/>
          </ac:spMkLst>
        </pc:spChg>
        <pc:spChg chg="del">
          <ac:chgData name="Marek Anděl" userId="f0a9becd-1e31-4cd9-9a3e-c03b821d1dac" providerId="ADAL" clId="{715DF8BF-DC1B-4EFB-9D9E-F3A5BE6BD6F7}" dt="2022-08-05T14:23:16.531" v="1184" actId="478"/>
          <ac:spMkLst>
            <pc:docMk/>
            <pc:sldMk cId="4234034678" sldId="936"/>
            <ac:spMk id="29" creationId="{613C1D24-33A6-F790-C405-5583D2093F72}"/>
          </ac:spMkLst>
        </pc:spChg>
        <pc:spChg chg="mod">
          <ac:chgData name="Marek Anděl" userId="f0a9becd-1e31-4cd9-9a3e-c03b821d1dac" providerId="ADAL" clId="{715DF8BF-DC1B-4EFB-9D9E-F3A5BE6BD6F7}" dt="2022-08-05T14:33:43.538" v="1243" actId="165"/>
          <ac:spMkLst>
            <pc:docMk/>
            <pc:sldMk cId="4234034678" sldId="936"/>
            <ac:spMk id="35" creationId="{B8B35795-FA14-77AE-32F7-723367D8BE08}"/>
          </ac:spMkLst>
        </pc:spChg>
        <pc:spChg chg="mod">
          <ac:chgData name="Marek Anděl" userId="f0a9becd-1e31-4cd9-9a3e-c03b821d1dac" providerId="ADAL" clId="{715DF8BF-DC1B-4EFB-9D9E-F3A5BE6BD6F7}" dt="2022-08-05T14:33:43.538" v="1243" actId="165"/>
          <ac:spMkLst>
            <pc:docMk/>
            <pc:sldMk cId="4234034678" sldId="936"/>
            <ac:spMk id="38" creationId="{ED72C5D9-BD42-2403-0BD4-F53C28D6E055}"/>
          </ac:spMkLst>
        </pc:spChg>
        <pc:spChg chg="mod">
          <ac:chgData name="Marek Anděl" userId="f0a9becd-1e31-4cd9-9a3e-c03b821d1dac" providerId="ADAL" clId="{715DF8BF-DC1B-4EFB-9D9E-F3A5BE6BD6F7}" dt="2022-08-05T14:33:43.538" v="1243" actId="165"/>
          <ac:spMkLst>
            <pc:docMk/>
            <pc:sldMk cId="4234034678" sldId="936"/>
            <ac:spMk id="39" creationId="{B99240C0-79B7-9E4C-966E-67C0C5DD3BA5}"/>
          </ac:spMkLst>
        </pc:spChg>
        <pc:grpChg chg="add del mod">
          <ac:chgData name="Marek Anděl" userId="f0a9becd-1e31-4cd9-9a3e-c03b821d1dac" providerId="ADAL" clId="{715DF8BF-DC1B-4EFB-9D9E-F3A5BE6BD6F7}" dt="2022-08-05T14:33:43.538" v="1243" actId="165"/>
          <ac:grpSpMkLst>
            <pc:docMk/>
            <pc:sldMk cId="4234034678" sldId="936"/>
            <ac:grpSpMk id="3" creationId="{C37D4CD2-DE31-92D0-C514-F83BD709300A}"/>
          </ac:grpSpMkLst>
        </pc:grpChg>
        <pc:grpChg chg="add del mod">
          <ac:chgData name="Marek Anděl" userId="f0a9becd-1e31-4cd9-9a3e-c03b821d1dac" providerId="ADAL" clId="{715DF8BF-DC1B-4EFB-9D9E-F3A5BE6BD6F7}" dt="2022-08-05T14:33:43.538" v="1243" actId="165"/>
          <ac:grpSpMkLst>
            <pc:docMk/>
            <pc:sldMk cId="4234034678" sldId="936"/>
            <ac:grpSpMk id="4" creationId="{C74FA8E3-A6B3-13D6-7354-12DE86D11FCF}"/>
          </ac:grpSpMkLst>
        </pc:grpChg>
        <pc:grpChg chg="add del mod">
          <ac:chgData name="Marek Anděl" userId="f0a9becd-1e31-4cd9-9a3e-c03b821d1dac" providerId="ADAL" clId="{715DF8BF-DC1B-4EFB-9D9E-F3A5BE6BD6F7}" dt="2022-08-05T14:33:43.538" v="1243" actId="165"/>
          <ac:grpSpMkLst>
            <pc:docMk/>
            <pc:sldMk cId="4234034678" sldId="936"/>
            <ac:grpSpMk id="12" creationId="{A4003353-C54F-15CB-0AD4-0268DDEF8CBF}"/>
          </ac:grpSpMkLst>
        </pc:grpChg>
        <pc:grpChg chg="add del mod">
          <ac:chgData name="Marek Anděl" userId="f0a9becd-1e31-4cd9-9a3e-c03b821d1dac" providerId="ADAL" clId="{715DF8BF-DC1B-4EFB-9D9E-F3A5BE6BD6F7}" dt="2022-08-05T14:33:43.538" v="1243" actId="165"/>
          <ac:grpSpMkLst>
            <pc:docMk/>
            <pc:sldMk cId="4234034678" sldId="936"/>
            <ac:grpSpMk id="13" creationId="{C6FF869D-B48D-5892-9A0A-3C83CEEC29AC}"/>
          </ac:grpSpMkLst>
        </pc:grpChg>
        <pc:grpChg chg="add del mod topLvl">
          <ac:chgData name="Marek Anděl" userId="f0a9becd-1e31-4cd9-9a3e-c03b821d1dac" providerId="ADAL" clId="{715DF8BF-DC1B-4EFB-9D9E-F3A5BE6BD6F7}" dt="2022-08-05T14:33:43.538" v="1243" actId="165"/>
          <ac:grpSpMkLst>
            <pc:docMk/>
            <pc:sldMk cId="4234034678" sldId="936"/>
            <ac:grpSpMk id="27" creationId="{168CD101-29E5-DD65-24E7-7B97D57AA141}"/>
          </ac:grpSpMkLst>
        </pc:grpChg>
        <pc:grpChg chg="add del mod topLvl">
          <ac:chgData name="Marek Anděl" userId="f0a9becd-1e31-4cd9-9a3e-c03b821d1dac" providerId="ADAL" clId="{715DF8BF-DC1B-4EFB-9D9E-F3A5BE6BD6F7}" dt="2022-08-05T14:33:43.538" v="1243" actId="165"/>
          <ac:grpSpMkLst>
            <pc:docMk/>
            <pc:sldMk cId="4234034678" sldId="936"/>
            <ac:grpSpMk id="30" creationId="{5CE8F48F-6DAA-C24B-CCBF-D3028C579200}"/>
          </ac:grpSpMkLst>
        </pc:grpChg>
        <pc:grpChg chg="del mod">
          <ac:chgData name="Marek Anděl" userId="f0a9becd-1e31-4cd9-9a3e-c03b821d1dac" providerId="ADAL" clId="{715DF8BF-DC1B-4EFB-9D9E-F3A5BE6BD6F7}" dt="2022-08-05T14:24:26.723" v="1196" actId="478"/>
          <ac:grpSpMkLst>
            <pc:docMk/>
            <pc:sldMk cId="4234034678" sldId="936"/>
            <ac:grpSpMk id="34" creationId="{F955855B-0002-4CF9-F629-A30C5D1E262E}"/>
          </ac:grpSpMkLst>
        </pc:grpChg>
      </pc:sldChg>
      <pc:sldChg chg="addSp delSp modSp mod">
        <pc:chgData name="Marek Anděl" userId="f0a9becd-1e31-4cd9-9a3e-c03b821d1dac" providerId="ADAL" clId="{715DF8BF-DC1B-4EFB-9D9E-F3A5BE6BD6F7}" dt="2022-08-05T14:36:40.844" v="1297" actId="207"/>
        <pc:sldMkLst>
          <pc:docMk/>
          <pc:sldMk cId="105977496" sldId="937"/>
        </pc:sldMkLst>
        <pc:spChg chg="del">
          <ac:chgData name="Marek Anděl" userId="f0a9becd-1e31-4cd9-9a3e-c03b821d1dac" providerId="ADAL" clId="{715DF8BF-DC1B-4EFB-9D9E-F3A5BE6BD6F7}" dt="2022-08-05T14:23:21.220" v="1185" actId="478"/>
          <ac:spMkLst>
            <pc:docMk/>
            <pc:sldMk cId="105977496" sldId="937"/>
            <ac:spMk id="3" creationId="{640513D0-0121-EDD7-D384-4C505028DDBB}"/>
          </ac:spMkLst>
        </pc:spChg>
        <pc:spChg chg="add del">
          <ac:chgData name="Marek Anděl" userId="f0a9becd-1e31-4cd9-9a3e-c03b821d1dac" providerId="ADAL" clId="{715DF8BF-DC1B-4EFB-9D9E-F3A5BE6BD6F7}" dt="2022-08-05T14:34:14.876" v="1247" actId="478"/>
          <ac:spMkLst>
            <pc:docMk/>
            <pc:sldMk cId="105977496" sldId="937"/>
            <ac:spMk id="5" creationId="{557DE753-5BC5-8712-5495-4004990C8412}"/>
          </ac:spMkLst>
        </pc:spChg>
        <pc:spChg chg="add del">
          <ac:chgData name="Marek Anděl" userId="f0a9becd-1e31-4cd9-9a3e-c03b821d1dac" providerId="ADAL" clId="{715DF8BF-DC1B-4EFB-9D9E-F3A5BE6BD6F7}" dt="2022-08-05T14:33:51.453" v="1244" actId="478"/>
          <ac:spMkLst>
            <pc:docMk/>
            <pc:sldMk cId="105977496" sldId="937"/>
            <ac:spMk id="6" creationId="{05F256F3-D2BF-A4E7-1274-ECD28E9FB947}"/>
          </ac:spMkLst>
        </pc:spChg>
        <pc:spChg chg="add del mod">
          <ac:chgData name="Marek Anděl" userId="f0a9becd-1e31-4cd9-9a3e-c03b821d1dac" providerId="ADAL" clId="{715DF8BF-DC1B-4EFB-9D9E-F3A5BE6BD6F7}" dt="2022-08-05T14:33:51.453" v="1244" actId="478"/>
          <ac:spMkLst>
            <pc:docMk/>
            <pc:sldMk cId="105977496" sldId="937"/>
            <ac:spMk id="7" creationId="{89114E40-4DF7-7AD6-9A12-5CFC1B186D45}"/>
          </ac:spMkLst>
        </pc:spChg>
        <pc:spChg chg="add del">
          <ac:chgData name="Marek Anděl" userId="f0a9becd-1e31-4cd9-9a3e-c03b821d1dac" providerId="ADAL" clId="{715DF8BF-DC1B-4EFB-9D9E-F3A5BE6BD6F7}" dt="2022-08-05T14:33:51.453" v="1244" actId="478"/>
          <ac:spMkLst>
            <pc:docMk/>
            <pc:sldMk cId="105977496" sldId="937"/>
            <ac:spMk id="8" creationId="{7E596C43-86EB-7942-06E3-0BEE79480B36}"/>
          </ac:spMkLst>
        </pc:spChg>
        <pc:spChg chg="add del">
          <ac:chgData name="Marek Anděl" userId="f0a9becd-1e31-4cd9-9a3e-c03b821d1dac" providerId="ADAL" clId="{715DF8BF-DC1B-4EFB-9D9E-F3A5BE6BD6F7}" dt="2022-08-05T14:33:51.453" v="1244" actId="478"/>
          <ac:spMkLst>
            <pc:docMk/>
            <pc:sldMk cId="105977496" sldId="937"/>
            <ac:spMk id="9" creationId="{2D166BCC-A63A-620D-37A9-80C0B2D4B66C}"/>
          </ac:spMkLst>
        </pc:spChg>
        <pc:spChg chg="add del">
          <ac:chgData name="Marek Anděl" userId="f0a9becd-1e31-4cd9-9a3e-c03b821d1dac" providerId="ADAL" clId="{715DF8BF-DC1B-4EFB-9D9E-F3A5BE6BD6F7}" dt="2022-08-05T14:33:51.453" v="1244" actId="478"/>
          <ac:spMkLst>
            <pc:docMk/>
            <pc:sldMk cId="105977496" sldId="937"/>
            <ac:spMk id="10" creationId="{477371A4-CC28-2BAF-DA22-11FDD2A058D1}"/>
          </ac:spMkLst>
        </pc:spChg>
        <pc:spChg chg="add del">
          <ac:chgData name="Marek Anděl" userId="f0a9becd-1e31-4cd9-9a3e-c03b821d1dac" providerId="ADAL" clId="{715DF8BF-DC1B-4EFB-9D9E-F3A5BE6BD6F7}" dt="2022-08-05T14:34:14.876" v="1247" actId="478"/>
          <ac:spMkLst>
            <pc:docMk/>
            <pc:sldMk cId="105977496" sldId="937"/>
            <ac:spMk id="11" creationId="{B9CF179A-335B-13CE-0938-750AD95E2113}"/>
          </ac:spMkLst>
        </pc:spChg>
        <pc:spChg chg="del">
          <ac:chgData name="Marek Anděl" userId="f0a9becd-1e31-4cd9-9a3e-c03b821d1dac" providerId="ADAL" clId="{715DF8BF-DC1B-4EFB-9D9E-F3A5BE6BD6F7}" dt="2022-08-05T14:23:21.220" v="1185" actId="478"/>
          <ac:spMkLst>
            <pc:docMk/>
            <pc:sldMk cId="105977496" sldId="937"/>
            <ac:spMk id="12" creationId="{B44CA52C-F80F-DEF7-0CFA-0F7CE6BEC983}"/>
          </ac:spMkLst>
        </pc:spChg>
        <pc:spChg chg="add del">
          <ac:chgData name="Marek Anděl" userId="f0a9becd-1e31-4cd9-9a3e-c03b821d1dac" providerId="ADAL" clId="{715DF8BF-DC1B-4EFB-9D9E-F3A5BE6BD6F7}" dt="2022-08-05T14:33:51.453" v="1244" actId="478"/>
          <ac:spMkLst>
            <pc:docMk/>
            <pc:sldMk cId="105977496" sldId="937"/>
            <ac:spMk id="14" creationId="{A1465D42-932F-3D08-931A-35B99CFF2567}"/>
          </ac:spMkLst>
        </pc:spChg>
        <pc:spChg chg="del">
          <ac:chgData name="Marek Anděl" userId="f0a9becd-1e31-4cd9-9a3e-c03b821d1dac" providerId="ADAL" clId="{715DF8BF-DC1B-4EFB-9D9E-F3A5BE6BD6F7}" dt="2022-08-05T14:23:21.220" v="1185" actId="478"/>
          <ac:spMkLst>
            <pc:docMk/>
            <pc:sldMk cId="105977496" sldId="937"/>
            <ac:spMk id="15" creationId="{C8039305-29AF-EFEE-0EB4-DB3869254299}"/>
          </ac:spMkLst>
        </pc:spChg>
        <pc:spChg chg="add del">
          <ac:chgData name="Marek Anděl" userId="f0a9becd-1e31-4cd9-9a3e-c03b821d1dac" providerId="ADAL" clId="{715DF8BF-DC1B-4EFB-9D9E-F3A5BE6BD6F7}" dt="2022-08-05T14:33:51.453" v="1244" actId="478"/>
          <ac:spMkLst>
            <pc:docMk/>
            <pc:sldMk cId="105977496" sldId="937"/>
            <ac:spMk id="17" creationId="{3F594087-5B58-350D-4CB4-58AEA4C73E39}"/>
          </ac:spMkLst>
        </pc:spChg>
        <pc:spChg chg="del">
          <ac:chgData name="Marek Anděl" userId="f0a9becd-1e31-4cd9-9a3e-c03b821d1dac" providerId="ADAL" clId="{715DF8BF-DC1B-4EFB-9D9E-F3A5BE6BD6F7}" dt="2022-08-05T14:23:22.267" v="1186" actId="478"/>
          <ac:spMkLst>
            <pc:docMk/>
            <pc:sldMk cId="105977496" sldId="937"/>
            <ac:spMk id="18" creationId="{9B47C933-A437-DADB-0D81-EDBFEBD67F5C}"/>
          </ac:spMkLst>
        </pc:spChg>
        <pc:spChg chg="add del">
          <ac:chgData name="Marek Anděl" userId="f0a9becd-1e31-4cd9-9a3e-c03b821d1dac" providerId="ADAL" clId="{715DF8BF-DC1B-4EFB-9D9E-F3A5BE6BD6F7}" dt="2022-08-05T14:33:51.453" v="1244" actId="478"/>
          <ac:spMkLst>
            <pc:docMk/>
            <pc:sldMk cId="105977496" sldId="937"/>
            <ac:spMk id="20" creationId="{16DCACE9-7D57-F814-2963-5BE1427A6C57}"/>
          </ac:spMkLst>
        </pc:spChg>
        <pc:spChg chg="del">
          <ac:chgData name="Marek Anděl" userId="f0a9becd-1e31-4cd9-9a3e-c03b821d1dac" providerId="ADAL" clId="{715DF8BF-DC1B-4EFB-9D9E-F3A5BE6BD6F7}" dt="2022-08-05T14:23:22.267" v="1186" actId="478"/>
          <ac:spMkLst>
            <pc:docMk/>
            <pc:sldMk cId="105977496" sldId="937"/>
            <ac:spMk id="21" creationId="{7CB77137-903E-3A99-0BC5-B3AF79C0EC41}"/>
          </ac:spMkLst>
        </pc:spChg>
        <pc:spChg chg="del">
          <ac:chgData name="Marek Anděl" userId="f0a9becd-1e31-4cd9-9a3e-c03b821d1dac" providerId="ADAL" clId="{715DF8BF-DC1B-4EFB-9D9E-F3A5BE6BD6F7}" dt="2022-08-05T14:23:22.267" v="1186" actId="478"/>
          <ac:spMkLst>
            <pc:docMk/>
            <pc:sldMk cId="105977496" sldId="937"/>
            <ac:spMk id="23" creationId="{759892BD-C526-0294-3348-168A0028538E}"/>
          </ac:spMkLst>
        </pc:spChg>
        <pc:spChg chg="add mod">
          <ac:chgData name="Marek Anděl" userId="f0a9becd-1e31-4cd9-9a3e-c03b821d1dac" providerId="ADAL" clId="{715DF8BF-DC1B-4EFB-9D9E-F3A5BE6BD6F7}" dt="2022-08-05T14:33:51.754" v="1245"/>
          <ac:spMkLst>
            <pc:docMk/>
            <pc:sldMk cId="105977496" sldId="937"/>
            <ac:spMk id="29" creationId="{090C96F1-643A-972C-9C52-8B4BBD793469}"/>
          </ac:spMkLst>
        </pc:spChg>
        <pc:spChg chg="add mod">
          <ac:chgData name="Marek Anděl" userId="f0a9becd-1e31-4cd9-9a3e-c03b821d1dac" providerId="ADAL" clId="{715DF8BF-DC1B-4EFB-9D9E-F3A5BE6BD6F7}" dt="2022-08-05T14:33:51.754" v="1245"/>
          <ac:spMkLst>
            <pc:docMk/>
            <pc:sldMk cId="105977496" sldId="937"/>
            <ac:spMk id="30" creationId="{5C187063-2327-BE84-4DEC-3656E6085978}"/>
          </ac:spMkLst>
        </pc:spChg>
        <pc:spChg chg="add mod">
          <ac:chgData name="Marek Anděl" userId="f0a9becd-1e31-4cd9-9a3e-c03b821d1dac" providerId="ADAL" clId="{715DF8BF-DC1B-4EFB-9D9E-F3A5BE6BD6F7}" dt="2022-08-05T14:33:51.754" v="1245"/>
          <ac:spMkLst>
            <pc:docMk/>
            <pc:sldMk cId="105977496" sldId="937"/>
            <ac:spMk id="35" creationId="{E9DD7498-A033-60B2-3B30-4323F15E384E}"/>
          </ac:spMkLst>
        </pc:spChg>
        <pc:spChg chg="add mod">
          <ac:chgData name="Marek Anděl" userId="f0a9becd-1e31-4cd9-9a3e-c03b821d1dac" providerId="ADAL" clId="{715DF8BF-DC1B-4EFB-9D9E-F3A5BE6BD6F7}" dt="2022-08-05T14:33:51.754" v="1245"/>
          <ac:spMkLst>
            <pc:docMk/>
            <pc:sldMk cId="105977496" sldId="937"/>
            <ac:spMk id="38" creationId="{308EA88A-C275-5C49-08BB-5A5B568C1549}"/>
          </ac:spMkLst>
        </pc:spChg>
        <pc:spChg chg="add mod">
          <ac:chgData name="Marek Anděl" userId="f0a9becd-1e31-4cd9-9a3e-c03b821d1dac" providerId="ADAL" clId="{715DF8BF-DC1B-4EFB-9D9E-F3A5BE6BD6F7}" dt="2022-08-05T14:33:51.754" v="1245"/>
          <ac:spMkLst>
            <pc:docMk/>
            <pc:sldMk cId="105977496" sldId="937"/>
            <ac:spMk id="39" creationId="{D15EC0EE-2C66-EB62-54B5-396EB9B1ABC1}"/>
          </ac:spMkLst>
        </pc:spChg>
        <pc:spChg chg="mod">
          <ac:chgData name="Marek Anděl" userId="f0a9becd-1e31-4cd9-9a3e-c03b821d1dac" providerId="ADAL" clId="{715DF8BF-DC1B-4EFB-9D9E-F3A5BE6BD6F7}" dt="2022-08-05T14:33:51.754" v="1245"/>
          <ac:spMkLst>
            <pc:docMk/>
            <pc:sldMk cId="105977496" sldId="937"/>
            <ac:spMk id="42" creationId="{184F9F78-D2CE-1EB9-E03C-7646549FD56A}"/>
          </ac:spMkLst>
        </pc:spChg>
        <pc:spChg chg="mod">
          <ac:chgData name="Marek Anděl" userId="f0a9becd-1e31-4cd9-9a3e-c03b821d1dac" providerId="ADAL" clId="{715DF8BF-DC1B-4EFB-9D9E-F3A5BE6BD6F7}" dt="2022-08-05T14:33:51.754" v="1245"/>
          <ac:spMkLst>
            <pc:docMk/>
            <pc:sldMk cId="105977496" sldId="937"/>
            <ac:spMk id="43" creationId="{1DEF289F-973E-4B45-2918-B92B5CAC8F70}"/>
          </ac:spMkLst>
        </pc:spChg>
        <pc:spChg chg="mod">
          <ac:chgData name="Marek Anděl" userId="f0a9becd-1e31-4cd9-9a3e-c03b821d1dac" providerId="ADAL" clId="{715DF8BF-DC1B-4EFB-9D9E-F3A5BE6BD6F7}" dt="2022-08-05T14:33:51.754" v="1245"/>
          <ac:spMkLst>
            <pc:docMk/>
            <pc:sldMk cId="105977496" sldId="937"/>
            <ac:spMk id="44" creationId="{B9C17B43-349B-CAF3-DDAB-033FF1AD2D09}"/>
          </ac:spMkLst>
        </pc:spChg>
        <pc:spChg chg="add mod">
          <ac:chgData name="Marek Anděl" userId="f0a9becd-1e31-4cd9-9a3e-c03b821d1dac" providerId="ADAL" clId="{715DF8BF-DC1B-4EFB-9D9E-F3A5BE6BD6F7}" dt="2022-08-05T14:34:25.921" v="1250" actId="164"/>
          <ac:spMkLst>
            <pc:docMk/>
            <pc:sldMk cId="105977496" sldId="937"/>
            <ac:spMk id="45" creationId="{EF143FE0-52AD-CD09-8489-233FC2808B50}"/>
          </ac:spMkLst>
        </pc:spChg>
        <pc:spChg chg="mod">
          <ac:chgData name="Marek Anděl" userId="f0a9becd-1e31-4cd9-9a3e-c03b821d1dac" providerId="ADAL" clId="{715DF8BF-DC1B-4EFB-9D9E-F3A5BE6BD6F7}" dt="2022-08-05T14:33:51.754" v="1245"/>
          <ac:spMkLst>
            <pc:docMk/>
            <pc:sldMk cId="105977496" sldId="937"/>
            <ac:spMk id="47" creationId="{D1207712-72E8-FBF8-014E-478400E0476B}"/>
          </ac:spMkLst>
        </pc:spChg>
        <pc:spChg chg="mod">
          <ac:chgData name="Marek Anděl" userId="f0a9becd-1e31-4cd9-9a3e-c03b821d1dac" providerId="ADAL" clId="{715DF8BF-DC1B-4EFB-9D9E-F3A5BE6BD6F7}" dt="2022-08-05T14:33:51.754" v="1245"/>
          <ac:spMkLst>
            <pc:docMk/>
            <pc:sldMk cId="105977496" sldId="937"/>
            <ac:spMk id="48" creationId="{710EAE95-5D73-6CBE-47FE-A475CC8129CC}"/>
          </ac:spMkLst>
        </pc:spChg>
        <pc:spChg chg="mod">
          <ac:chgData name="Marek Anděl" userId="f0a9becd-1e31-4cd9-9a3e-c03b821d1dac" providerId="ADAL" clId="{715DF8BF-DC1B-4EFB-9D9E-F3A5BE6BD6F7}" dt="2022-08-05T14:33:51.754" v="1245"/>
          <ac:spMkLst>
            <pc:docMk/>
            <pc:sldMk cId="105977496" sldId="937"/>
            <ac:spMk id="49" creationId="{88F40762-1B13-2C16-73A9-68DA9A78D81B}"/>
          </ac:spMkLst>
        </pc:spChg>
        <pc:spChg chg="add mod topLvl">
          <ac:chgData name="Marek Anděl" userId="f0a9becd-1e31-4cd9-9a3e-c03b821d1dac" providerId="ADAL" clId="{715DF8BF-DC1B-4EFB-9D9E-F3A5BE6BD6F7}" dt="2022-08-05T14:35:58.535" v="1282" actId="108"/>
          <ac:spMkLst>
            <pc:docMk/>
            <pc:sldMk cId="105977496" sldId="937"/>
            <ac:spMk id="50" creationId="{CC1143DA-777B-2CD6-758D-3FAEC59C8A05}"/>
          </ac:spMkLst>
        </pc:spChg>
        <pc:spChg chg="add mod topLvl">
          <ac:chgData name="Marek Anděl" userId="f0a9becd-1e31-4cd9-9a3e-c03b821d1dac" providerId="ADAL" clId="{715DF8BF-DC1B-4EFB-9D9E-F3A5BE6BD6F7}" dt="2022-08-05T14:36:09.414" v="1284" actId="108"/>
          <ac:spMkLst>
            <pc:docMk/>
            <pc:sldMk cId="105977496" sldId="937"/>
            <ac:spMk id="51" creationId="{F886B7CB-8001-555C-48AB-F53B86E248B4}"/>
          </ac:spMkLst>
        </pc:spChg>
        <pc:spChg chg="add mod ord">
          <ac:chgData name="Marek Anděl" userId="f0a9becd-1e31-4cd9-9a3e-c03b821d1dac" providerId="ADAL" clId="{715DF8BF-DC1B-4EFB-9D9E-F3A5BE6BD6F7}" dt="2022-08-05T14:34:16.712" v="1249" actId="167"/>
          <ac:spMkLst>
            <pc:docMk/>
            <pc:sldMk cId="105977496" sldId="937"/>
            <ac:spMk id="52" creationId="{06FEE30E-8953-5CB7-7D78-4583F627EF34}"/>
          </ac:spMkLst>
        </pc:spChg>
        <pc:spChg chg="add mod ord">
          <ac:chgData name="Marek Anděl" userId="f0a9becd-1e31-4cd9-9a3e-c03b821d1dac" providerId="ADAL" clId="{715DF8BF-DC1B-4EFB-9D9E-F3A5BE6BD6F7}" dt="2022-08-05T14:36:24.227" v="1295" actId="1076"/>
          <ac:spMkLst>
            <pc:docMk/>
            <pc:sldMk cId="105977496" sldId="937"/>
            <ac:spMk id="53" creationId="{13678E9A-8DB7-E9C8-19F6-1520C4C599A0}"/>
          </ac:spMkLst>
        </pc:spChg>
        <pc:spChg chg="add del mod">
          <ac:chgData name="Marek Anděl" userId="f0a9becd-1e31-4cd9-9a3e-c03b821d1dac" providerId="ADAL" clId="{715DF8BF-DC1B-4EFB-9D9E-F3A5BE6BD6F7}" dt="2022-08-05T14:34:53.173" v="1259" actId="478"/>
          <ac:spMkLst>
            <pc:docMk/>
            <pc:sldMk cId="105977496" sldId="937"/>
            <ac:spMk id="54" creationId="{155C2535-10E0-944F-7BE0-5540476C7964}"/>
          </ac:spMkLst>
        </pc:spChg>
        <pc:spChg chg="mod topLvl">
          <ac:chgData name="Marek Anděl" userId="f0a9becd-1e31-4cd9-9a3e-c03b821d1dac" providerId="ADAL" clId="{715DF8BF-DC1B-4EFB-9D9E-F3A5BE6BD6F7}" dt="2022-08-05T14:36:16.523" v="1293" actId="207"/>
          <ac:spMkLst>
            <pc:docMk/>
            <pc:sldMk cId="105977496" sldId="937"/>
            <ac:spMk id="56" creationId="{CF200E3A-C8A9-C431-7B1C-0606B8B8F9A3}"/>
          </ac:spMkLst>
        </pc:spChg>
        <pc:spChg chg="mod topLvl">
          <ac:chgData name="Marek Anděl" userId="f0a9becd-1e31-4cd9-9a3e-c03b821d1dac" providerId="ADAL" clId="{715DF8BF-DC1B-4EFB-9D9E-F3A5BE6BD6F7}" dt="2022-08-05T14:36:40.844" v="1297" actId="207"/>
          <ac:spMkLst>
            <pc:docMk/>
            <pc:sldMk cId="105977496" sldId="937"/>
            <ac:spMk id="58" creationId="{B09E4B5C-883D-BC27-CBE9-041750D3918C}"/>
          </ac:spMkLst>
        </pc:spChg>
        <pc:spChg chg="mod topLvl">
          <ac:chgData name="Marek Anděl" userId="f0a9becd-1e31-4cd9-9a3e-c03b821d1dac" providerId="ADAL" clId="{715DF8BF-DC1B-4EFB-9D9E-F3A5BE6BD6F7}" dt="2022-08-05T14:36:40.844" v="1297" actId="207"/>
          <ac:spMkLst>
            <pc:docMk/>
            <pc:sldMk cId="105977496" sldId="937"/>
            <ac:spMk id="59" creationId="{5B9271AE-FF8B-77DC-5714-3F18DB8EE952}"/>
          </ac:spMkLst>
        </pc:spChg>
        <pc:spChg chg="mod topLvl">
          <ac:chgData name="Marek Anděl" userId="f0a9becd-1e31-4cd9-9a3e-c03b821d1dac" providerId="ADAL" clId="{715DF8BF-DC1B-4EFB-9D9E-F3A5BE6BD6F7}" dt="2022-08-05T14:36:40.844" v="1297" actId="207"/>
          <ac:spMkLst>
            <pc:docMk/>
            <pc:sldMk cId="105977496" sldId="937"/>
            <ac:spMk id="60" creationId="{D27A9741-3E94-4165-07DF-F847496C32DA}"/>
          </ac:spMkLst>
        </pc:spChg>
        <pc:spChg chg="add mod">
          <ac:chgData name="Marek Anděl" userId="f0a9becd-1e31-4cd9-9a3e-c03b821d1dac" providerId="ADAL" clId="{715DF8BF-DC1B-4EFB-9D9E-F3A5BE6BD6F7}" dt="2022-08-05T14:35:03.041" v="1263" actId="164"/>
          <ac:spMkLst>
            <pc:docMk/>
            <pc:sldMk cId="105977496" sldId="937"/>
            <ac:spMk id="61" creationId="{56F28F61-4AF3-B5B9-C098-C3049B7A3821}"/>
          </ac:spMkLst>
        </pc:spChg>
        <pc:spChg chg="add mod">
          <ac:chgData name="Marek Anděl" userId="f0a9becd-1e31-4cd9-9a3e-c03b821d1dac" providerId="ADAL" clId="{715DF8BF-DC1B-4EFB-9D9E-F3A5BE6BD6F7}" dt="2022-08-05T14:35:03.041" v="1263" actId="164"/>
          <ac:spMkLst>
            <pc:docMk/>
            <pc:sldMk cId="105977496" sldId="937"/>
            <ac:spMk id="62" creationId="{20762E13-B9E1-B8A5-88F8-12E567F842F0}"/>
          </ac:spMkLst>
        </pc:spChg>
        <pc:spChg chg="add del mod">
          <ac:chgData name="Marek Anděl" userId="f0a9becd-1e31-4cd9-9a3e-c03b821d1dac" providerId="ADAL" clId="{715DF8BF-DC1B-4EFB-9D9E-F3A5BE6BD6F7}" dt="2022-08-05T14:35:52.373" v="1280" actId="478"/>
          <ac:spMkLst>
            <pc:docMk/>
            <pc:sldMk cId="105977496" sldId="937"/>
            <ac:spMk id="63" creationId="{962F55E5-3B1C-5DBD-1FB2-8A8F6B1F5282}"/>
          </ac:spMkLst>
        </pc:spChg>
        <pc:grpChg chg="add del mod">
          <ac:chgData name="Marek Anděl" userId="f0a9becd-1e31-4cd9-9a3e-c03b821d1dac" providerId="ADAL" clId="{715DF8BF-DC1B-4EFB-9D9E-F3A5BE6BD6F7}" dt="2022-08-05T14:34:51.765" v="1258" actId="478"/>
          <ac:grpSpMkLst>
            <pc:docMk/>
            <pc:sldMk cId="105977496" sldId="937"/>
            <ac:grpSpMk id="2" creationId="{5436E5F1-FF83-3724-3507-84165A2F40D8}"/>
          </ac:grpSpMkLst>
        </pc:grpChg>
        <pc:grpChg chg="add del mod">
          <ac:chgData name="Marek Anděl" userId="f0a9becd-1e31-4cd9-9a3e-c03b821d1dac" providerId="ADAL" clId="{715DF8BF-DC1B-4EFB-9D9E-F3A5BE6BD6F7}" dt="2022-08-05T14:35:23.844" v="1270" actId="478"/>
          <ac:grpSpMkLst>
            <pc:docMk/>
            <pc:sldMk cId="105977496" sldId="937"/>
            <ac:grpSpMk id="4" creationId="{28E4474D-5CF8-831C-118B-6CB527199ED7}"/>
          </ac:grpSpMkLst>
        </pc:grpChg>
        <pc:grpChg chg="add del mod ord">
          <ac:chgData name="Marek Anděl" userId="f0a9becd-1e31-4cd9-9a3e-c03b821d1dac" providerId="ADAL" clId="{715DF8BF-DC1B-4EFB-9D9E-F3A5BE6BD6F7}" dt="2022-08-05T14:35:56.071" v="1281" actId="165"/>
          <ac:grpSpMkLst>
            <pc:docMk/>
            <pc:sldMk cId="105977496" sldId="937"/>
            <ac:grpSpMk id="13" creationId="{1353BD79-19CB-2898-B02F-1C240A280DE7}"/>
          </ac:grpSpMkLst>
        </pc:grpChg>
        <pc:grpChg chg="add mod">
          <ac:chgData name="Marek Anděl" userId="f0a9becd-1e31-4cd9-9a3e-c03b821d1dac" providerId="ADAL" clId="{715DF8BF-DC1B-4EFB-9D9E-F3A5BE6BD6F7}" dt="2022-08-05T14:36:40.844" v="1297" actId="207"/>
          <ac:grpSpMkLst>
            <pc:docMk/>
            <pc:sldMk cId="105977496" sldId="937"/>
            <ac:grpSpMk id="16" creationId="{6E8B9C5F-0F2C-28DE-8104-D61260CE37CF}"/>
          </ac:grpSpMkLst>
        </pc:grpChg>
        <pc:grpChg chg="add del">
          <ac:chgData name="Marek Anděl" userId="f0a9becd-1e31-4cd9-9a3e-c03b821d1dac" providerId="ADAL" clId="{715DF8BF-DC1B-4EFB-9D9E-F3A5BE6BD6F7}" dt="2022-08-05T14:33:51.453" v="1244" actId="478"/>
          <ac:grpSpMkLst>
            <pc:docMk/>
            <pc:sldMk cId="105977496" sldId="937"/>
            <ac:grpSpMk id="27" creationId="{168CD101-29E5-DD65-24E7-7B97D57AA141}"/>
          </ac:grpSpMkLst>
        </pc:grpChg>
        <pc:grpChg chg="add del">
          <ac:chgData name="Marek Anděl" userId="f0a9becd-1e31-4cd9-9a3e-c03b821d1dac" providerId="ADAL" clId="{715DF8BF-DC1B-4EFB-9D9E-F3A5BE6BD6F7}" dt="2022-08-05T14:33:51.453" v="1244" actId="478"/>
          <ac:grpSpMkLst>
            <pc:docMk/>
            <pc:sldMk cId="105977496" sldId="937"/>
            <ac:grpSpMk id="34" creationId="{F955855B-0002-4CF9-F629-A30C5D1E262E}"/>
          </ac:grpSpMkLst>
        </pc:grpChg>
        <pc:grpChg chg="add mod">
          <ac:chgData name="Marek Anděl" userId="f0a9becd-1e31-4cd9-9a3e-c03b821d1dac" providerId="ADAL" clId="{715DF8BF-DC1B-4EFB-9D9E-F3A5BE6BD6F7}" dt="2022-08-05T14:33:51.754" v="1245"/>
          <ac:grpSpMkLst>
            <pc:docMk/>
            <pc:sldMk cId="105977496" sldId="937"/>
            <ac:grpSpMk id="41" creationId="{C51765C4-A51E-D716-8837-E1A217BEC2DE}"/>
          </ac:grpSpMkLst>
        </pc:grpChg>
        <pc:grpChg chg="add mod">
          <ac:chgData name="Marek Anděl" userId="f0a9becd-1e31-4cd9-9a3e-c03b821d1dac" providerId="ADAL" clId="{715DF8BF-DC1B-4EFB-9D9E-F3A5BE6BD6F7}" dt="2022-08-05T14:34:25.921" v="1250" actId="164"/>
          <ac:grpSpMkLst>
            <pc:docMk/>
            <pc:sldMk cId="105977496" sldId="937"/>
            <ac:grpSpMk id="46" creationId="{C278E804-B098-F2A3-3BA8-EC1C2E0AE461}"/>
          </ac:grpSpMkLst>
        </pc:grpChg>
        <pc:grpChg chg="add del mod">
          <ac:chgData name="Marek Anděl" userId="f0a9becd-1e31-4cd9-9a3e-c03b821d1dac" providerId="ADAL" clId="{715DF8BF-DC1B-4EFB-9D9E-F3A5BE6BD6F7}" dt="2022-08-05T14:34:55.408" v="1261" actId="165"/>
          <ac:grpSpMkLst>
            <pc:docMk/>
            <pc:sldMk cId="105977496" sldId="937"/>
            <ac:grpSpMk id="55" creationId="{CA8C3D55-6C45-BB00-DD8D-B4FB803BEF92}"/>
          </ac:grpSpMkLst>
        </pc:grpChg>
        <pc:grpChg chg="del mod topLvl">
          <ac:chgData name="Marek Anděl" userId="f0a9becd-1e31-4cd9-9a3e-c03b821d1dac" providerId="ADAL" clId="{715DF8BF-DC1B-4EFB-9D9E-F3A5BE6BD6F7}" dt="2022-08-05T14:35:09.542" v="1265" actId="165"/>
          <ac:grpSpMkLst>
            <pc:docMk/>
            <pc:sldMk cId="105977496" sldId="937"/>
            <ac:grpSpMk id="57" creationId="{F11F01CC-DBB1-211E-6A67-F73ACF6BF85B}"/>
          </ac:grpSpMkLst>
        </pc:grpChg>
      </pc:sldChg>
      <pc:sldChg chg="addSp delSp mod">
        <pc:chgData name="Marek Anděl" userId="f0a9becd-1e31-4cd9-9a3e-c03b821d1dac" providerId="ADAL" clId="{715DF8BF-DC1B-4EFB-9D9E-F3A5BE6BD6F7}" dt="2022-08-05T14:27:24.397" v="1231" actId="478"/>
        <pc:sldMkLst>
          <pc:docMk/>
          <pc:sldMk cId="2188303160" sldId="938"/>
        </pc:sldMkLst>
        <pc:spChg chg="del">
          <ac:chgData name="Marek Anděl" userId="f0a9becd-1e31-4cd9-9a3e-c03b821d1dac" providerId="ADAL" clId="{715DF8BF-DC1B-4EFB-9D9E-F3A5BE6BD6F7}" dt="2022-08-05T14:23:24.468" v="1187" actId="478"/>
          <ac:spMkLst>
            <pc:docMk/>
            <pc:sldMk cId="2188303160" sldId="938"/>
            <ac:spMk id="4" creationId="{09667118-2759-3D59-46A2-0FEF1A1A08D4}"/>
          </ac:spMkLst>
        </pc:spChg>
        <pc:spChg chg="add del">
          <ac:chgData name="Marek Anděl" userId="f0a9becd-1e31-4cd9-9a3e-c03b821d1dac" providerId="ADAL" clId="{715DF8BF-DC1B-4EFB-9D9E-F3A5BE6BD6F7}" dt="2022-08-05T14:27:24.397" v="1231" actId="478"/>
          <ac:spMkLst>
            <pc:docMk/>
            <pc:sldMk cId="2188303160" sldId="938"/>
            <ac:spMk id="5" creationId="{557DE753-5BC5-8712-5495-4004990C8412}"/>
          </ac:spMkLst>
        </pc:spChg>
        <pc:spChg chg="add del">
          <ac:chgData name="Marek Anděl" userId="f0a9becd-1e31-4cd9-9a3e-c03b821d1dac" providerId="ADAL" clId="{715DF8BF-DC1B-4EFB-9D9E-F3A5BE6BD6F7}" dt="2022-08-05T14:27:24.397" v="1231" actId="478"/>
          <ac:spMkLst>
            <pc:docMk/>
            <pc:sldMk cId="2188303160" sldId="938"/>
            <ac:spMk id="6" creationId="{05F256F3-D2BF-A4E7-1274-ECD28E9FB947}"/>
          </ac:spMkLst>
        </pc:spChg>
        <pc:spChg chg="add del">
          <ac:chgData name="Marek Anděl" userId="f0a9becd-1e31-4cd9-9a3e-c03b821d1dac" providerId="ADAL" clId="{715DF8BF-DC1B-4EFB-9D9E-F3A5BE6BD6F7}" dt="2022-08-05T14:27:24.397" v="1231" actId="478"/>
          <ac:spMkLst>
            <pc:docMk/>
            <pc:sldMk cId="2188303160" sldId="938"/>
            <ac:spMk id="7" creationId="{89114E40-4DF7-7AD6-9A12-5CFC1B186D45}"/>
          </ac:spMkLst>
        </pc:spChg>
        <pc:spChg chg="add del">
          <ac:chgData name="Marek Anděl" userId="f0a9becd-1e31-4cd9-9a3e-c03b821d1dac" providerId="ADAL" clId="{715DF8BF-DC1B-4EFB-9D9E-F3A5BE6BD6F7}" dt="2022-08-05T14:27:24.397" v="1231" actId="478"/>
          <ac:spMkLst>
            <pc:docMk/>
            <pc:sldMk cId="2188303160" sldId="938"/>
            <ac:spMk id="8" creationId="{7E596C43-86EB-7942-06E3-0BEE79480B36}"/>
          </ac:spMkLst>
        </pc:spChg>
        <pc:spChg chg="add del">
          <ac:chgData name="Marek Anděl" userId="f0a9becd-1e31-4cd9-9a3e-c03b821d1dac" providerId="ADAL" clId="{715DF8BF-DC1B-4EFB-9D9E-F3A5BE6BD6F7}" dt="2022-08-05T14:27:24.397" v="1231" actId="478"/>
          <ac:spMkLst>
            <pc:docMk/>
            <pc:sldMk cId="2188303160" sldId="938"/>
            <ac:spMk id="9" creationId="{2D166BCC-A63A-620D-37A9-80C0B2D4B66C}"/>
          </ac:spMkLst>
        </pc:spChg>
        <pc:spChg chg="add del">
          <ac:chgData name="Marek Anděl" userId="f0a9becd-1e31-4cd9-9a3e-c03b821d1dac" providerId="ADAL" clId="{715DF8BF-DC1B-4EFB-9D9E-F3A5BE6BD6F7}" dt="2022-08-05T14:27:24.397" v="1231" actId="478"/>
          <ac:spMkLst>
            <pc:docMk/>
            <pc:sldMk cId="2188303160" sldId="938"/>
            <ac:spMk id="10" creationId="{477371A4-CC28-2BAF-DA22-11FDD2A058D1}"/>
          </ac:spMkLst>
        </pc:spChg>
        <pc:spChg chg="add del">
          <ac:chgData name="Marek Anděl" userId="f0a9becd-1e31-4cd9-9a3e-c03b821d1dac" providerId="ADAL" clId="{715DF8BF-DC1B-4EFB-9D9E-F3A5BE6BD6F7}" dt="2022-08-05T14:27:24.397" v="1231" actId="478"/>
          <ac:spMkLst>
            <pc:docMk/>
            <pc:sldMk cId="2188303160" sldId="938"/>
            <ac:spMk id="11" creationId="{B9CF179A-335B-13CE-0938-750AD95E2113}"/>
          </ac:spMkLst>
        </pc:spChg>
        <pc:spChg chg="add del">
          <ac:chgData name="Marek Anděl" userId="f0a9becd-1e31-4cd9-9a3e-c03b821d1dac" providerId="ADAL" clId="{715DF8BF-DC1B-4EFB-9D9E-F3A5BE6BD6F7}" dt="2022-08-05T14:27:24.397" v="1231" actId="478"/>
          <ac:spMkLst>
            <pc:docMk/>
            <pc:sldMk cId="2188303160" sldId="938"/>
            <ac:spMk id="14" creationId="{A1465D42-932F-3D08-931A-35B99CFF2567}"/>
          </ac:spMkLst>
        </pc:spChg>
        <pc:spChg chg="del">
          <ac:chgData name="Marek Anděl" userId="f0a9becd-1e31-4cd9-9a3e-c03b821d1dac" providerId="ADAL" clId="{715DF8BF-DC1B-4EFB-9D9E-F3A5BE6BD6F7}" dt="2022-08-05T14:23:24.468" v="1187" actId="478"/>
          <ac:spMkLst>
            <pc:docMk/>
            <pc:sldMk cId="2188303160" sldId="938"/>
            <ac:spMk id="16" creationId="{54645C0D-397E-02A3-AE52-44C5EC4766C7}"/>
          </ac:spMkLst>
        </pc:spChg>
        <pc:spChg chg="add del">
          <ac:chgData name="Marek Anděl" userId="f0a9becd-1e31-4cd9-9a3e-c03b821d1dac" providerId="ADAL" clId="{715DF8BF-DC1B-4EFB-9D9E-F3A5BE6BD6F7}" dt="2022-08-05T14:27:24.397" v="1231" actId="478"/>
          <ac:spMkLst>
            <pc:docMk/>
            <pc:sldMk cId="2188303160" sldId="938"/>
            <ac:spMk id="17" creationId="{3F594087-5B58-350D-4CB4-58AEA4C73E39}"/>
          </ac:spMkLst>
        </pc:spChg>
        <pc:spChg chg="del">
          <ac:chgData name="Marek Anděl" userId="f0a9becd-1e31-4cd9-9a3e-c03b821d1dac" providerId="ADAL" clId="{715DF8BF-DC1B-4EFB-9D9E-F3A5BE6BD6F7}" dt="2022-08-05T14:23:24.468" v="1187" actId="478"/>
          <ac:spMkLst>
            <pc:docMk/>
            <pc:sldMk cId="2188303160" sldId="938"/>
            <ac:spMk id="19" creationId="{0E7050F5-C236-71B0-F914-41FBB03F7A94}"/>
          </ac:spMkLst>
        </pc:spChg>
        <pc:spChg chg="add del">
          <ac:chgData name="Marek Anděl" userId="f0a9becd-1e31-4cd9-9a3e-c03b821d1dac" providerId="ADAL" clId="{715DF8BF-DC1B-4EFB-9D9E-F3A5BE6BD6F7}" dt="2022-08-05T14:27:24.397" v="1231" actId="478"/>
          <ac:spMkLst>
            <pc:docMk/>
            <pc:sldMk cId="2188303160" sldId="938"/>
            <ac:spMk id="20" creationId="{16DCACE9-7D57-F814-2963-5BE1427A6C57}"/>
          </ac:spMkLst>
        </pc:spChg>
        <pc:spChg chg="del">
          <ac:chgData name="Marek Anděl" userId="f0a9becd-1e31-4cd9-9a3e-c03b821d1dac" providerId="ADAL" clId="{715DF8BF-DC1B-4EFB-9D9E-F3A5BE6BD6F7}" dt="2022-08-05T14:23:25.516" v="1188" actId="478"/>
          <ac:spMkLst>
            <pc:docMk/>
            <pc:sldMk cId="2188303160" sldId="938"/>
            <ac:spMk id="22" creationId="{2DD025D7-2BE8-8F14-3839-70400F583376}"/>
          </ac:spMkLst>
        </pc:spChg>
        <pc:spChg chg="del">
          <ac:chgData name="Marek Anděl" userId="f0a9becd-1e31-4cd9-9a3e-c03b821d1dac" providerId="ADAL" clId="{715DF8BF-DC1B-4EFB-9D9E-F3A5BE6BD6F7}" dt="2022-08-05T14:23:25.516" v="1188" actId="478"/>
          <ac:spMkLst>
            <pc:docMk/>
            <pc:sldMk cId="2188303160" sldId="938"/>
            <ac:spMk id="28" creationId="{0B9756AA-48E2-5D1C-E37B-62E7CA52D635}"/>
          </ac:spMkLst>
        </pc:spChg>
        <pc:spChg chg="del">
          <ac:chgData name="Marek Anděl" userId="f0a9becd-1e31-4cd9-9a3e-c03b821d1dac" providerId="ADAL" clId="{715DF8BF-DC1B-4EFB-9D9E-F3A5BE6BD6F7}" dt="2022-08-05T14:23:25.516" v="1188" actId="478"/>
          <ac:spMkLst>
            <pc:docMk/>
            <pc:sldMk cId="2188303160" sldId="938"/>
            <ac:spMk id="30" creationId="{7856AEE6-E17C-2A02-16CD-1E14084FF3EC}"/>
          </ac:spMkLst>
        </pc:spChg>
        <pc:grpChg chg="add del">
          <ac:chgData name="Marek Anděl" userId="f0a9becd-1e31-4cd9-9a3e-c03b821d1dac" providerId="ADAL" clId="{715DF8BF-DC1B-4EFB-9D9E-F3A5BE6BD6F7}" dt="2022-08-05T14:27:24.397" v="1231" actId="478"/>
          <ac:grpSpMkLst>
            <pc:docMk/>
            <pc:sldMk cId="2188303160" sldId="938"/>
            <ac:grpSpMk id="27" creationId="{168CD101-29E5-DD65-24E7-7B97D57AA141}"/>
          </ac:grpSpMkLst>
        </pc:grpChg>
        <pc:grpChg chg="add del">
          <ac:chgData name="Marek Anděl" userId="f0a9becd-1e31-4cd9-9a3e-c03b821d1dac" providerId="ADAL" clId="{715DF8BF-DC1B-4EFB-9D9E-F3A5BE6BD6F7}" dt="2022-08-05T14:27:24.397" v="1231" actId="478"/>
          <ac:grpSpMkLst>
            <pc:docMk/>
            <pc:sldMk cId="2188303160" sldId="938"/>
            <ac:grpSpMk id="34" creationId="{F955855B-0002-4CF9-F629-A30C5D1E262E}"/>
          </ac:grpSpMkLst>
        </pc:grpChg>
      </pc:sldChg>
      <pc:sldChg chg="del">
        <pc:chgData name="Marek Anděl" userId="f0a9becd-1e31-4cd9-9a3e-c03b821d1dac" providerId="ADAL" clId="{715DF8BF-DC1B-4EFB-9D9E-F3A5BE6BD6F7}" dt="2022-08-05T14:23:11.334" v="1183" actId="47"/>
        <pc:sldMkLst>
          <pc:docMk/>
          <pc:sldMk cId="2757553837" sldId="939"/>
        </pc:sldMkLst>
      </pc:sldChg>
      <pc:sldChg chg="del">
        <pc:chgData name="Marek Anděl" userId="f0a9becd-1e31-4cd9-9a3e-c03b821d1dac" providerId="ADAL" clId="{715DF8BF-DC1B-4EFB-9D9E-F3A5BE6BD6F7}" dt="2022-08-05T14:23:11.334" v="1183" actId="47"/>
        <pc:sldMkLst>
          <pc:docMk/>
          <pc:sldMk cId="101158533" sldId="940"/>
        </pc:sldMkLst>
      </pc:sldChg>
      <pc:sldChg chg="modSp mod">
        <pc:chgData name="Marek Anděl" userId="f0a9becd-1e31-4cd9-9a3e-c03b821d1dac" providerId="ADAL" clId="{715DF8BF-DC1B-4EFB-9D9E-F3A5BE6BD6F7}" dt="2022-08-05T14:53:22.532" v="1298" actId="1076"/>
        <pc:sldMkLst>
          <pc:docMk/>
          <pc:sldMk cId="1067689298" sldId="942"/>
        </pc:sldMkLst>
        <pc:spChg chg="mod">
          <ac:chgData name="Marek Anděl" userId="f0a9becd-1e31-4cd9-9a3e-c03b821d1dac" providerId="ADAL" clId="{715DF8BF-DC1B-4EFB-9D9E-F3A5BE6BD6F7}" dt="2022-08-05T14:53:22.532" v="1298" actId="1076"/>
          <ac:spMkLst>
            <pc:docMk/>
            <pc:sldMk cId="1067689298" sldId="942"/>
            <ac:spMk id="2" creationId="{7D7EF799-0B39-1D1E-1750-4332CE24EC16}"/>
          </ac:spMkLst>
        </pc:spChg>
      </pc:sldChg>
      <pc:sldChg chg="addSp delSp modSp add mod setBg modClrScheme modAnim chgLayout">
        <pc:chgData name="Marek Anděl" userId="f0a9becd-1e31-4cd9-9a3e-c03b821d1dac" providerId="ADAL" clId="{715DF8BF-DC1B-4EFB-9D9E-F3A5BE6BD6F7}" dt="2022-08-05T14:12:18.677" v="1135"/>
        <pc:sldMkLst>
          <pc:docMk/>
          <pc:sldMk cId="1570171891" sldId="943"/>
        </pc:sldMkLst>
        <pc:spChg chg="del">
          <ac:chgData name="Marek Anděl" userId="f0a9becd-1e31-4cd9-9a3e-c03b821d1dac" providerId="ADAL" clId="{715DF8BF-DC1B-4EFB-9D9E-F3A5BE6BD6F7}" dt="2022-08-05T13:58:59.452" v="933" actId="478"/>
          <ac:spMkLst>
            <pc:docMk/>
            <pc:sldMk cId="1570171891" sldId="943"/>
            <ac:spMk id="2" creationId="{EA493784-C56B-D8F1-D1D0-7B35F0EDFF92}"/>
          </ac:spMkLst>
        </pc:spChg>
        <pc:spChg chg="add mod ord">
          <ac:chgData name="Marek Anděl" userId="f0a9becd-1e31-4cd9-9a3e-c03b821d1dac" providerId="ADAL" clId="{715DF8BF-DC1B-4EFB-9D9E-F3A5BE6BD6F7}" dt="2022-08-05T14:02:51.691" v="1028" actId="207"/>
          <ac:spMkLst>
            <pc:docMk/>
            <pc:sldMk cId="1570171891" sldId="943"/>
            <ac:spMk id="4" creationId="{40747C13-412C-9AA3-F62A-C9D24CDCA6EA}"/>
          </ac:spMkLst>
        </pc:spChg>
        <pc:spChg chg="mod topLvl">
          <ac:chgData name="Marek Anděl" userId="f0a9becd-1e31-4cd9-9a3e-c03b821d1dac" providerId="ADAL" clId="{715DF8BF-DC1B-4EFB-9D9E-F3A5BE6BD6F7}" dt="2022-08-05T14:07:21.972" v="1109" actId="165"/>
          <ac:spMkLst>
            <pc:docMk/>
            <pc:sldMk cId="1570171891" sldId="943"/>
            <ac:spMk id="5" creationId="{FA6AC03A-9207-7D9A-EB72-C6EB31789BDA}"/>
          </ac:spMkLst>
        </pc:spChg>
        <pc:spChg chg="mod topLvl">
          <ac:chgData name="Marek Anděl" userId="f0a9becd-1e31-4cd9-9a3e-c03b821d1dac" providerId="ADAL" clId="{715DF8BF-DC1B-4EFB-9D9E-F3A5BE6BD6F7}" dt="2022-08-05T14:07:21.972" v="1109" actId="165"/>
          <ac:spMkLst>
            <pc:docMk/>
            <pc:sldMk cId="1570171891" sldId="943"/>
            <ac:spMk id="6" creationId="{4A824C18-269E-BA9D-ED98-6464C82704C4}"/>
          </ac:spMkLst>
        </pc:spChg>
        <pc:spChg chg="mod topLvl">
          <ac:chgData name="Marek Anděl" userId="f0a9becd-1e31-4cd9-9a3e-c03b821d1dac" providerId="ADAL" clId="{715DF8BF-DC1B-4EFB-9D9E-F3A5BE6BD6F7}" dt="2022-08-05T14:07:21.972" v="1109" actId="165"/>
          <ac:spMkLst>
            <pc:docMk/>
            <pc:sldMk cId="1570171891" sldId="943"/>
            <ac:spMk id="7" creationId="{CA11CC20-4CE0-8DCE-8929-D7DB04688105}"/>
          </ac:spMkLst>
        </pc:spChg>
        <pc:spChg chg="mod topLvl">
          <ac:chgData name="Marek Anděl" userId="f0a9becd-1e31-4cd9-9a3e-c03b821d1dac" providerId="ADAL" clId="{715DF8BF-DC1B-4EFB-9D9E-F3A5BE6BD6F7}" dt="2022-08-05T14:07:21.972" v="1109" actId="165"/>
          <ac:spMkLst>
            <pc:docMk/>
            <pc:sldMk cId="1570171891" sldId="943"/>
            <ac:spMk id="8" creationId="{5B876BCD-CB36-E9CD-6AAF-DB540E2FA4A1}"/>
          </ac:spMkLst>
        </pc:spChg>
        <pc:spChg chg="mod topLvl">
          <ac:chgData name="Marek Anděl" userId="f0a9becd-1e31-4cd9-9a3e-c03b821d1dac" providerId="ADAL" clId="{715DF8BF-DC1B-4EFB-9D9E-F3A5BE6BD6F7}" dt="2022-08-05T14:07:21.972" v="1109" actId="165"/>
          <ac:spMkLst>
            <pc:docMk/>
            <pc:sldMk cId="1570171891" sldId="943"/>
            <ac:spMk id="9" creationId="{36AB77DA-D41D-D1B4-A6AD-49D00D42A8B0}"/>
          </ac:spMkLst>
        </pc:spChg>
        <pc:spChg chg="mod topLvl">
          <ac:chgData name="Marek Anděl" userId="f0a9becd-1e31-4cd9-9a3e-c03b821d1dac" providerId="ADAL" clId="{715DF8BF-DC1B-4EFB-9D9E-F3A5BE6BD6F7}" dt="2022-08-05T14:07:21.972" v="1109" actId="165"/>
          <ac:spMkLst>
            <pc:docMk/>
            <pc:sldMk cId="1570171891" sldId="943"/>
            <ac:spMk id="10" creationId="{759BA984-A906-B650-C12F-504732DF9A63}"/>
          </ac:spMkLst>
        </pc:spChg>
        <pc:spChg chg="mod topLvl">
          <ac:chgData name="Marek Anděl" userId="f0a9becd-1e31-4cd9-9a3e-c03b821d1dac" providerId="ADAL" clId="{715DF8BF-DC1B-4EFB-9D9E-F3A5BE6BD6F7}" dt="2022-08-05T14:11:47.520" v="1125" actId="164"/>
          <ac:spMkLst>
            <pc:docMk/>
            <pc:sldMk cId="1570171891" sldId="943"/>
            <ac:spMk id="20" creationId="{FAF91989-8EE3-4585-F2DE-A6A3F8043DD7}"/>
          </ac:spMkLst>
        </pc:spChg>
        <pc:spChg chg="mod topLvl">
          <ac:chgData name="Marek Anděl" userId="f0a9becd-1e31-4cd9-9a3e-c03b821d1dac" providerId="ADAL" clId="{715DF8BF-DC1B-4EFB-9D9E-F3A5BE6BD6F7}" dt="2022-08-05T14:11:47.520" v="1125" actId="164"/>
          <ac:spMkLst>
            <pc:docMk/>
            <pc:sldMk cId="1570171891" sldId="943"/>
            <ac:spMk id="21" creationId="{EF6B7E83-865A-C8CB-EE10-A544D7DDA400}"/>
          </ac:spMkLst>
        </pc:spChg>
        <pc:spChg chg="mod">
          <ac:chgData name="Marek Anděl" userId="f0a9becd-1e31-4cd9-9a3e-c03b821d1dac" providerId="ADAL" clId="{715DF8BF-DC1B-4EFB-9D9E-F3A5BE6BD6F7}" dt="2022-08-05T14:08:16.579" v="1122" actId="14100"/>
          <ac:spMkLst>
            <pc:docMk/>
            <pc:sldMk cId="1570171891" sldId="943"/>
            <ac:spMk id="23" creationId="{29E4ED14-6133-E0ED-170F-B0272033BF8E}"/>
          </ac:spMkLst>
        </pc:spChg>
        <pc:spChg chg="mod">
          <ac:chgData name="Marek Anděl" userId="f0a9becd-1e31-4cd9-9a3e-c03b821d1dac" providerId="ADAL" clId="{715DF8BF-DC1B-4EFB-9D9E-F3A5BE6BD6F7}" dt="2022-08-05T14:08:18.771" v="1123" actId="14100"/>
          <ac:spMkLst>
            <pc:docMk/>
            <pc:sldMk cId="1570171891" sldId="943"/>
            <ac:spMk id="24" creationId="{319A9BB4-D8D0-E324-F551-B0E92443F496}"/>
          </ac:spMkLst>
        </pc:spChg>
        <pc:spChg chg="mod">
          <ac:chgData name="Marek Anděl" userId="f0a9becd-1e31-4cd9-9a3e-c03b821d1dac" providerId="ADAL" clId="{715DF8BF-DC1B-4EFB-9D9E-F3A5BE6BD6F7}" dt="2022-08-05T14:08:03.029" v="1118" actId="14100"/>
          <ac:spMkLst>
            <pc:docMk/>
            <pc:sldMk cId="1570171891" sldId="943"/>
            <ac:spMk id="26" creationId="{5C327D3D-2E4D-1DDE-C401-A96ECFA45ECF}"/>
          </ac:spMkLst>
        </pc:spChg>
        <pc:spChg chg="mod">
          <ac:chgData name="Marek Anděl" userId="f0a9becd-1e31-4cd9-9a3e-c03b821d1dac" providerId="ADAL" clId="{715DF8BF-DC1B-4EFB-9D9E-F3A5BE6BD6F7}" dt="2022-08-05T14:08:04.894" v="1119" actId="14100"/>
          <ac:spMkLst>
            <pc:docMk/>
            <pc:sldMk cId="1570171891" sldId="943"/>
            <ac:spMk id="27" creationId="{A900A95B-CFFB-2AFD-3BF8-154685D02279}"/>
          </ac:spMkLst>
        </pc:spChg>
        <pc:spChg chg="mod">
          <ac:chgData name="Marek Anděl" userId="f0a9becd-1e31-4cd9-9a3e-c03b821d1dac" providerId="ADAL" clId="{715DF8BF-DC1B-4EFB-9D9E-F3A5BE6BD6F7}" dt="2022-08-05T14:07:21.972" v="1109" actId="165"/>
          <ac:spMkLst>
            <pc:docMk/>
            <pc:sldMk cId="1570171891" sldId="943"/>
            <ac:spMk id="29" creationId="{50FF7F65-183A-78CE-48CD-C65A3115CC6E}"/>
          </ac:spMkLst>
        </pc:spChg>
        <pc:spChg chg="mod">
          <ac:chgData name="Marek Anděl" userId="f0a9becd-1e31-4cd9-9a3e-c03b821d1dac" providerId="ADAL" clId="{715DF8BF-DC1B-4EFB-9D9E-F3A5BE6BD6F7}" dt="2022-08-05T14:08:10.067" v="1120" actId="14100"/>
          <ac:spMkLst>
            <pc:docMk/>
            <pc:sldMk cId="1570171891" sldId="943"/>
            <ac:spMk id="30" creationId="{AEAC90FD-F978-74AD-3566-031B4C8F1E53}"/>
          </ac:spMkLst>
        </pc:spChg>
        <pc:spChg chg="add mod">
          <ac:chgData name="Marek Anděl" userId="f0a9becd-1e31-4cd9-9a3e-c03b821d1dac" providerId="ADAL" clId="{715DF8BF-DC1B-4EFB-9D9E-F3A5BE6BD6F7}" dt="2022-08-05T14:12:15.109" v="1133" actId="164"/>
          <ac:spMkLst>
            <pc:docMk/>
            <pc:sldMk cId="1570171891" sldId="943"/>
            <ac:spMk id="31" creationId="{DFDE6DF8-B4E1-DA62-ADDC-3309884B7AB1}"/>
          </ac:spMkLst>
        </pc:spChg>
        <pc:spChg chg="add mod">
          <ac:chgData name="Marek Anděl" userId="f0a9becd-1e31-4cd9-9a3e-c03b821d1dac" providerId="ADAL" clId="{715DF8BF-DC1B-4EFB-9D9E-F3A5BE6BD6F7}" dt="2022-08-05T14:05:13.515" v="1076" actId="20577"/>
          <ac:spMkLst>
            <pc:docMk/>
            <pc:sldMk cId="1570171891" sldId="943"/>
            <ac:spMk id="35" creationId="{4A7187CF-EFE7-E6DE-BD55-B31CF77D944B}"/>
          </ac:spMkLst>
        </pc:spChg>
        <pc:spChg chg="add mod">
          <ac:chgData name="Marek Anděl" userId="f0a9becd-1e31-4cd9-9a3e-c03b821d1dac" providerId="ADAL" clId="{715DF8BF-DC1B-4EFB-9D9E-F3A5BE6BD6F7}" dt="2022-08-05T14:06:40.843" v="1090" actId="14100"/>
          <ac:spMkLst>
            <pc:docMk/>
            <pc:sldMk cId="1570171891" sldId="943"/>
            <ac:spMk id="36" creationId="{4DB57551-B04E-011A-4329-873434041D6B}"/>
          </ac:spMkLst>
        </pc:spChg>
        <pc:spChg chg="add mod topLvl">
          <ac:chgData name="Marek Anděl" userId="f0a9becd-1e31-4cd9-9a3e-c03b821d1dac" providerId="ADAL" clId="{715DF8BF-DC1B-4EFB-9D9E-F3A5BE6BD6F7}" dt="2022-08-05T14:07:45.363" v="1117" actId="1076"/>
          <ac:spMkLst>
            <pc:docMk/>
            <pc:sldMk cId="1570171891" sldId="943"/>
            <ac:spMk id="37" creationId="{64488D26-2785-FEF5-9C5B-A00583316BAB}"/>
          </ac:spMkLst>
        </pc:spChg>
        <pc:spChg chg="mod topLvl">
          <ac:chgData name="Marek Anděl" userId="f0a9becd-1e31-4cd9-9a3e-c03b821d1dac" providerId="ADAL" clId="{715DF8BF-DC1B-4EFB-9D9E-F3A5BE6BD6F7}" dt="2022-08-05T14:07:21.972" v="1109" actId="165"/>
          <ac:spMkLst>
            <pc:docMk/>
            <pc:sldMk cId="1570171891" sldId="943"/>
            <ac:spMk id="43" creationId="{70B31C79-5EBB-D68D-C3E4-1093086F35A4}"/>
          </ac:spMkLst>
        </pc:spChg>
        <pc:spChg chg="mod topLvl">
          <ac:chgData name="Marek Anděl" userId="f0a9becd-1e31-4cd9-9a3e-c03b821d1dac" providerId="ADAL" clId="{715DF8BF-DC1B-4EFB-9D9E-F3A5BE6BD6F7}" dt="2022-08-05T14:07:21.972" v="1109" actId="165"/>
          <ac:spMkLst>
            <pc:docMk/>
            <pc:sldMk cId="1570171891" sldId="943"/>
            <ac:spMk id="47" creationId="{65C4038F-D6CB-C36E-738B-93A80F7D8D1C}"/>
          </ac:spMkLst>
        </pc:spChg>
        <pc:spChg chg="mod topLvl">
          <ac:chgData name="Marek Anděl" userId="f0a9becd-1e31-4cd9-9a3e-c03b821d1dac" providerId="ADAL" clId="{715DF8BF-DC1B-4EFB-9D9E-F3A5BE6BD6F7}" dt="2022-08-05T14:07:21.972" v="1109" actId="165"/>
          <ac:spMkLst>
            <pc:docMk/>
            <pc:sldMk cId="1570171891" sldId="943"/>
            <ac:spMk id="50" creationId="{732DE5FC-6CDE-8FEC-31CB-7FEF47373FD7}"/>
          </ac:spMkLst>
        </pc:spChg>
        <pc:spChg chg="mod topLvl">
          <ac:chgData name="Marek Anděl" userId="f0a9becd-1e31-4cd9-9a3e-c03b821d1dac" providerId="ADAL" clId="{715DF8BF-DC1B-4EFB-9D9E-F3A5BE6BD6F7}" dt="2022-08-05T14:07:21.972" v="1109" actId="165"/>
          <ac:spMkLst>
            <pc:docMk/>
            <pc:sldMk cId="1570171891" sldId="943"/>
            <ac:spMk id="53" creationId="{E3B88F34-143C-D617-DF7F-424A90EBC57D}"/>
          </ac:spMkLst>
        </pc:spChg>
        <pc:spChg chg="del">
          <ac:chgData name="Marek Anděl" userId="f0a9becd-1e31-4cd9-9a3e-c03b821d1dac" providerId="ADAL" clId="{715DF8BF-DC1B-4EFB-9D9E-F3A5BE6BD6F7}" dt="2022-08-05T13:59:27.628" v="942" actId="478"/>
          <ac:spMkLst>
            <pc:docMk/>
            <pc:sldMk cId="1570171891" sldId="943"/>
            <ac:spMk id="63" creationId="{52DE92EC-17D4-7D52-8E86-E98ED0BBF2F8}"/>
          </ac:spMkLst>
        </pc:spChg>
        <pc:grpChg chg="add del mod">
          <ac:chgData name="Marek Anděl" userId="f0a9becd-1e31-4cd9-9a3e-c03b821d1dac" providerId="ADAL" clId="{715DF8BF-DC1B-4EFB-9D9E-F3A5BE6BD6F7}" dt="2022-08-05T14:07:21.972" v="1109" actId="165"/>
          <ac:grpSpMkLst>
            <pc:docMk/>
            <pc:sldMk cId="1570171891" sldId="943"/>
            <ac:grpSpMk id="11" creationId="{487EE06E-6654-D28F-0EA8-A2CEFC2246DC}"/>
          </ac:grpSpMkLst>
        </pc:grpChg>
        <pc:grpChg chg="add mod">
          <ac:chgData name="Marek Anděl" userId="f0a9becd-1e31-4cd9-9a3e-c03b821d1dac" providerId="ADAL" clId="{715DF8BF-DC1B-4EFB-9D9E-F3A5BE6BD6F7}" dt="2022-08-05T14:11:47.520" v="1125" actId="164"/>
          <ac:grpSpMkLst>
            <pc:docMk/>
            <pc:sldMk cId="1570171891" sldId="943"/>
            <ac:grpSpMk id="15" creationId="{CF2CA5ED-1328-553E-4511-A05E9F8B7066}"/>
          </ac:grpSpMkLst>
        </pc:grpChg>
        <pc:grpChg chg="add mod">
          <ac:chgData name="Marek Anděl" userId="f0a9becd-1e31-4cd9-9a3e-c03b821d1dac" providerId="ADAL" clId="{715DF8BF-DC1B-4EFB-9D9E-F3A5BE6BD6F7}" dt="2022-08-05T14:12:15.109" v="1133" actId="164"/>
          <ac:grpSpMkLst>
            <pc:docMk/>
            <pc:sldMk cId="1570171891" sldId="943"/>
            <ac:grpSpMk id="16" creationId="{734D5FCD-3B3B-B607-51C8-BCA808957354}"/>
          </ac:grpSpMkLst>
        </pc:grpChg>
        <pc:grpChg chg="del mod topLvl">
          <ac:chgData name="Marek Anděl" userId="f0a9becd-1e31-4cd9-9a3e-c03b821d1dac" providerId="ADAL" clId="{715DF8BF-DC1B-4EFB-9D9E-F3A5BE6BD6F7}" dt="2022-08-05T14:07:24.917" v="1110" actId="165"/>
          <ac:grpSpMkLst>
            <pc:docMk/>
            <pc:sldMk cId="1570171891" sldId="943"/>
            <ac:grpSpMk id="19" creationId="{4B10D5BA-2EDD-5BA0-30C7-5E8FC806BB4C}"/>
          </ac:grpSpMkLst>
        </pc:grpChg>
        <pc:grpChg chg="mod topLvl">
          <ac:chgData name="Marek Anděl" userId="f0a9becd-1e31-4cd9-9a3e-c03b821d1dac" providerId="ADAL" clId="{715DF8BF-DC1B-4EFB-9D9E-F3A5BE6BD6F7}" dt="2022-08-05T14:07:21.972" v="1109" actId="165"/>
          <ac:grpSpMkLst>
            <pc:docMk/>
            <pc:sldMk cId="1570171891" sldId="943"/>
            <ac:grpSpMk id="22" creationId="{A2EF4692-7CFB-B0AE-3BA0-3DB8140B0FB9}"/>
          </ac:grpSpMkLst>
        </pc:grpChg>
        <pc:grpChg chg="mod topLvl">
          <ac:chgData name="Marek Anděl" userId="f0a9becd-1e31-4cd9-9a3e-c03b821d1dac" providerId="ADAL" clId="{715DF8BF-DC1B-4EFB-9D9E-F3A5BE6BD6F7}" dt="2022-08-05T14:07:21.972" v="1109" actId="165"/>
          <ac:grpSpMkLst>
            <pc:docMk/>
            <pc:sldMk cId="1570171891" sldId="943"/>
            <ac:grpSpMk id="25" creationId="{54E0D6EB-B87F-4F78-F686-02F09BAA7B2C}"/>
          </ac:grpSpMkLst>
        </pc:grpChg>
        <pc:grpChg chg="mod topLvl">
          <ac:chgData name="Marek Anděl" userId="f0a9becd-1e31-4cd9-9a3e-c03b821d1dac" providerId="ADAL" clId="{715DF8BF-DC1B-4EFB-9D9E-F3A5BE6BD6F7}" dt="2022-08-05T14:07:21.972" v="1109" actId="165"/>
          <ac:grpSpMkLst>
            <pc:docMk/>
            <pc:sldMk cId="1570171891" sldId="943"/>
            <ac:grpSpMk id="28" creationId="{F4C42822-1ABD-6DAA-8F64-CE46AFD798B1}"/>
          </ac:grpSpMkLst>
        </pc:grpChg>
        <pc:graphicFrameChg chg="add mod modGraphic">
          <ac:chgData name="Marek Anděl" userId="f0a9becd-1e31-4cd9-9a3e-c03b821d1dac" providerId="ADAL" clId="{715DF8BF-DC1B-4EFB-9D9E-F3A5BE6BD6F7}" dt="2022-08-05T14:06:33.358" v="1089"/>
          <ac:graphicFrameMkLst>
            <pc:docMk/>
            <pc:sldMk cId="1570171891" sldId="943"/>
            <ac:graphicFrameMk id="34" creationId="{3C7B3A7C-CE10-A09A-C025-D829E78A0F42}"/>
          </ac:graphicFrameMkLst>
        </pc:graphicFrameChg>
        <pc:picChg chg="del">
          <ac:chgData name="Marek Anděl" userId="f0a9becd-1e31-4cd9-9a3e-c03b821d1dac" providerId="ADAL" clId="{715DF8BF-DC1B-4EFB-9D9E-F3A5BE6BD6F7}" dt="2022-08-05T13:59:28.532" v="943" actId="478"/>
          <ac:picMkLst>
            <pc:docMk/>
            <pc:sldMk cId="1570171891" sldId="943"/>
            <ac:picMk id="61" creationId="{73C284DE-6517-4775-2F93-40D3EA3F61E2}"/>
          </ac:picMkLst>
        </pc:picChg>
        <pc:cxnChg chg="add mod">
          <ac:chgData name="Marek Anděl" userId="f0a9becd-1e31-4cd9-9a3e-c03b821d1dac" providerId="ADAL" clId="{715DF8BF-DC1B-4EFB-9D9E-F3A5BE6BD6F7}" dt="2022-08-05T14:12:15.109" v="1133" actId="164"/>
          <ac:cxnSpMkLst>
            <pc:docMk/>
            <pc:sldMk cId="1570171891" sldId="943"/>
            <ac:cxnSpMk id="14" creationId="{8BA45959-47F2-EE98-D630-2340639926F1}"/>
          </ac:cxnSpMkLst>
        </pc:cxnChg>
      </pc:sldChg>
      <pc:sldChg chg="addSp delSp modSp add mod delAnim modAnim modShow">
        <pc:chgData name="Marek Anděl" userId="f0a9becd-1e31-4cd9-9a3e-c03b821d1dac" providerId="ADAL" clId="{715DF8BF-DC1B-4EFB-9D9E-F3A5BE6BD6F7}" dt="2022-08-05T14:15:45.206" v="1150"/>
        <pc:sldMkLst>
          <pc:docMk/>
          <pc:sldMk cId="2791877107" sldId="944"/>
        </pc:sldMkLst>
        <pc:spChg chg="del">
          <ac:chgData name="Marek Anděl" userId="f0a9becd-1e31-4cd9-9a3e-c03b821d1dac" providerId="ADAL" clId="{715DF8BF-DC1B-4EFB-9D9E-F3A5BE6BD6F7}" dt="2022-08-05T14:13:41.922" v="1137" actId="478"/>
          <ac:spMkLst>
            <pc:docMk/>
            <pc:sldMk cId="2791877107" sldId="944"/>
            <ac:spMk id="2" creationId="{1299695F-960A-45A6-6228-F34B8D7441C6}"/>
          </ac:spMkLst>
        </pc:spChg>
        <pc:spChg chg="mod topLvl">
          <ac:chgData name="Marek Anděl" userId="f0a9becd-1e31-4cd9-9a3e-c03b821d1dac" providerId="ADAL" clId="{715DF8BF-DC1B-4EFB-9D9E-F3A5BE6BD6F7}" dt="2022-08-05T14:14:22.139" v="1140" actId="165"/>
          <ac:spMkLst>
            <pc:docMk/>
            <pc:sldMk cId="2791877107" sldId="944"/>
            <ac:spMk id="19" creationId="{43F74F40-C0D1-F87A-A4BB-339F9F9DC706}"/>
          </ac:spMkLst>
        </pc:spChg>
        <pc:spChg chg="mod topLvl">
          <ac:chgData name="Marek Anděl" userId="f0a9becd-1e31-4cd9-9a3e-c03b821d1dac" providerId="ADAL" clId="{715DF8BF-DC1B-4EFB-9D9E-F3A5BE6BD6F7}" dt="2022-08-05T14:14:22.139" v="1140" actId="165"/>
          <ac:spMkLst>
            <pc:docMk/>
            <pc:sldMk cId="2791877107" sldId="944"/>
            <ac:spMk id="20" creationId="{2E8CE63C-BD9D-AB22-B264-598FED78FB3C}"/>
          </ac:spMkLst>
        </pc:spChg>
        <pc:spChg chg="mod topLvl">
          <ac:chgData name="Marek Anděl" userId="f0a9becd-1e31-4cd9-9a3e-c03b821d1dac" providerId="ADAL" clId="{715DF8BF-DC1B-4EFB-9D9E-F3A5BE6BD6F7}" dt="2022-08-05T14:14:22.139" v="1140" actId="165"/>
          <ac:spMkLst>
            <pc:docMk/>
            <pc:sldMk cId="2791877107" sldId="944"/>
            <ac:spMk id="22" creationId="{A02ECA17-9F99-4960-666A-7567953B1291}"/>
          </ac:spMkLst>
        </pc:spChg>
        <pc:spChg chg="mod topLvl">
          <ac:chgData name="Marek Anděl" userId="f0a9becd-1e31-4cd9-9a3e-c03b821d1dac" providerId="ADAL" clId="{715DF8BF-DC1B-4EFB-9D9E-F3A5BE6BD6F7}" dt="2022-08-05T14:14:22.139" v="1140" actId="165"/>
          <ac:spMkLst>
            <pc:docMk/>
            <pc:sldMk cId="2791877107" sldId="944"/>
            <ac:spMk id="23" creationId="{0239D16D-BE02-30D6-3EE6-D19414B9E913}"/>
          </ac:spMkLst>
        </pc:spChg>
        <pc:spChg chg="mod topLvl">
          <ac:chgData name="Marek Anděl" userId="f0a9becd-1e31-4cd9-9a3e-c03b821d1dac" providerId="ADAL" clId="{715DF8BF-DC1B-4EFB-9D9E-F3A5BE6BD6F7}" dt="2022-08-05T14:14:22.139" v="1140" actId="165"/>
          <ac:spMkLst>
            <pc:docMk/>
            <pc:sldMk cId="2791877107" sldId="944"/>
            <ac:spMk id="25" creationId="{D5B89FC6-8986-1B40-304D-268FD0BCA05D}"/>
          </ac:spMkLst>
        </pc:spChg>
        <pc:spChg chg="mod topLvl">
          <ac:chgData name="Marek Anděl" userId="f0a9becd-1e31-4cd9-9a3e-c03b821d1dac" providerId="ADAL" clId="{715DF8BF-DC1B-4EFB-9D9E-F3A5BE6BD6F7}" dt="2022-08-05T14:14:22.139" v="1140" actId="165"/>
          <ac:spMkLst>
            <pc:docMk/>
            <pc:sldMk cId="2791877107" sldId="944"/>
            <ac:spMk id="26" creationId="{260A8806-DCD9-A663-D46F-35DC986B18A0}"/>
          </ac:spMkLst>
        </pc:spChg>
        <pc:spChg chg="mod topLvl">
          <ac:chgData name="Marek Anděl" userId="f0a9becd-1e31-4cd9-9a3e-c03b821d1dac" providerId="ADAL" clId="{715DF8BF-DC1B-4EFB-9D9E-F3A5BE6BD6F7}" dt="2022-08-05T14:14:22.139" v="1140" actId="165"/>
          <ac:spMkLst>
            <pc:docMk/>
            <pc:sldMk cId="2791877107" sldId="944"/>
            <ac:spMk id="28" creationId="{AF976F3E-278D-033A-58DD-986CD41FD2ED}"/>
          </ac:spMkLst>
        </pc:spChg>
        <pc:spChg chg="mod topLvl">
          <ac:chgData name="Marek Anděl" userId="f0a9becd-1e31-4cd9-9a3e-c03b821d1dac" providerId="ADAL" clId="{715DF8BF-DC1B-4EFB-9D9E-F3A5BE6BD6F7}" dt="2022-08-05T14:14:22.139" v="1140" actId="165"/>
          <ac:spMkLst>
            <pc:docMk/>
            <pc:sldMk cId="2791877107" sldId="944"/>
            <ac:spMk id="29" creationId="{635D81AA-F675-3CB3-12D5-9AD03327B266}"/>
          </ac:spMkLst>
        </pc:spChg>
        <pc:spChg chg="del">
          <ac:chgData name="Marek Anděl" userId="f0a9becd-1e31-4cd9-9a3e-c03b821d1dac" providerId="ADAL" clId="{715DF8BF-DC1B-4EFB-9D9E-F3A5BE6BD6F7}" dt="2022-08-05T14:13:41.922" v="1137" actId="478"/>
          <ac:spMkLst>
            <pc:docMk/>
            <pc:sldMk cId="2791877107" sldId="944"/>
            <ac:spMk id="30" creationId="{BD0BD0C8-A623-A678-0913-362BEB8F3841}"/>
          </ac:spMkLst>
        </pc:spChg>
        <pc:spChg chg="del">
          <ac:chgData name="Marek Anděl" userId="f0a9becd-1e31-4cd9-9a3e-c03b821d1dac" providerId="ADAL" clId="{715DF8BF-DC1B-4EFB-9D9E-F3A5BE6BD6F7}" dt="2022-08-05T14:13:41.922" v="1137" actId="478"/>
          <ac:spMkLst>
            <pc:docMk/>
            <pc:sldMk cId="2791877107" sldId="944"/>
            <ac:spMk id="31" creationId="{BB6A0510-4A2F-D242-B69B-6CDD0299FEE5}"/>
          </ac:spMkLst>
        </pc:spChg>
        <pc:spChg chg="del">
          <ac:chgData name="Marek Anděl" userId="f0a9becd-1e31-4cd9-9a3e-c03b821d1dac" providerId="ADAL" clId="{715DF8BF-DC1B-4EFB-9D9E-F3A5BE6BD6F7}" dt="2022-08-05T14:13:41.922" v="1137" actId="478"/>
          <ac:spMkLst>
            <pc:docMk/>
            <pc:sldMk cId="2791877107" sldId="944"/>
            <ac:spMk id="32" creationId="{B1DAFD47-BF19-51B0-8A8C-C7498EEAA8CE}"/>
          </ac:spMkLst>
        </pc:spChg>
        <pc:spChg chg="del">
          <ac:chgData name="Marek Anděl" userId="f0a9becd-1e31-4cd9-9a3e-c03b821d1dac" providerId="ADAL" clId="{715DF8BF-DC1B-4EFB-9D9E-F3A5BE6BD6F7}" dt="2022-08-05T14:13:41.922" v="1137" actId="478"/>
          <ac:spMkLst>
            <pc:docMk/>
            <pc:sldMk cId="2791877107" sldId="944"/>
            <ac:spMk id="33" creationId="{0699049D-6B26-6D37-7A52-FA5250957436}"/>
          </ac:spMkLst>
        </pc:spChg>
        <pc:spChg chg="mod topLvl">
          <ac:chgData name="Marek Anděl" userId="f0a9becd-1e31-4cd9-9a3e-c03b821d1dac" providerId="ADAL" clId="{715DF8BF-DC1B-4EFB-9D9E-F3A5BE6BD6F7}" dt="2022-08-05T14:14:22.139" v="1140" actId="165"/>
          <ac:spMkLst>
            <pc:docMk/>
            <pc:sldMk cId="2791877107" sldId="944"/>
            <ac:spMk id="35" creationId="{58E0E52B-EF62-82CB-BEE6-D2C5E46E51C2}"/>
          </ac:spMkLst>
        </pc:spChg>
        <pc:spChg chg="mod topLvl">
          <ac:chgData name="Marek Anděl" userId="f0a9becd-1e31-4cd9-9a3e-c03b821d1dac" providerId="ADAL" clId="{715DF8BF-DC1B-4EFB-9D9E-F3A5BE6BD6F7}" dt="2022-08-05T14:14:22.139" v="1140" actId="165"/>
          <ac:spMkLst>
            <pc:docMk/>
            <pc:sldMk cId="2791877107" sldId="944"/>
            <ac:spMk id="36" creationId="{63522961-43E9-9623-58E6-37FDF07D926F}"/>
          </ac:spMkLst>
        </pc:spChg>
        <pc:spChg chg="del">
          <ac:chgData name="Marek Anděl" userId="f0a9becd-1e31-4cd9-9a3e-c03b821d1dac" providerId="ADAL" clId="{715DF8BF-DC1B-4EFB-9D9E-F3A5BE6BD6F7}" dt="2022-08-05T14:13:41.922" v="1137" actId="478"/>
          <ac:spMkLst>
            <pc:docMk/>
            <pc:sldMk cId="2791877107" sldId="944"/>
            <ac:spMk id="37" creationId="{DD857F39-F9E2-C096-6CF9-D62250BFF063}"/>
          </ac:spMkLst>
        </pc:spChg>
        <pc:spChg chg="del">
          <ac:chgData name="Marek Anděl" userId="f0a9becd-1e31-4cd9-9a3e-c03b821d1dac" providerId="ADAL" clId="{715DF8BF-DC1B-4EFB-9D9E-F3A5BE6BD6F7}" dt="2022-08-05T14:13:41.922" v="1137" actId="478"/>
          <ac:spMkLst>
            <pc:docMk/>
            <pc:sldMk cId="2791877107" sldId="944"/>
            <ac:spMk id="38" creationId="{D8B4D1CE-D979-A1B2-83C0-C674950FDA93}"/>
          </ac:spMkLst>
        </pc:spChg>
        <pc:spChg chg="mod topLvl">
          <ac:chgData name="Marek Anděl" userId="f0a9becd-1e31-4cd9-9a3e-c03b821d1dac" providerId="ADAL" clId="{715DF8BF-DC1B-4EFB-9D9E-F3A5BE6BD6F7}" dt="2022-08-05T14:14:22.139" v="1140" actId="165"/>
          <ac:spMkLst>
            <pc:docMk/>
            <pc:sldMk cId="2791877107" sldId="944"/>
            <ac:spMk id="40" creationId="{910AC5A0-B9EE-BB9A-606C-C1D2D130BFB1}"/>
          </ac:spMkLst>
        </pc:spChg>
        <pc:spChg chg="mod topLvl">
          <ac:chgData name="Marek Anděl" userId="f0a9becd-1e31-4cd9-9a3e-c03b821d1dac" providerId="ADAL" clId="{715DF8BF-DC1B-4EFB-9D9E-F3A5BE6BD6F7}" dt="2022-08-05T14:14:22.139" v="1140" actId="165"/>
          <ac:spMkLst>
            <pc:docMk/>
            <pc:sldMk cId="2791877107" sldId="944"/>
            <ac:spMk id="41" creationId="{3D6959DC-8B96-764D-928A-ED121E15C11D}"/>
          </ac:spMkLst>
        </pc:spChg>
        <pc:spChg chg="mod topLvl">
          <ac:chgData name="Marek Anděl" userId="f0a9becd-1e31-4cd9-9a3e-c03b821d1dac" providerId="ADAL" clId="{715DF8BF-DC1B-4EFB-9D9E-F3A5BE6BD6F7}" dt="2022-08-05T14:14:22.139" v="1140" actId="165"/>
          <ac:spMkLst>
            <pc:docMk/>
            <pc:sldMk cId="2791877107" sldId="944"/>
            <ac:spMk id="48" creationId="{5C5529D0-7AA5-1871-4C64-7504F815E1CF}"/>
          </ac:spMkLst>
        </pc:spChg>
        <pc:spChg chg="mod topLvl">
          <ac:chgData name="Marek Anděl" userId="f0a9becd-1e31-4cd9-9a3e-c03b821d1dac" providerId="ADAL" clId="{715DF8BF-DC1B-4EFB-9D9E-F3A5BE6BD6F7}" dt="2022-08-05T14:14:22.139" v="1140" actId="165"/>
          <ac:spMkLst>
            <pc:docMk/>
            <pc:sldMk cId="2791877107" sldId="944"/>
            <ac:spMk id="49" creationId="{9D92859A-F97A-BEB0-775C-3D1AADBCF57A}"/>
          </ac:spMkLst>
        </pc:spChg>
        <pc:spChg chg="mod topLvl">
          <ac:chgData name="Marek Anděl" userId="f0a9becd-1e31-4cd9-9a3e-c03b821d1dac" providerId="ADAL" clId="{715DF8BF-DC1B-4EFB-9D9E-F3A5BE6BD6F7}" dt="2022-08-05T14:14:22.139" v="1140" actId="165"/>
          <ac:spMkLst>
            <pc:docMk/>
            <pc:sldMk cId="2791877107" sldId="944"/>
            <ac:spMk id="51" creationId="{0143DA99-F24E-1FD1-4436-7511BDF9182A}"/>
          </ac:spMkLst>
        </pc:spChg>
        <pc:spChg chg="del">
          <ac:chgData name="Marek Anděl" userId="f0a9becd-1e31-4cd9-9a3e-c03b821d1dac" providerId="ADAL" clId="{715DF8BF-DC1B-4EFB-9D9E-F3A5BE6BD6F7}" dt="2022-08-05T14:13:41.922" v="1137" actId="478"/>
          <ac:spMkLst>
            <pc:docMk/>
            <pc:sldMk cId="2791877107" sldId="944"/>
            <ac:spMk id="52" creationId="{A2CDE9C6-9763-1976-2CE2-B714656C1F6C}"/>
          </ac:spMkLst>
        </pc:spChg>
        <pc:spChg chg="del">
          <ac:chgData name="Marek Anděl" userId="f0a9becd-1e31-4cd9-9a3e-c03b821d1dac" providerId="ADAL" clId="{715DF8BF-DC1B-4EFB-9D9E-F3A5BE6BD6F7}" dt="2022-08-05T14:13:41.922" v="1137" actId="478"/>
          <ac:spMkLst>
            <pc:docMk/>
            <pc:sldMk cId="2791877107" sldId="944"/>
            <ac:spMk id="53" creationId="{632FAC86-E8D4-EF06-B042-D9B36B69FB43}"/>
          </ac:spMkLst>
        </pc:spChg>
        <pc:spChg chg="mod topLvl">
          <ac:chgData name="Marek Anděl" userId="f0a9becd-1e31-4cd9-9a3e-c03b821d1dac" providerId="ADAL" clId="{715DF8BF-DC1B-4EFB-9D9E-F3A5BE6BD6F7}" dt="2022-08-05T14:14:22.139" v="1140" actId="165"/>
          <ac:spMkLst>
            <pc:docMk/>
            <pc:sldMk cId="2791877107" sldId="944"/>
            <ac:spMk id="55" creationId="{598CE543-2881-4AEC-23E4-6B8783651A16}"/>
          </ac:spMkLst>
        </pc:spChg>
        <pc:spChg chg="mod topLvl">
          <ac:chgData name="Marek Anděl" userId="f0a9becd-1e31-4cd9-9a3e-c03b821d1dac" providerId="ADAL" clId="{715DF8BF-DC1B-4EFB-9D9E-F3A5BE6BD6F7}" dt="2022-08-05T14:14:22.139" v="1140" actId="165"/>
          <ac:spMkLst>
            <pc:docMk/>
            <pc:sldMk cId="2791877107" sldId="944"/>
            <ac:spMk id="57" creationId="{6B83AEF5-34E5-EB52-DB4B-8BF2D1FDE549}"/>
          </ac:spMkLst>
        </pc:spChg>
        <pc:spChg chg="mod topLvl">
          <ac:chgData name="Marek Anděl" userId="f0a9becd-1e31-4cd9-9a3e-c03b821d1dac" providerId="ADAL" clId="{715DF8BF-DC1B-4EFB-9D9E-F3A5BE6BD6F7}" dt="2022-08-05T14:14:22.139" v="1140" actId="165"/>
          <ac:spMkLst>
            <pc:docMk/>
            <pc:sldMk cId="2791877107" sldId="944"/>
            <ac:spMk id="58" creationId="{A7D5E083-7FAE-6FB8-65A6-946DB95A52E8}"/>
          </ac:spMkLst>
        </pc:spChg>
        <pc:spChg chg="mod topLvl">
          <ac:chgData name="Marek Anděl" userId="f0a9becd-1e31-4cd9-9a3e-c03b821d1dac" providerId="ADAL" clId="{715DF8BF-DC1B-4EFB-9D9E-F3A5BE6BD6F7}" dt="2022-08-05T14:14:22.139" v="1140" actId="165"/>
          <ac:spMkLst>
            <pc:docMk/>
            <pc:sldMk cId="2791877107" sldId="944"/>
            <ac:spMk id="60" creationId="{BC42114A-8CA7-D47E-44CD-36CE8ECCDE50}"/>
          </ac:spMkLst>
        </pc:spChg>
        <pc:spChg chg="mod topLvl">
          <ac:chgData name="Marek Anděl" userId="f0a9becd-1e31-4cd9-9a3e-c03b821d1dac" providerId="ADAL" clId="{715DF8BF-DC1B-4EFB-9D9E-F3A5BE6BD6F7}" dt="2022-08-05T14:14:22.139" v="1140" actId="165"/>
          <ac:spMkLst>
            <pc:docMk/>
            <pc:sldMk cId="2791877107" sldId="944"/>
            <ac:spMk id="61" creationId="{909BBC92-CAF2-2C06-E119-DBEC4912936F}"/>
          </ac:spMkLst>
        </pc:spChg>
        <pc:spChg chg="mod topLvl">
          <ac:chgData name="Marek Anděl" userId="f0a9becd-1e31-4cd9-9a3e-c03b821d1dac" providerId="ADAL" clId="{715DF8BF-DC1B-4EFB-9D9E-F3A5BE6BD6F7}" dt="2022-08-05T14:14:22.139" v="1140" actId="165"/>
          <ac:spMkLst>
            <pc:docMk/>
            <pc:sldMk cId="2791877107" sldId="944"/>
            <ac:spMk id="63" creationId="{2F6D791C-B60C-A363-BDD3-91715BE8BF7A}"/>
          </ac:spMkLst>
        </pc:spChg>
        <pc:spChg chg="mod topLvl">
          <ac:chgData name="Marek Anděl" userId="f0a9becd-1e31-4cd9-9a3e-c03b821d1dac" providerId="ADAL" clId="{715DF8BF-DC1B-4EFB-9D9E-F3A5BE6BD6F7}" dt="2022-08-05T14:14:22.139" v="1140" actId="165"/>
          <ac:spMkLst>
            <pc:docMk/>
            <pc:sldMk cId="2791877107" sldId="944"/>
            <ac:spMk id="64" creationId="{0B99549A-82BF-FD67-28A2-3F6A97DBEC15}"/>
          </ac:spMkLst>
        </pc:spChg>
        <pc:spChg chg="mod topLvl">
          <ac:chgData name="Marek Anděl" userId="f0a9becd-1e31-4cd9-9a3e-c03b821d1dac" providerId="ADAL" clId="{715DF8BF-DC1B-4EFB-9D9E-F3A5BE6BD6F7}" dt="2022-08-05T14:14:22.139" v="1140" actId="165"/>
          <ac:spMkLst>
            <pc:docMk/>
            <pc:sldMk cId="2791877107" sldId="944"/>
            <ac:spMk id="66" creationId="{F5C10940-731F-00FB-DDD5-1A0A2231173F}"/>
          </ac:spMkLst>
        </pc:spChg>
        <pc:spChg chg="mod topLvl">
          <ac:chgData name="Marek Anděl" userId="f0a9becd-1e31-4cd9-9a3e-c03b821d1dac" providerId="ADAL" clId="{715DF8BF-DC1B-4EFB-9D9E-F3A5BE6BD6F7}" dt="2022-08-05T14:14:22.139" v="1140" actId="165"/>
          <ac:spMkLst>
            <pc:docMk/>
            <pc:sldMk cId="2791877107" sldId="944"/>
            <ac:spMk id="67" creationId="{579C1E59-D216-E349-FF31-17F85EAE8F32}"/>
          </ac:spMkLst>
        </pc:spChg>
        <pc:grpChg chg="add del mod">
          <ac:chgData name="Marek Anděl" userId="f0a9becd-1e31-4cd9-9a3e-c03b821d1dac" providerId="ADAL" clId="{715DF8BF-DC1B-4EFB-9D9E-F3A5BE6BD6F7}" dt="2022-08-05T14:14:22.139" v="1140" actId="165"/>
          <ac:grpSpMkLst>
            <pc:docMk/>
            <pc:sldMk cId="2791877107" sldId="944"/>
            <ac:grpSpMk id="18" creationId="{48654B83-F400-DC79-4E53-1D9AB36F061F}"/>
          </ac:grpSpMkLst>
        </pc:grpChg>
        <pc:grpChg chg="add del mod">
          <ac:chgData name="Marek Anděl" userId="f0a9becd-1e31-4cd9-9a3e-c03b821d1dac" providerId="ADAL" clId="{715DF8BF-DC1B-4EFB-9D9E-F3A5BE6BD6F7}" dt="2022-08-05T14:14:22.139" v="1140" actId="165"/>
          <ac:grpSpMkLst>
            <pc:docMk/>
            <pc:sldMk cId="2791877107" sldId="944"/>
            <ac:grpSpMk id="21" creationId="{8D86C7B6-F8A9-0EA1-F5EF-FB24F79EE806}"/>
          </ac:grpSpMkLst>
        </pc:grpChg>
        <pc:grpChg chg="add del mod">
          <ac:chgData name="Marek Anděl" userId="f0a9becd-1e31-4cd9-9a3e-c03b821d1dac" providerId="ADAL" clId="{715DF8BF-DC1B-4EFB-9D9E-F3A5BE6BD6F7}" dt="2022-08-05T14:14:22.139" v="1140" actId="165"/>
          <ac:grpSpMkLst>
            <pc:docMk/>
            <pc:sldMk cId="2791877107" sldId="944"/>
            <ac:grpSpMk id="24" creationId="{24334FB5-446B-C3CA-89D9-10E8B77059DE}"/>
          </ac:grpSpMkLst>
        </pc:grpChg>
        <pc:grpChg chg="add del mod">
          <ac:chgData name="Marek Anděl" userId="f0a9becd-1e31-4cd9-9a3e-c03b821d1dac" providerId="ADAL" clId="{715DF8BF-DC1B-4EFB-9D9E-F3A5BE6BD6F7}" dt="2022-08-05T14:14:22.139" v="1140" actId="165"/>
          <ac:grpSpMkLst>
            <pc:docMk/>
            <pc:sldMk cId="2791877107" sldId="944"/>
            <ac:grpSpMk id="27" creationId="{C1F72E14-BB19-3423-6A69-EABD010659EF}"/>
          </ac:grpSpMkLst>
        </pc:grpChg>
        <pc:grpChg chg="add del mod">
          <ac:chgData name="Marek Anděl" userId="f0a9becd-1e31-4cd9-9a3e-c03b821d1dac" providerId="ADAL" clId="{715DF8BF-DC1B-4EFB-9D9E-F3A5BE6BD6F7}" dt="2022-08-05T14:14:22.139" v="1140" actId="165"/>
          <ac:grpSpMkLst>
            <pc:docMk/>
            <pc:sldMk cId="2791877107" sldId="944"/>
            <ac:grpSpMk id="34" creationId="{256F0E89-35C6-6247-401E-94418E51811E}"/>
          </ac:grpSpMkLst>
        </pc:grpChg>
        <pc:grpChg chg="add del mod">
          <ac:chgData name="Marek Anděl" userId="f0a9becd-1e31-4cd9-9a3e-c03b821d1dac" providerId="ADAL" clId="{715DF8BF-DC1B-4EFB-9D9E-F3A5BE6BD6F7}" dt="2022-08-05T14:14:22.139" v="1140" actId="165"/>
          <ac:grpSpMkLst>
            <pc:docMk/>
            <pc:sldMk cId="2791877107" sldId="944"/>
            <ac:grpSpMk id="39" creationId="{C36BE2F9-C207-9251-9E15-F897E0DFF2D4}"/>
          </ac:grpSpMkLst>
        </pc:grpChg>
        <pc:grpChg chg="del">
          <ac:chgData name="Marek Anděl" userId="f0a9becd-1e31-4cd9-9a3e-c03b821d1dac" providerId="ADAL" clId="{715DF8BF-DC1B-4EFB-9D9E-F3A5BE6BD6F7}" dt="2022-08-05T14:13:41.922" v="1137" actId="478"/>
          <ac:grpSpMkLst>
            <pc:docMk/>
            <pc:sldMk cId="2791877107" sldId="944"/>
            <ac:grpSpMk id="42" creationId="{D6A2B93B-520B-7518-A801-5499157DBB7D}"/>
          </ac:grpSpMkLst>
        </pc:grpChg>
        <pc:grpChg chg="add del mod">
          <ac:chgData name="Marek Anděl" userId="f0a9becd-1e31-4cd9-9a3e-c03b821d1dac" providerId="ADAL" clId="{715DF8BF-DC1B-4EFB-9D9E-F3A5BE6BD6F7}" dt="2022-08-05T14:14:22.139" v="1140" actId="165"/>
          <ac:grpSpMkLst>
            <pc:docMk/>
            <pc:sldMk cId="2791877107" sldId="944"/>
            <ac:grpSpMk id="45" creationId="{8CDF024A-ECF0-CAE7-9715-18A21B5E07BE}"/>
          </ac:grpSpMkLst>
        </pc:grpChg>
        <pc:grpChg chg="add del mod">
          <ac:chgData name="Marek Anděl" userId="f0a9becd-1e31-4cd9-9a3e-c03b821d1dac" providerId="ADAL" clId="{715DF8BF-DC1B-4EFB-9D9E-F3A5BE6BD6F7}" dt="2022-08-05T14:14:22.139" v="1140" actId="165"/>
          <ac:grpSpMkLst>
            <pc:docMk/>
            <pc:sldMk cId="2791877107" sldId="944"/>
            <ac:grpSpMk id="50" creationId="{A0ACA322-8557-013C-7498-A5C2F5FBA510}"/>
          </ac:grpSpMkLst>
        </pc:grpChg>
        <pc:grpChg chg="del">
          <ac:chgData name="Marek Anděl" userId="f0a9becd-1e31-4cd9-9a3e-c03b821d1dac" providerId="ADAL" clId="{715DF8BF-DC1B-4EFB-9D9E-F3A5BE6BD6F7}" dt="2022-08-05T14:13:41.922" v="1137" actId="478"/>
          <ac:grpSpMkLst>
            <pc:docMk/>
            <pc:sldMk cId="2791877107" sldId="944"/>
            <ac:grpSpMk id="54" creationId="{EEB8A3F2-F92D-F286-83D0-26B78D9EDD8A}"/>
          </ac:grpSpMkLst>
        </pc:grpChg>
        <pc:grpChg chg="add del mod">
          <ac:chgData name="Marek Anděl" userId="f0a9becd-1e31-4cd9-9a3e-c03b821d1dac" providerId="ADAL" clId="{715DF8BF-DC1B-4EFB-9D9E-F3A5BE6BD6F7}" dt="2022-08-05T14:14:22.139" v="1140" actId="165"/>
          <ac:grpSpMkLst>
            <pc:docMk/>
            <pc:sldMk cId="2791877107" sldId="944"/>
            <ac:grpSpMk id="56" creationId="{590ABE1E-3F67-248D-A3B7-D54FFBE0F35F}"/>
          </ac:grpSpMkLst>
        </pc:grpChg>
        <pc:grpChg chg="add del mod">
          <ac:chgData name="Marek Anděl" userId="f0a9becd-1e31-4cd9-9a3e-c03b821d1dac" providerId="ADAL" clId="{715DF8BF-DC1B-4EFB-9D9E-F3A5BE6BD6F7}" dt="2022-08-05T14:14:22.139" v="1140" actId="165"/>
          <ac:grpSpMkLst>
            <pc:docMk/>
            <pc:sldMk cId="2791877107" sldId="944"/>
            <ac:grpSpMk id="59" creationId="{6E8EF244-9EDA-6BC0-060A-950C2546955F}"/>
          </ac:grpSpMkLst>
        </pc:grpChg>
        <pc:grpChg chg="add del mod">
          <ac:chgData name="Marek Anděl" userId="f0a9becd-1e31-4cd9-9a3e-c03b821d1dac" providerId="ADAL" clId="{715DF8BF-DC1B-4EFB-9D9E-F3A5BE6BD6F7}" dt="2022-08-05T14:14:22.139" v="1140" actId="165"/>
          <ac:grpSpMkLst>
            <pc:docMk/>
            <pc:sldMk cId="2791877107" sldId="944"/>
            <ac:grpSpMk id="62" creationId="{DF5FFC67-67FA-06D2-034D-36A322D0D578}"/>
          </ac:grpSpMkLst>
        </pc:grpChg>
        <pc:grpChg chg="add del mod">
          <ac:chgData name="Marek Anděl" userId="f0a9becd-1e31-4cd9-9a3e-c03b821d1dac" providerId="ADAL" clId="{715DF8BF-DC1B-4EFB-9D9E-F3A5BE6BD6F7}" dt="2022-08-05T14:14:22.139" v="1140" actId="165"/>
          <ac:grpSpMkLst>
            <pc:docMk/>
            <pc:sldMk cId="2791877107" sldId="944"/>
            <ac:grpSpMk id="65" creationId="{E62D4E87-F38E-0632-0DD1-F6CBFD14D261}"/>
          </ac:grpSpMkLst>
        </pc:grpChg>
      </pc:sldChg>
      <pc:sldChg chg="modSp add del mod">
        <pc:chgData name="Marek Anděl" userId="f0a9becd-1e31-4cd9-9a3e-c03b821d1dac" providerId="ADAL" clId="{715DF8BF-DC1B-4EFB-9D9E-F3A5BE6BD6F7}" dt="2022-08-05T14:26:00.321" v="1216" actId="2890"/>
        <pc:sldMkLst>
          <pc:docMk/>
          <pc:sldMk cId="370051727" sldId="945"/>
        </pc:sldMkLst>
        <pc:spChg chg="mod">
          <ac:chgData name="Marek Anděl" userId="f0a9becd-1e31-4cd9-9a3e-c03b821d1dac" providerId="ADAL" clId="{715DF8BF-DC1B-4EFB-9D9E-F3A5BE6BD6F7}" dt="2022-08-05T14:25:59.969" v="1215" actId="108"/>
          <ac:spMkLst>
            <pc:docMk/>
            <pc:sldMk cId="370051727" sldId="945"/>
            <ac:spMk id="28" creationId="{4BBE0FD4-BB2B-6FF4-B266-8E30205B01DC}"/>
          </ac:spMkLst>
        </pc:spChg>
        <pc:spChg chg="mod">
          <ac:chgData name="Marek Anděl" userId="f0a9becd-1e31-4cd9-9a3e-c03b821d1dac" providerId="ADAL" clId="{715DF8BF-DC1B-4EFB-9D9E-F3A5BE6BD6F7}" dt="2022-08-05T14:25:59.602" v="1214" actId="108"/>
          <ac:spMkLst>
            <pc:docMk/>
            <pc:sldMk cId="370051727" sldId="945"/>
            <ac:spMk id="35" creationId="{B8B35795-FA14-77AE-32F7-723367D8BE08}"/>
          </ac:spMkLst>
        </pc:spChg>
        <pc:spChg chg="mod">
          <ac:chgData name="Marek Anděl" userId="f0a9becd-1e31-4cd9-9a3e-c03b821d1dac" providerId="ADAL" clId="{715DF8BF-DC1B-4EFB-9D9E-F3A5BE6BD6F7}" dt="2022-08-05T14:25:59.602" v="1214" actId="108"/>
          <ac:spMkLst>
            <pc:docMk/>
            <pc:sldMk cId="370051727" sldId="945"/>
            <ac:spMk id="38" creationId="{ED72C5D9-BD42-2403-0BD4-F53C28D6E055}"/>
          </ac:spMkLst>
        </pc:spChg>
        <pc:spChg chg="mod">
          <ac:chgData name="Marek Anděl" userId="f0a9becd-1e31-4cd9-9a3e-c03b821d1dac" providerId="ADAL" clId="{715DF8BF-DC1B-4EFB-9D9E-F3A5BE6BD6F7}" dt="2022-08-05T14:25:59.602" v="1214" actId="108"/>
          <ac:spMkLst>
            <pc:docMk/>
            <pc:sldMk cId="370051727" sldId="945"/>
            <ac:spMk id="39" creationId="{B99240C0-79B7-9E4C-966E-67C0C5DD3BA5}"/>
          </ac:spMkLst>
        </pc:spChg>
      </pc:sldChg>
      <pc:sldChg chg="modSp mod">
        <pc:chgData name="Marek Anděl" userId="f0a9becd-1e31-4cd9-9a3e-c03b821d1dac" providerId="ADAL" clId="{715DF8BF-DC1B-4EFB-9D9E-F3A5BE6BD6F7}" dt="2022-08-12T08:57:20.132" v="1308" actId="790"/>
        <pc:sldMkLst>
          <pc:docMk/>
          <pc:sldMk cId="2777855035" sldId="945"/>
        </pc:sldMkLst>
        <pc:spChg chg="mod">
          <ac:chgData name="Marek Anděl" userId="f0a9becd-1e31-4cd9-9a3e-c03b821d1dac" providerId="ADAL" clId="{715DF8BF-DC1B-4EFB-9D9E-F3A5BE6BD6F7}" dt="2022-08-12T08:57:20.132" v="1308" actId="790"/>
          <ac:spMkLst>
            <pc:docMk/>
            <pc:sldMk cId="2777855035" sldId="945"/>
            <ac:spMk id="36" creationId="{86047570-2E96-DB86-6EEF-4C2342B90429}"/>
          </ac:spMkLst>
        </pc:spChg>
        <pc:spChg chg="mod">
          <ac:chgData name="Marek Anděl" userId="f0a9becd-1e31-4cd9-9a3e-c03b821d1dac" providerId="ADAL" clId="{715DF8BF-DC1B-4EFB-9D9E-F3A5BE6BD6F7}" dt="2022-08-12T08:57:20.132" v="1308" actId="790"/>
          <ac:spMkLst>
            <pc:docMk/>
            <pc:sldMk cId="2777855035" sldId="945"/>
            <ac:spMk id="37" creationId="{09C2069D-3AC4-C626-305B-8F067F3DF43C}"/>
          </ac:spMkLst>
        </pc:spChg>
      </pc:sldChg>
      <pc:sldChg chg="modSp mod">
        <pc:chgData name="Marek Anděl" userId="f0a9becd-1e31-4cd9-9a3e-c03b821d1dac" providerId="ADAL" clId="{715DF8BF-DC1B-4EFB-9D9E-F3A5BE6BD6F7}" dt="2022-08-12T08:57:25.053" v="1309" actId="790"/>
        <pc:sldMkLst>
          <pc:docMk/>
          <pc:sldMk cId="3569442718" sldId="946"/>
        </pc:sldMkLst>
        <pc:spChg chg="mod">
          <ac:chgData name="Marek Anděl" userId="f0a9becd-1e31-4cd9-9a3e-c03b821d1dac" providerId="ADAL" clId="{715DF8BF-DC1B-4EFB-9D9E-F3A5BE6BD6F7}" dt="2022-08-12T08:57:25.053" v="1309" actId="790"/>
          <ac:spMkLst>
            <pc:docMk/>
            <pc:sldMk cId="3569442718" sldId="946"/>
            <ac:spMk id="36" creationId="{86047570-2E96-DB86-6EEF-4C2342B90429}"/>
          </ac:spMkLst>
        </pc:spChg>
        <pc:spChg chg="mod">
          <ac:chgData name="Marek Anděl" userId="f0a9becd-1e31-4cd9-9a3e-c03b821d1dac" providerId="ADAL" clId="{715DF8BF-DC1B-4EFB-9D9E-F3A5BE6BD6F7}" dt="2022-08-12T08:57:25.053" v="1309" actId="790"/>
          <ac:spMkLst>
            <pc:docMk/>
            <pc:sldMk cId="3569442718" sldId="946"/>
            <ac:spMk id="37" creationId="{09C2069D-3AC4-C626-305B-8F067F3DF43C}"/>
          </ac:spMkLst>
        </pc:spChg>
        <pc:spChg chg="mod">
          <ac:chgData name="Marek Anděl" userId="f0a9becd-1e31-4cd9-9a3e-c03b821d1dac" providerId="ADAL" clId="{715DF8BF-DC1B-4EFB-9D9E-F3A5BE6BD6F7}" dt="2022-08-12T08:57:25.053" v="1309" actId="790"/>
          <ac:spMkLst>
            <pc:docMk/>
            <pc:sldMk cId="3569442718" sldId="946"/>
            <ac:spMk id="53" creationId="{13678E9A-8DB7-E9C8-19F6-1520C4C599A0}"/>
          </ac:spMkLst>
        </pc:spChg>
      </pc:sldChg>
      <pc:sldChg chg="modSp mod">
        <pc:chgData name="Marek Anděl" userId="f0a9becd-1e31-4cd9-9a3e-c03b821d1dac" providerId="ADAL" clId="{715DF8BF-DC1B-4EFB-9D9E-F3A5BE6BD6F7}" dt="2022-08-12T08:57:30.541" v="1310" actId="790"/>
        <pc:sldMkLst>
          <pc:docMk/>
          <pc:sldMk cId="4119335397" sldId="947"/>
        </pc:sldMkLst>
        <pc:spChg chg="mod">
          <ac:chgData name="Marek Anděl" userId="f0a9becd-1e31-4cd9-9a3e-c03b821d1dac" providerId="ADAL" clId="{715DF8BF-DC1B-4EFB-9D9E-F3A5BE6BD6F7}" dt="2022-08-12T08:57:30.541" v="1310" actId="790"/>
          <ac:spMkLst>
            <pc:docMk/>
            <pc:sldMk cId="4119335397" sldId="947"/>
            <ac:spMk id="36" creationId="{86047570-2E96-DB86-6EEF-4C2342B90429}"/>
          </ac:spMkLst>
        </pc:spChg>
        <pc:spChg chg="mod">
          <ac:chgData name="Marek Anděl" userId="f0a9becd-1e31-4cd9-9a3e-c03b821d1dac" providerId="ADAL" clId="{715DF8BF-DC1B-4EFB-9D9E-F3A5BE6BD6F7}" dt="2022-08-12T08:57:30.541" v="1310" actId="790"/>
          <ac:spMkLst>
            <pc:docMk/>
            <pc:sldMk cId="4119335397" sldId="947"/>
            <ac:spMk id="37" creationId="{09C2069D-3AC4-C626-305B-8F067F3DF43C}"/>
          </ac:spMkLst>
        </pc:spChg>
      </pc:sldChg>
      <pc:sldChg chg="modSp mod">
        <pc:chgData name="Marek Anděl" userId="f0a9becd-1e31-4cd9-9a3e-c03b821d1dac" providerId="ADAL" clId="{715DF8BF-DC1B-4EFB-9D9E-F3A5BE6BD6F7}" dt="2022-08-12T08:57:46.628" v="1312" actId="790"/>
        <pc:sldMkLst>
          <pc:docMk/>
          <pc:sldMk cId="431019928" sldId="949"/>
        </pc:sldMkLst>
        <pc:spChg chg="mod">
          <ac:chgData name="Marek Anděl" userId="f0a9becd-1e31-4cd9-9a3e-c03b821d1dac" providerId="ADAL" clId="{715DF8BF-DC1B-4EFB-9D9E-F3A5BE6BD6F7}" dt="2022-08-12T08:57:46.628" v="1312" actId="790"/>
          <ac:spMkLst>
            <pc:docMk/>
            <pc:sldMk cId="431019928" sldId="949"/>
            <ac:spMk id="6" creationId="{D2852A8C-9E64-D737-F66E-E32B065FE8EE}"/>
          </ac:spMkLst>
        </pc:spChg>
        <pc:spChg chg="mod">
          <ac:chgData name="Marek Anděl" userId="f0a9becd-1e31-4cd9-9a3e-c03b821d1dac" providerId="ADAL" clId="{715DF8BF-DC1B-4EFB-9D9E-F3A5BE6BD6F7}" dt="2022-08-12T08:57:46.628" v="1312" actId="790"/>
          <ac:spMkLst>
            <pc:docMk/>
            <pc:sldMk cId="431019928" sldId="949"/>
            <ac:spMk id="7" creationId="{9BA60F4F-E346-5A5D-B53F-247A201A610C}"/>
          </ac:spMkLst>
        </pc:spChg>
        <pc:spChg chg="mod">
          <ac:chgData name="Marek Anděl" userId="f0a9becd-1e31-4cd9-9a3e-c03b821d1dac" providerId="ADAL" clId="{715DF8BF-DC1B-4EFB-9D9E-F3A5BE6BD6F7}" dt="2022-08-12T08:57:46.628" v="1312" actId="790"/>
          <ac:spMkLst>
            <pc:docMk/>
            <pc:sldMk cId="431019928" sldId="949"/>
            <ac:spMk id="8" creationId="{EDFF3113-FD0D-161D-F0B8-A9FDFB117F86}"/>
          </ac:spMkLst>
        </pc:spChg>
        <pc:spChg chg="mod">
          <ac:chgData name="Marek Anděl" userId="f0a9becd-1e31-4cd9-9a3e-c03b821d1dac" providerId="ADAL" clId="{715DF8BF-DC1B-4EFB-9D9E-F3A5BE6BD6F7}" dt="2022-08-12T08:57:46.628" v="1312" actId="790"/>
          <ac:spMkLst>
            <pc:docMk/>
            <pc:sldMk cId="431019928" sldId="949"/>
            <ac:spMk id="9" creationId="{FD58C52F-397F-D2E0-DCD8-724D07DB4A90}"/>
          </ac:spMkLst>
        </pc:spChg>
        <pc:spChg chg="mod">
          <ac:chgData name="Marek Anděl" userId="f0a9becd-1e31-4cd9-9a3e-c03b821d1dac" providerId="ADAL" clId="{715DF8BF-DC1B-4EFB-9D9E-F3A5BE6BD6F7}" dt="2022-08-12T08:57:46.628" v="1312" actId="790"/>
          <ac:spMkLst>
            <pc:docMk/>
            <pc:sldMk cId="431019928" sldId="949"/>
            <ac:spMk id="11" creationId="{1143D791-12E9-E7B2-1A36-E27521CCED54}"/>
          </ac:spMkLst>
        </pc:spChg>
        <pc:spChg chg="mod">
          <ac:chgData name="Marek Anděl" userId="f0a9becd-1e31-4cd9-9a3e-c03b821d1dac" providerId="ADAL" clId="{715DF8BF-DC1B-4EFB-9D9E-F3A5BE6BD6F7}" dt="2022-08-12T08:57:46.628" v="1312" actId="790"/>
          <ac:spMkLst>
            <pc:docMk/>
            <pc:sldMk cId="431019928" sldId="949"/>
            <ac:spMk id="22" creationId="{0685FC42-AAD0-DFEE-1FB3-516F3732E61A}"/>
          </ac:spMkLst>
        </pc:spChg>
        <pc:spChg chg="mod">
          <ac:chgData name="Marek Anděl" userId="f0a9becd-1e31-4cd9-9a3e-c03b821d1dac" providerId="ADAL" clId="{715DF8BF-DC1B-4EFB-9D9E-F3A5BE6BD6F7}" dt="2022-08-12T08:57:46.628" v="1312" actId="790"/>
          <ac:spMkLst>
            <pc:docMk/>
            <pc:sldMk cId="431019928" sldId="949"/>
            <ac:spMk id="26" creationId="{1E497D3B-D038-17CD-7FCD-CA77E87FF39C}"/>
          </ac:spMkLst>
        </pc:spChg>
        <pc:spChg chg="mod">
          <ac:chgData name="Marek Anděl" userId="f0a9becd-1e31-4cd9-9a3e-c03b821d1dac" providerId="ADAL" clId="{715DF8BF-DC1B-4EFB-9D9E-F3A5BE6BD6F7}" dt="2022-08-12T08:57:46.628" v="1312" actId="790"/>
          <ac:spMkLst>
            <pc:docMk/>
            <pc:sldMk cId="431019928" sldId="949"/>
            <ac:spMk id="27" creationId="{4562022A-AC3A-D6D3-B5E8-CB94F2CD79D7}"/>
          </ac:spMkLst>
        </pc:spChg>
        <pc:spChg chg="mod">
          <ac:chgData name="Marek Anděl" userId="f0a9becd-1e31-4cd9-9a3e-c03b821d1dac" providerId="ADAL" clId="{715DF8BF-DC1B-4EFB-9D9E-F3A5BE6BD6F7}" dt="2022-08-12T08:57:46.628" v="1312" actId="790"/>
          <ac:spMkLst>
            <pc:docMk/>
            <pc:sldMk cId="431019928" sldId="949"/>
            <ac:spMk id="30" creationId="{E415702D-E8AB-C12B-E577-A27B50B6D23C}"/>
          </ac:spMkLst>
        </pc:spChg>
      </pc:sldChg>
      <pc:sldChg chg="modSp mod">
        <pc:chgData name="Marek Anděl" userId="f0a9becd-1e31-4cd9-9a3e-c03b821d1dac" providerId="ADAL" clId="{715DF8BF-DC1B-4EFB-9D9E-F3A5BE6BD6F7}" dt="2022-08-12T08:57:37.926" v="1311" actId="790"/>
        <pc:sldMkLst>
          <pc:docMk/>
          <pc:sldMk cId="2583896292" sldId="950"/>
        </pc:sldMkLst>
        <pc:spChg chg="mod">
          <ac:chgData name="Marek Anděl" userId="f0a9becd-1e31-4cd9-9a3e-c03b821d1dac" providerId="ADAL" clId="{715DF8BF-DC1B-4EFB-9D9E-F3A5BE6BD6F7}" dt="2022-08-12T08:57:37.926" v="1311" actId="790"/>
          <ac:spMkLst>
            <pc:docMk/>
            <pc:sldMk cId="2583896292" sldId="950"/>
            <ac:spMk id="8" creationId="{EDFF3113-FD0D-161D-F0B8-A9FDFB117F86}"/>
          </ac:spMkLst>
        </pc:spChg>
        <pc:spChg chg="mod">
          <ac:chgData name="Marek Anděl" userId="f0a9becd-1e31-4cd9-9a3e-c03b821d1dac" providerId="ADAL" clId="{715DF8BF-DC1B-4EFB-9D9E-F3A5BE6BD6F7}" dt="2022-08-12T08:57:37.926" v="1311" actId="790"/>
          <ac:spMkLst>
            <pc:docMk/>
            <pc:sldMk cId="2583896292" sldId="950"/>
            <ac:spMk id="11" creationId="{55BD1F50-8934-1702-1F34-E36BBE61CA8E}"/>
          </ac:spMkLst>
        </pc:spChg>
        <pc:spChg chg="mod">
          <ac:chgData name="Marek Anděl" userId="f0a9becd-1e31-4cd9-9a3e-c03b821d1dac" providerId="ADAL" clId="{715DF8BF-DC1B-4EFB-9D9E-F3A5BE6BD6F7}" dt="2022-08-12T08:57:37.926" v="1311" actId="790"/>
          <ac:spMkLst>
            <pc:docMk/>
            <pc:sldMk cId="2583896292" sldId="950"/>
            <ac:spMk id="12" creationId="{63CDE3A3-8931-E9C5-5A92-2BE413A45401}"/>
          </ac:spMkLst>
        </pc:spChg>
        <pc:spChg chg="mod">
          <ac:chgData name="Marek Anděl" userId="f0a9becd-1e31-4cd9-9a3e-c03b821d1dac" providerId="ADAL" clId="{715DF8BF-DC1B-4EFB-9D9E-F3A5BE6BD6F7}" dt="2022-08-12T08:57:37.926" v="1311" actId="790"/>
          <ac:spMkLst>
            <pc:docMk/>
            <pc:sldMk cId="2583896292" sldId="950"/>
            <ac:spMk id="14" creationId="{71464286-9BE3-79AA-B894-7B21ED82A95D}"/>
          </ac:spMkLst>
        </pc:spChg>
        <pc:spChg chg="mod">
          <ac:chgData name="Marek Anděl" userId="f0a9becd-1e31-4cd9-9a3e-c03b821d1dac" providerId="ADAL" clId="{715DF8BF-DC1B-4EFB-9D9E-F3A5BE6BD6F7}" dt="2022-08-12T08:57:37.926" v="1311" actId="790"/>
          <ac:spMkLst>
            <pc:docMk/>
            <pc:sldMk cId="2583896292" sldId="950"/>
            <ac:spMk id="15" creationId="{AC3532A4-A3CC-C46C-F91C-8B840AE4D321}"/>
          </ac:spMkLst>
        </pc:spChg>
        <pc:spChg chg="mod">
          <ac:chgData name="Marek Anděl" userId="f0a9becd-1e31-4cd9-9a3e-c03b821d1dac" providerId="ADAL" clId="{715DF8BF-DC1B-4EFB-9D9E-F3A5BE6BD6F7}" dt="2022-08-12T08:57:37.926" v="1311" actId="790"/>
          <ac:spMkLst>
            <pc:docMk/>
            <pc:sldMk cId="2583896292" sldId="950"/>
            <ac:spMk id="17" creationId="{66546B61-E823-A9FC-431A-546BF3348E6B}"/>
          </ac:spMkLst>
        </pc:spChg>
        <pc:spChg chg="mod">
          <ac:chgData name="Marek Anděl" userId="f0a9becd-1e31-4cd9-9a3e-c03b821d1dac" providerId="ADAL" clId="{715DF8BF-DC1B-4EFB-9D9E-F3A5BE6BD6F7}" dt="2022-08-12T08:57:37.926" v="1311" actId="790"/>
          <ac:spMkLst>
            <pc:docMk/>
            <pc:sldMk cId="2583896292" sldId="950"/>
            <ac:spMk id="18" creationId="{512691A7-2584-ED48-95B5-E2A59328801C}"/>
          </ac:spMkLst>
        </pc:spChg>
        <pc:spChg chg="mod">
          <ac:chgData name="Marek Anděl" userId="f0a9becd-1e31-4cd9-9a3e-c03b821d1dac" providerId="ADAL" clId="{715DF8BF-DC1B-4EFB-9D9E-F3A5BE6BD6F7}" dt="2022-08-12T08:57:37.926" v="1311" actId="790"/>
          <ac:spMkLst>
            <pc:docMk/>
            <pc:sldMk cId="2583896292" sldId="950"/>
            <ac:spMk id="20" creationId="{472BE9B1-A7EB-54AD-36FA-FCDA4A23E65F}"/>
          </ac:spMkLst>
        </pc:spChg>
        <pc:spChg chg="mod">
          <ac:chgData name="Marek Anděl" userId="f0a9becd-1e31-4cd9-9a3e-c03b821d1dac" providerId="ADAL" clId="{715DF8BF-DC1B-4EFB-9D9E-F3A5BE6BD6F7}" dt="2022-08-12T08:57:37.926" v="1311" actId="790"/>
          <ac:spMkLst>
            <pc:docMk/>
            <pc:sldMk cId="2583896292" sldId="950"/>
            <ac:spMk id="22" creationId="{0685FC42-AAD0-DFEE-1FB3-516F3732E61A}"/>
          </ac:spMkLst>
        </pc:spChg>
      </pc:sldChg>
      <pc:sldChg chg="modTransition">
        <pc:chgData name="Marek Anděl" userId="f0a9becd-1e31-4cd9-9a3e-c03b821d1dac" providerId="ADAL" clId="{715DF8BF-DC1B-4EFB-9D9E-F3A5BE6BD6F7}" dt="2022-08-12T08:57:52.005" v="1313"/>
        <pc:sldMkLst>
          <pc:docMk/>
          <pc:sldMk cId="2521253535" sldId="957"/>
        </pc:sldMkLst>
      </pc:sldChg>
    </pc:docChg>
  </pc:docChgLst>
  <pc:docChgLst>
    <pc:chgData name="Marek Hrkal" userId="8b39b60d-ce53-41aa-990b-557252e12282" providerId="ADAL" clId="{949940F3-B4BF-4D0D-8332-3F7AD0114B0E}"/>
    <pc:docChg chg="undo custSel addSld delSld modSld sldOrd modSection">
      <pc:chgData name="Marek Hrkal" userId="8b39b60d-ce53-41aa-990b-557252e12282" providerId="ADAL" clId="{949940F3-B4BF-4D0D-8332-3F7AD0114B0E}" dt="2022-08-22T09:26:36.808" v="515" actId="18131"/>
      <pc:docMkLst>
        <pc:docMk/>
      </pc:docMkLst>
      <pc:sldChg chg="modTransition modAnim">
        <pc:chgData name="Marek Hrkal" userId="8b39b60d-ce53-41aa-990b-557252e12282" providerId="ADAL" clId="{949940F3-B4BF-4D0D-8332-3F7AD0114B0E}" dt="2022-08-22T08:57:41.071" v="336"/>
        <pc:sldMkLst>
          <pc:docMk/>
          <pc:sldMk cId="299807993" sldId="274"/>
        </pc:sldMkLst>
      </pc:sldChg>
      <pc:sldChg chg="modSp mod modAnim">
        <pc:chgData name="Marek Hrkal" userId="8b39b60d-ce53-41aa-990b-557252e12282" providerId="ADAL" clId="{949940F3-B4BF-4D0D-8332-3F7AD0114B0E}" dt="2022-08-22T07:47:32.928" v="57" actId="12788"/>
        <pc:sldMkLst>
          <pc:docMk/>
          <pc:sldMk cId="3187128745" sldId="909"/>
        </pc:sldMkLst>
        <pc:grpChg chg="mod">
          <ac:chgData name="Marek Hrkal" userId="8b39b60d-ce53-41aa-990b-557252e12282" providerId="ADAL" clId="{949940F3-B4BF-4D0D-8332-3F7AD0114B0E}" dt="2022-08-22T07:47:32.928" v="57" actId="12788"/>
          <ac:grpSpMkLst>
            <pc:docMk/>
            <pc:sldMk cId="3187128745" sldId="909"/>
            <ac:grpSpMk id="13" creationId="{534B940B-E08F-2E3A-58D9-85BF88E420E7}"/>
          </ac:grpSpMkLst>
        </pc:grpChg>
        <pc:grpChg chg="mod">
          <ac:chgData name="Marek Hrkal" userId="8b39b60d-ce53-41aa-990b-557252e12282" providerId="ADAL" clId="{949940F3-B4BF-4D0D-8332-3F7AD0114B0E}" dt="2022-08-22T07:47:32.928" v="57" actId="12788"/>
          <ac:grpSpMkLst>
            <pc:docMk/>
            <pc:sldMk cId="3187128745" sldId="909"/>
            <ac:grpSpMk id="20" creationId="{80930097-1458-87B3-7565-917490467807}"/>
          </ac:grpSpMkLst>
        </pc:grpChg>
      </pc:sldChg>
      <pc:sldChg chg="modAnim">
        <pc:chgData name="Marek Hrkal" userId="8b39b60d-ce53-41aa-990b-557252e12282" providerId="ADAL" clId="{949940F3-B4BF-4D0D-8332-3F7AD0114B0E}" dt="2022-08-22T07:42:27.239" v="42"/>
        <pc:sldMkLst>
          <pc:docMk/>
          <pc:sldMk cId="3364791151" sldId="910"/>
        </pc:sldMkLst>
      </pc:sldChg>
      <pc:sldChg chg="modAnim">
        <pc:chgData name="Marek Hrkal" userId="8b39b60d-ce53-41aa-990b-557252e12282" providerId="ADAL" clId="{949940F3-B4BF-4D0D-8332-3F7AD0114B0E}" dt="2022-08-22T08:42:11.370" v="239"/>
        <pc:sldMkLst>
          <pc:docMk/>
          <pc:sldMk cId="829838533" sldId="917"/>
        </pc:sldMkLst>
      </pc:sldChg>
      <pc:sldChg chg="modAnim">
        <pc:chgData name="Marek Hrkal" userId="8b39b60d-ce53-41aa-990b-557252e12282" providerId="ADAL" clId="{949940F3-B4BF-4D0D-8332-3F7AD0114B0E}" dt="2022-08-22T08:40:20.592" v="234"/>
        <pc:sldMkLst>
          <pc:docMk/>
          <pc:sldMk cId="1842929531" sldId="919"/>
        </pc:sldMkLst>
      </pc:sldChg>
      <pc:sldChg chg="modSp mod">
        <pc:chgData name="Marek Hrkal" userId="8b39b60d-ce53-41aa-990b-557252e12282" providerId="ADAL" clId="{949940F3-B4BF-4D0D-8332-3F7AD0114B0E}" dt="2022-08-22T09:07:55.664" v="408" actId="1076"/>
        <pc:sldMkLst>
          <pc:docMk/>
          <pc:sldMk cId="1212626766" sldId="925"/>
        </pc:sldMkLst>
        <pc:spChg chg="mod">
          <ac:chgData name="Marek Hrkal" userId="8b39b60d-ce53-41aa-990b-557252e12282" providerId="ADAL" clId="{949940F3-B4BF-4D0D-8332-3F7AD0114B0E}" dt="2022-08-22T09:07:53.303" v="407" actId="1076"/>
          <ac:spMkLst>
            <pc:docMk/>
            <pc:sldMk cId="1212626766" sldId="925"/>
            <ac:spMk id="24" creationId="{2367F60C-994A-4264-A5C9-DD6CAF144CE1}"/>
          </ac:spMkLst>
        </pc:spChg>
        <pc:spChg chg="mod">
          <ac:chgData name="Marek Hrkal" userId="8b39b60d-ce53-41aa-990b-557252e12282" providerId="ADAL" clId="{949940F3-B4BF-4D0D-8332-3F7AD0114B0E}" dt="2022-08-22T09:07:55.664" v="408" actId="1076"/>
          <ac:spMkLst>
            <pc:docMk/>
            <pc:sldMk cId="1212626766" sldId="925"/>
            <ac:spMk id="26" creationId="{4C6DC690-536D-D140-19BF-46E949BACD15}"/>
          </ac:spMkLst>
        </pc:spChg>
      </pc:sldChg>
      <pc:sldChg chg="modSp del modAnim">
        <pc:chgData name="Marek Hrkal" userId="8b39b60d-ce53-41aa-990b-557252e12282" providerId="ADAL" clId="{949940F3-B4BF-4D0D-8332-3F7AD0114B0E}" dt="2022-08-22T08:46:01.102" v="284" actId="47"/>
        <pc:sldMkLst>
          <pc:docMk/>
          <pc:sldMk cId="2228013389" sldId="928"/>
        </pc:sldMkLst>
        <pc:spChg chg="mod">
          <ac:chgData name="Marek Hrkal" userId="8b39b60d-ce53-41aa-990b-557252e12282" providerId="ADAL" clId="{949940F3-B4BF-4D0D-8332-3F7AD0114B0E}" dt="2022-08-22T08:44:00.334" v="269" actId="20577"/>
          <ac:spMkLst>
            <pc:docMk/>
            <pc:sldMk cId="2228013389" sldId="928"/>
            <ac:spMk id="2" creationId="{15C1B429-BE0C-43AB-A54A-ACBBC5C699DE}"/>
          </ac:spMkLst>
        </pc:spChg>
        <pc:spChg chg="mod">
          <ac:chgData name="Marek Hrkal" userId="8b39b60d-ce53-41aa-990b-557252e12282" providerId="ADAL" clId="{949940F3-B4BF-4D0D-8332-3F7AD0114B0E}" dt="2022-08-22T08:43:41.466" v="244" actId="2711"/>
          <ac:spMkLst>
            <pc:docMk/>
            <pc:sldMk cId="2228013389" sldId="928"/>
            <ac:spMk id="3" creationId="{5DF00B8E-8017-417A-AF9A-898F599BCEF7}"/>
          </ac:spMkLst>
        </pc:spChg>
        <pc:spChg chg="mod">
          <ac:chgData name="Marek Hrkal" userId="8b39b60d-ce53-41aa-990b-557252e12282" providerId="ADAL" clId="{949940F3-B4BF-4D0D-8332-3F7AD0114B0E}" dt="2022-08-22T08:43:33.891" v="243" actId="2711"/>
          <ac:spMkLst>
            <pc:docMk/>
            <pc:sldMk cId="2228013389" sldId="928"/>
            <ac:spMk id="5" creationId="{9ACDA58A-DCBB-479C-9C76-19E423945F8F}"/>
          </ac:spMkLst>
        </pc:spChg>
        <pc:spChg chg="mod">
          <ac:chgData name="Marek Hrkal" userId="8b39b60d-ce53-41aa-990b-557252e12282" providerId="ADAL" clId="{949940F3-B4BF-4D0D-8332-3F7AD0114B0E}" dt="2022-08-22T08:43:33.891" v="243" actId="2711"/>
          <ac:spMkLst>
            <pc:docMk/>
            <pc:sldMk cId="2228013389" sldId="928"/>
            <ac:spMk id="8" creationId="{25B23930-FB85-4E24-8BCF-8BFD8C56CF4E}"/>
          </ac:spMkLst>
        </pc:spChg>
        <pc:spChg chg="mod">
          <ac:chgData name="Marek Hrkal" userId="8b39b60d-ce53-41aa-990b-557252e12282" providerId="ADAL" clId="{949940F3-B4BF-4D0D-8332-3F7AD0114B0E}" dt="2022-08-22T08:43:33.891" v="243" actId="2711"/>
          <ac:spMkLst>
            <pc:docMk/>
            <pc:sldMk cId="2228013389" sldId="928"/>
            <ac:spMk id="10" creationId="{0D49AD99-CA53-4B0D-BC89-BF2AC27E0406}"/>
          </ac:spMkLst>
        </pc:spChg>
        <pc:spChg chg="mod">
          <ac:chgData name="Marek Hrkal" userId="8b39b60d-ce53-41aa-990b-557252e12282" providerId="ADAL" clId="{949940F3-B4BF-4D0D-8332-3F7AD0114B0E}" dt="2022-08-22T08:43:25.657" v="242" actId="113"/>
          <ac:spMkLst>
            <pc:docMk/>
            <pc:sldMk cId="2228013389" sldId="928"/>
            <ac:spMk id="11" creationId="{32F1B22E-45AB-4C2B-A1C0-D37E63A0E3E3}"/>
          </ac:spMkLst>
        </pc:spChg>
        <pc:spChg chg="mod">
          <ac:chgData name="Marek Hrkal" userId="8b39b60d-ce53-41aa-990b-557252e12282" providerId="ADAL" clId="{949940F3-B4BF-4D0D-8332-3F7AD0114B0E}" dt="2022-08-22T08:43:33.891" v="243" actId="2711"/>
          <ac:spMkLst>
            <pc:docMk/>
            <pc:sldMk cId="2228013389" sldId="928"/>
            <ac:spMk id="12" creationId="{C215A952-A0FA-41FB-AB8D-A65D62FD0193}"/>
          </ac:spMkLst>
        </pc:spChg>
        <pc:spChg chg="mod">
          <ac:chgData name="Marek Hrkal" userId="8b39b60d-ce53-41aa-990b-557252e12282" providerId="ADAL" clId="{949940F3-B4BF-4D0D-8332-3F7AD0114B0E}" dt="2022-08-22T08:43:33.891" v="243" actId="2711"/>
          <ac:spMkLst>
            <pc:docMk/>
            <pc:sldMk cId="2228013389" sldId="928"/>
            <ac:spMk id="14" creationId="{35E9E95D-E3C4-4253-974F-42C83B81FCEB}"/>
          </ac:spMkLst>
        </pc:spChg>
        <pc:spChg chg="mod">
          <ac:chgData name="Marek Hrkal" userId="8b39b60d-ce53-41aa-990b-557252e12282" providerId="ADAL" clId="{949940F3-B4BF-4D0D-8332-3F7AD0114B0E}" dt="2022-08-22T08:43:33.891" v="243" actId="2711"/>
          <ac:spMkLst>
            <pc:docMk/>
            <pc:sldMk cId="2228013389" sldId="928"/>
            <ac:spMk id="16" creationId="{42700861-E8D1-4A95-B324-971EC669B101}"/>
          </ac:spMkLst>
        </pc:spChg>
        <pc:spChg chg="mod">
          <ac:chgData name="Marek Hrkal" userId="8b39b60d-ce53-41aa-990b-557252e12282" providerId="ADAL" clId="{949940F3-B4BF-4D0D-8332-3F7AD0114B0E}" dt="2022-08-22T08:43:25.657" v="242" actId="113"/>
          <ac:spMkLst>
            <pc:docMk/>
            <pc:sldMk cId="2228013389" sldId="928"/>
            <ac:spMk id="25" creationId="{7214708A-296E-49F2-A130-53938AE40331}"/>
          </ac:spMkLst>
        </pc:spChg>
        <pc:spChg chg="mod">
          <ac:chgData name="Marek Hrkal" userId="8b39b60d-ce53-41aa-990b-557252e12282" providerId="ADAL" clId="{949940F3-B4BF-4D0D-8332-3F7AD0114B0E}" dt="2022-08-22T08:43:25.657" v="242" actId="113"/>
          <ac:spMkLst>
            <pc:docMk/>
            <pc:sldMk cId="2228013389" sldId="928"/>
            <ac:spMk id="26" creationId="{3FEFB842-DEE7-45FF-A07D-3B0AC30E4878}"/>
          </ac:spMkLst>
        </pc:spChg>
      </pc:sldChg>
      <pc:sldChg chg="del">
        <pc:chgData name="Marek Hrkal" userId="8b39b60d-ce53-41aa-990b-557252e12282" providerId="ADAL" clId="{949940F3-B4BF-4D0D-8332-3F7AD0114B0E}" dt="2022-08-22T08:43:43.388" v="245" actId="47"/>
        <pc:sldMkLst>
          <pc:docMk/>
          <pc:sldMk cId="2760701489" sldId="929"/>
        </pc:sldMkLst>
      </pc:sldChg>
      <pc:sldChg chg="modTransition">
        <pc:chgData name="Marek Hrkal" userId="8b39b60d-ce53-41aa-990b-557252e12282" providerId="ADAL" clId="{949940F3-B4BF-4D0D-8332-3F7AD0114B0E}" dt="2022-08-22T09:00:53.956" v="350"/>
        <pc:sldMkLst>
          <pc:docMk/>
          <pc:sldMk cId="3825239776" sldId="930"/>
        </pc:sldMkLst>
      </pc:sldChg>
      <pc:sldChg chg="modTransition">
        <pc:chgData name="Marek Hrkal" userId="8b39b60d-ce53-41aa-990b-557252e12282" providerId="ADAL" clId="{949940F3-B4BF-4D0D-8332-3F7AD0114B0E}" dt="2022-08-22T09:01:07.645" v="352"/>
        <pc:sldMkLst>
          <pc:docMk/>
          <pc:sldMk cId="344090951" sldId="941"/>
        </pc:sldMkLst>
      </pc:sldChg>
      <pc:sldChg chg="modSp mod modAnim">
        <pc:chgData name="Marek Hrkal" userId="8b39b60d-ce53-41aa-990b-557252e12282" providerId="ADAL" clId="{949940F3-B4BF-4D0D-8332-3F7AD0114B0E}" dt="2022-08-22T07:39:12.417" v="37"/>
        <pc:sldMkLst>
          <pc:docMk/>
          <pc:sldMk cId="1570171891" sldId="943"/>
        </pc:sldMkLst>
        <pc:spChg chg="mod">
          <ac:chgData name="Marek Hrkal" userId="8b39b60d-ce53-41aa-990b-557252e12282" providerId="ADAL" clId="{949940F3-B4BF-4D0D-8332-3F7AD0114B0E}" dt="2022-08-22T07:38:11.256" v="34" actId="20577"/>
          <ac:spMkLst>
            <pc:docMk/>
            <pc:sldMk cId="1570171891" sldId="943"/>
            <ac:spMk id="31" creationId="{DFDE6DF8-B4E1-DA62-ADDC-3309884B7AB1}"/>
          </ac:spMkLst>
        </pc:spChg>
        <pc:spChg chg="mod">
          <ac:chgData name="Marek Hrkal" userId="8b39b60d-ce53-41aa-990b-557252e12282" providerId="ADAL" clId="{949940F3-B4BF-4D0D-8332-3F7AD0114B0E}" dt="2022-08-22T07:38:07.687" v="33" actId="20577"/>
          <ac:spMkLst>
            <pc:docMk/>
            <pc:sldMk cId="1570171891" sldId="943"/>
            <ac:spMk id="36" creationId="{4DB57551-B04E-011A-4329-873434041D6B}"/>
          </ac:spMkLst>
        </pc:spChg>
      </pc:sldChg>
      <pc:sldChg chg="addSp delSp modSp mod">
        <pc:chgData name="Marek Hrkal" userId="8b39b60d-ce53-41aa-990b-557252e12282" providerId="ADAL" clId="{949940F3-B4BF-4D0D-8332-3F7AD0114B0E}" dt="2022-08-22T09:16:11.650" v="461"/>
        <pc:sldMkLst>
          <pc:docMk/>
          <pc:sldMk cId="2777855035" sldId="945"/>
        </pc:sldMkLst>
        <pc:spChg chg="add">
          <ac:chgData name="Marek Hrkal" userId="8b39b60d-ce53-41aa-990b-557252e12282" providerId="ADAL" clId="{949940F3-B4BF-4D0D-8332-3F7AD0114B0E}" dt="2022-08-22T09:15:55.829" v="459" actId="22"/>
          <ac:spMkLst>
            <pc:docMk/>
            <pc:sldMk cId="2777855035" sldId="945"/>
            <ac:spMk id="3" creationId="{818248A2-8896-DB5F-EA50-7374E2C8A4CD}"/>
          </ac:spMkLst>
        </pc:spChg>
        <pc:spChg chg="mod">
          <ac:chgData name="Marek Hrkal" userId="8b39b60d-ce53-41aa-990b-557252e12282" providerId="ADAL" clId="{949940F3-B4BF-4D0D-8332-3F7AD0114B0E}" dt="2022-08-22T09:15:40.946" v="457" actId="255"/>
          <ac:spMkLst>
            <pc:docMk/>
            <pc:sldMk cId="2777855035" sldId="945"/>
            <ac:spMk id="6" creationId="{05F256F3-D2BF-A4E7-1274-ECD28E9FB947}"/>
          </ac:spMkLst>
        </pc:spChg>
        <pc:spChg chg="add">
          <ac:chgData name="Marek Hrkal" userId="8b39b60d-ce53-41aa-990b-557252e12282" providerId="ADAL" clId="{949940F3-B4BF-4D0D-8332-3F7AD0114B0E}" dt="2022-08-22T09:15:55.829" v="459" actId="22"/>
          <ac:spMkLst>
            <pc:docMk/>
            <pc:sldMk cId="2777855035" sldId="945"/>
            <ac:spMk id="7" creationId="{3A1EBCF5-12AC-93A8-279F-D71B6FF4D608}"/>
          </ac:spMkLst>
        </pc:spChg>
        <pc:spChg chg="del">
          <ac:chgData name="Marek Hrkal" userId="8b39b60d-ce53-41aa-990b-557252e12282" providerId="ADAL" clId="{949940F3-B4BF-4D0D-8332-3F7AD0114B0E}" dt="2022-08-22T09:15:55.616" v="458" actId="478"/>
          <ac:spMkLst>
            <pc:docMk/>
            <pc:sldMk cId="2777855035" sldId="945"/>
            <ac:spMk id="8" creationId="{7E596C43-86EB-7942-06E3-0BEE79480B36}"/>
          </ac:spMkLst>
        </pc:spChg>
        <pc:spChg chg="del">
          <ac:chgData name="Marek Hrkal" userId="8b39b60d-ce53-41aa-990b-557252e12282" providerId="ADAL" clId="{949940F3-B4BF-4D0D-8332-3F7AD0114B0E}" dt="2022-08-22T09:15:55.616" v="458" actId="478"/>
          <ac:spMkLst>
            <pc:docMk/>
            <pc:sldMk cId="2777855035" sldId="945"/>
            <ac:spMk id="9" creationId="{2D166BCC-A63A-620D-37A9-80C0B2D4B66C}"/>
          </ac:spMkLst>
        </pc:spChg>
        <pc:spChg chg="del">
          <ac:chgData name="Marek Hrkal" userId="8b39b60d-ce53-41aa-990b-557252e12282" providerId="ADAL" clId="{949940F3-B4BF-4D0D-8332-3F7AD0114B0E}" dt="2022-08-22T09:15:55.616" v="458" actId="478"/>
          <ac:spMkLst>
            <pc:docMk/>
            <pc:sldMk cId="2777855035" sldId="945"/>
            <ac:spMk id="10" creationId="{477371A4-CC28-2BAF-DA22-11FDD2A058D1}"/>
          </ac:spMkLst>
        </pc:spChg>
        <pc:spChg chg="add">
          <ac:chgData name="Marek Hrkal" userId="8b39b60d-ce53-41aa-990b-557252e12282" providerId="ADAL" clId="{949940F3-B4BF-4D0D-8332-3F7AD0114B0E}" dt="2022-08-22T09:15:55.829" v="459" actId="22"/>
          <ac:spMkLst>
            <pc:docMk/>
            <pc:sldMk cId="2777855035" sldId="945"/>
            <ac:spMk id="13" creationId="{D359C083-344F-3855-A1AB-C51F05BD2770}"/>
          </ac:spMkLst>
        </pc:spChg>
        <pc:spChg chg="add mod">
          <ac:chgData name="Marek Hrkal" userId="8b39b60d-ce53-41aa-990b-557252e12282" providerId="ADAL" clId="{949940F3-B4BF-4D0D-8332-3F7AD0114B0E}" dt="2022-08-22T09:16:11.650" v="461"/>
          <ac:spMkLst>
            <pc:docMk/>
            <pc:sldMk cId="2777855035" sldId="945"/>
            <ac:spMk id="15" creationId="{91A1734B-E951-BAB7-6E7F-E6D9FD5B80D9}"/>
          </ac:spMkLst>
        </pc:spChg>
        <pc:spChg chg="del">
          <ac:chgData name="Marek Hrkal" userId="8b39b60d-ce53-41aa-990b-557252e12282" providerId="ADAL" clId="{949940F3-B4BF-4D0D-8332-3F7AD0114B0E}" dt="2022-08-22T09:15:55.616" v="458" actId="478"/>
          <ac:spMkLst>
            <pc:docMk/>
            <pc:sldMk cId="2777855035" sldId="945"/>
            <ac:spMk id="20" creationId="{16DCACE9-7D57-F814-2963-5BE1427A6C57}"/>
          </ac:spMkLst>
        </pc:spChg>
        <pc:spChg chg="del">
          <ac:chgData name="Marek Hrkal" userId="8b39b60d-ce53-41aa-990b-557252e12282" providerId="ADAL" clId="{949940F3-B4BF-4D0D-8332-3F7AD0114B0E}" dt="2022-08-22T09:15:55.616" v="458" actId="478"/>
          <ac:spMkLst>
            <pc:docMk/>
            <pc:sldMk cId="2777855035" sldId="945"/>
            <ac:spMk id="28" creationId="{4BBE0FD4-BB2B-6FF4-B266-8E30205B01DC}"/>
          </ac:spMkLst>
        </pc:spChg>
        <pc:grpChg chg="del">
          <ac:chgData name="Marek Hrkal" userId="8b39b60d-ce53-41aa-990b-557252e12282" providerId="ADAL" clId="{949940F3-B4BF-4D0D-8332-3F7AD0114B0E}" dt="2022-08-22T09:15:55.616" v="458" actId="478"/>
          <ac:grpSpMkLst>
            <pc:docMk/>
            <pc:sldMk cId="2777855035" sldId="945"/>
            <ac:grpSpMk id="27" creationId="{168CD101-29E5-DD65-24E7-7B97D57AA141}"/>
          </ac:grpSpMkLst>
        </pc:grpChg>
      </pc:sldChg>
      <pc:sldChg chg="addSp delSp modSp mod">
        <pc:chgData name="Marek Hrkal" userId="8b39b60d-ce53-41aa-990b-557252e12282" providerId="ADAL" clId="{949940F3-B4BF-4D0D-8332-3F7AD0114B0E}" dt="2022-08-22T09:17:37.752" v="480" actId="12789"/>
        <pc:sldMkLst>
          <pc:docMk/>
          <pc:sldMk cId="3569442718" sldId="946"/>
        </pc:sldMkLst>
        <pc:spChg chg="del">
          <ac:chgData name="Marek Hrkal" userId="8b39b60d-ce53-41aa-990b-557252e12282" providerId="ADAL" clId="{949940F3-B4BF-4D0D-8332-3F7AD0114B0E}" dt="2022-08-22T09:16:24.896" v="462" actId="478"/>
          <ac:spMkLst>
            <pc:docMk/>
            <pc:sldMk cId="3569442718" sldId="946"/>
            <ac:spMk id="3" creationId="{B26347E9-A287-0B57-A9DF-16E36F40420A}"/>
          </ac:spMkLst>
        </pc:spChg>
        <pc:spChg chg="add mod">
          <ac:chgData name="Marek Hrkal" userId="8b39b60d-ce53-41aa-990b-557252e12282" providerId="ADAL" clId="{949940F3-B4BF-4D0D-8332-3F7AD0114B0E}" dt="2022-08-22T09:17:37.752" v="480" actId="12789"/>
          <ac:spMkLst>
            <pc:docMk/>
            <pc:sldMk cId="3569442718" sldId="946"/>
            <ac:spMk id="4" creationId="{7F8AC737-ACDB-DB0A-6294-F159DB16D5B4}"/>
          </ac:spMkLst>
        </pc:spChg>
        <pc:spChg chg="add mod">
          <ac:chgData name="Marek Hrkal" userId="8b39b60d-ce53-41aa-990b-557252e12282" providerId="ADAL" clId="{949940F3-B4BF-4D0D-8332-3F7AD0114B0E}" dt="2022-08-22T09:17:37.752" v="480" actId="12789"/>
          <ac:spMkLst>
            <pc:docMk/>
            <pc:sldMk cId="3569442718" sldId="946"/>
            <ac:spMk id="6" creationId="{28B34AC2-6645-DAFA-B03F-6D3B61A3FEB5}"/>
          </ac:spMkLst>
        </pc:spChg>
        <pc:spChg chg="add mod">
          <ac:chgData name="Marek Hrkal" userId="8b39b60d-ce53-41aa-990b-557252e12282" providerId="ADAL" clId="{949940F3-B4BF-4D0D-8332-3F7AD0114B0E}" dt="2022-08-22T09:17:37.752" v="480" actId="12789"/>
          <ac:spMkLst>
            <pc:docMk/>
            <pc:sldMk cId="3569442718" sldId="946"/>
            <ac:spMk id="8" creationId="{65963000-E611-7660-F0B5-B2957BF0B45A}"/>
          </ac:spMkLst>
        </pc:spChg>
        <pc:spChg chg="del">
          <ac:chgData name="Marek Hrkal" userId="8b39b60d-ce53-41aa-990b-557252e12282" providerId="ADAL" clId="{949940F3-B4BF-4D0D-8332-3F7AD0114B0E}" dt="2022-08-22T09:16:24.896" v="462" actId="478"/>
          <ac:spMkLst>
            <pc:docMk/>
            <pc:sldMk cId="3569442718" sldId="946"/>
            <ac:spMk id="35" creationId="{E9DD7498-A033-60B2-3B30-4323F15E384E}"/>
          </ac:spMkLst>
        </pc:spChg>
        <pc:spChg chg="del">
          <ac:chgData name="Marek Hrkal" userId="8b39b60d-ce53-41aa-990b-557252e12282" providerId="ADAL" clId="{949940F3-B4BF-4D0D-8332-3F7AD0114B0E}" dt="2022-08-22T09:16:24.896" v="462" actId="478"/>
          <ac:spMkLst>
            <pc:docMk/>
            <pc:sldMk cId="3569442718" sldId="946"/>
            <ac:spMk id="38" creationId="{308EA88A-C275-5C49-08BB-5A5B568C1549}"/>
          </ac:spMkLst>
        </pc:spChg>
        <pc:spChg chg="del">
          <ac:chgData name="Marek Hrkal" userId="8b39b60d-ce53-41aa-990b-557252e12282" providerId="ADAL" clId="{949940F3-B4BF-4D0D-8332-3F7AD0114B0E}" dt="2022-08-22T09:16:24.896" v="462" actId="478"/>
          <ac:spMkLst>
            <pc:docMk/>
            <pc:sldMk cId="3569442718" sldId="946"/>
            <ac:spMk id="39" creationId="{D15EC0EE-2C66-EB62-54B5-396EB9B1ABC1}"/>
          </ac:spMkLst>
        </pc:spChg>
        <pc:spChg chg="mod">
          <ac:chgData name="Marek Hrkal" userId="8b39b60d-ce53-41aa-990b-557252e12282" providerId="ADAL" clId="{949940F3-B4BF-4D0D-8332-3F7AD0114B0E}" dt="2022-08-22T09:17:37.752" v="480" actId="12789"/>
          <ac:spMkLst>
            <pc:docMk/>
            <pc:sldMk cId="3569442718" sldId="946"/>
            <ac:spMk id="50" creationId="{CC1143DA-777B-2CD6-758D-3FAEC59C8A05}"/>
          </ac:spMkLst>
        </pc:spChg>
        <pc:spChg chg="mod">
          <ac:chgData name="Marek Hrkal" userId="8b39b60d-ce53-41aa-990b-557252e12282" providerId="ADAL" clId="{949940F3-B4BF-4D0D-8332-3F7AD0114B0E}" dt="2022-08-22T09:17:37.752" v="480" actId="12789"/>
          <ac:spMkLst>
            <pc:docMk/>
            <pc:sldMk cId="3569442718" sldId="946"/>
            <ac:spMk id="56" creationId="{CF200E3A-C8A9-C431-7B1C-0606B8B8F9A3}"/>
          </ac:spMkLst>
        </pc:spChg>
        <pc:grpChg chg="del">
          <ac:chgData name="Marek Hrkal" userId="8b39b60d-ce53-41aa-990b-557252e12282" providerId="ADAL" clId="{949940F3-B4BF-4D0D-8332-3F7AD0114B0E}" dt="2022-08-22T09:16:24.896" v="462" actId="478"/>
          <ac:grpSpMkLst>
            <pc:docMk/>
            <pc:sldMk cId="3569442718" sldId="946"/>
            <ac:grpSpMk id="41" creationId="{C51765C4-A51E-D716-8837-E1A217BEC2DE}"/>
          </ac:grpSpMkLst>
        </pc:grpChg>
      </pc:sldChg>
      <pc:sldChg chg="del">
        <pc:chgData name="Marek Hrkal" userId="8b39b60d-ce53-41aa-990b-557252e12282" providerId="ADAL" clId="{949940F3-B4BF-4D0D-8332-3F7AD0114B0E}" dt="2022-08-22T09:16:48.831" v="466" actId="47"/>
        <pc:sldMkLst>
          <pc:docMk/>
          <pc:sldMk cId="4119335397" sldId="947"/>
        </pc:sldMkLst>
      </pc:sldChg>
      <pc:sldChg chg="modSp mod">
        <pc:chgData name="Marek Hrkal" userId="8b39b60d-ce53-41aa-990b-557252e12282" providerId="ADAL" clId="{949940F3-B4BF-4D0D-8332-3F7AD0114B0E}" dt="2022-08-22T09:25:48.344" v="511" actId="1076"/>
        <pc:sldMkLst>
          <pc:docMk/>
          <pc:sldMk cId="2583896292" sldId="950"/>
        </pc:sldMkLst>
        <pc:grpChg chg="mod">
          <ac:chgData name="Marek Hrkal" userId="8b39b60d-ce53-41aa-990b-557252e12282" providerId="ADAL" clId="{949940F3-B4BF-4D0D-8332-3F7AD0114B0E}" dt="2022-08-22T09:25:45.680" v="509" actId="1076"/>
          <ac:grpSpMkLst>
            <pc:docMk/>
            <pc:sldMk cId="2583896292" sldId="950"/>
            <ac:grpSpMk id="10" creationId="{9AC56E9C-B854-44ED-E515-59EA4D92F07C}"/>
          </ac:grpSpMkLst>
        </pc:grpChg>
        <pc:grpChg chg="mod">
          <ac:chgData name="Marek Hrkal" userId="8b39b60d-ce53-41aa-990b-557252e12282" providerId="ADAL" clId="{949940F3-B4BF-4D0D-8332-3F7AD0114B0E}" dt="2022-08-22T09:25:48.344" v="511" actId="1076"/>
          <ac:grpSpMkLst>
            <pc:docMk/>
            <pc:sldMk cId="2583896292" sldId="950"/>
            <ac:grpSpMk id="13" creationId="{E76A6506-19D6-0E88-B54D-4C7C49D54715}"/>
          </ac:grpSpMkLst>
        </pc:grpChg>
        <pc:grpChg chg="mod">
          <ac:chgData name="Marek Hrkal" userId="8b39b60d-ce53-41aa-990b-557252e12282" providerId="ADAL" clId="{949940F3-B4BF-4D0D-8332-3F7AD0114B0E}" dt="2022-08-22T09:25:47.272" v="510" actId="1076"/>
          <ac:grpSpMkLst>
            <pc:docMk/>
            <pc:sldMk cId="2583896292" sldId="950"/>
            <ac:grpSpMk id="16" creationId="{ED94CC17-2533-5761-C38A-81A622227D3D}"/>
          </ac:grpSpMkLst>
        </pc:grpChg>
      </pc:sldChg>
      <pc:sldChg chg="modSp modAnim">
        <pc:chgData name="Marek Hrkal" userId="8b39b60d-ce53-41aa-990b-557252e12282" providerId="ADAL" clId="{949940F3-B4BF-4D0D-8332-3F7AD0114B0E}" dt="2022-08-22T07:59:59.271" v="168"/>
        <pc:sldMkLst>
          <pc:docMk/>
          <pc:sldMk cId="1419837680" sldId="954"/>
        </pc:sldMkLst>
        <pc:grpChg chg="mod">
          <ac:chgData name="Marek Hrkal" userId="8b39b60d-ce53-41aa-990b-557252e12282" providerId="ADAL" clId="{949940F3-B4BF-4D0D-8332-3F7AD0114B0E}" dt="2022-08-22T07:55:51.751" v="134" actId="962"/>
          <ac:grpSpMkLst>
            <pc:docMk/>
            <pc:sldMk cId="1419837680" sldId="954"/>
            <ac:grpSpMk id="197" creationId="{E26BB983-372E-DCCD-1EFD-F70A09D2DBB0}"/>
          </ac:grpSpMkLst>
        </pc:grpChg>
        <pc:grpChg chg="mod">
          <ac:chgData name="Marek Hrkal" userId="8b39b60d-ce53-41aa-990b-557252e12282" providerId="ADAL" clId="{949940F3-B4BF-4D0D-8332-3F7AD0114B0E}" dt="2022-08-22T07:56:30.287" v="135" actId="962"/>
          <ac:grpSpMkLst>
            <pc:docMk/>
            <pc:sldMk cId="1419837680" sldId="954"/>
            <ac:grpSpMk id="198" creationId="{3B8687AA-6F6E-46A3-7A7A-76D756BA2427}"/>
          </ac:grpSpMkLst>
        </pc:grpChg>
      </pc:sldChg>
      <pc:sldChg chg="modSp mod">
        <pc:chgData name="Marek Hrkal" userId="8b39b60d-ce53-41aa-990b-557252e12282" providerId="ADAL" clId="{949940F3-B4BF-4D0D-8332-3F7AD0114B0E}" dt="2022-08-22T09:26:12.039" v="513" actId="14429"/>
        <pc:sldMkLst>
          <pc:docMk/>
          <pc:sldMk cId="2720199734" sldId="959"/>
        </pc:sldMkLst>
        <pc:picChg chg="mod modVis">
          <ac:chgData name="Marek Hrkal" userId="8b39b60d-ce53-41aa-990b-557252e12282" providerId="ADAL" clId="{949940F3-B4BF-4D0D-8332-3F7AD0114B0E}" dt="2022-08-22T09:26:12.039" v="513" actId="14429"/>
          <ac:picMkLst>
            <pc:docMk/>
            <pc:sldMk cId="2720199734" sldId="959"/>
            <ac:picMk id="5" creationId="{83E58A95-61E4-92CB-B14C-6D66E7A613D5}"/>
          </ac:picMkLst>
        </pc:picChg>
      </pc:sldChg>
      <pc:sldChg chg="addSp delSp modSp mod delAnim modAnim">
        <pc:chgData name="Marek Hrkal" userId="8b39b60d-ce53-41aa-990b-557252e12282" providerId="ADAL" clId="{949940F3-B4BF-4D0D-8332-3F7AD0114B0E}" dt="2022-08-22T08:37:34.265" v="223"/>
        <pc:sldMkLst>
          <pc:docMk/>
          <pc:sldMk cId="3976981192" sldId="961"/>
        </pc:sldMkLst>
        <pc:spChg chg="add del mod">
          <ac:chgData name="Marek Hrkal" userId="8b39b60d-ce53-41aa-990b-557252e12282" providerId="ADAL" clId="{949940F3-B4BF-4D0D-8332-3F7AD0114B0E}" dt="2022-08-22T08:32:43.891" v="178" actId="478"/>
          <ac:spMkLst>
            <pc:docMk/>
            <pc:sldMk cId="3976981192" sldId="961"/>
            <ac:spMk id="3" creationId="{A627573B-E29A-0CEF-221F-DCCE597C1208}"/>
          </ac:spMkLst>
        </pc:spChg>
        <pc:spChg chg="add del mod">
          <ac:chgData name="Marek Hrkal" userId="8b39b60d-ce53-41aa-990b-557252e12282" providerId="ADAL" clId="{949940F3-B4BF-4D0D-8332-3F7AD0114B0E}" dt="2022-08-22T08:32:43.891" v="178" actId="478"/>
          <ac:spMkLst>
            <pc:docMk/>
            <pc:sldMk cId="3976981192" sldId="961"/>
            <ac:spMk id="5" creationId="{A816C999-C79F-BB00-B4BC-2FD31074B5F0}"/>
          </ac:spMkLst>
        </pc:spChg>
        <pc:spChg chg="add del mod">
          <ac:chgData name="Marek Hrkal" userId="8b39b60d-ce53-41aa-990b-557252e12282" providerId="ADAL" clId="{949940F3-B4BF-4D0D-8332-3F7AD0114B0E}" dt="2022-08-22T08:32:43.891" v="178" actId="478"/>
          <ac:spMkLst>
            <pc:docMk/>
            <pc:sldMk cId="3976981192" sldId="961"/>
            <ac:spMk id="6" creationId="{CC131C8A-E90B-8F8A-A9B7-A8D9E44FD29B}"/>
          </ac:spMkLst>
        </pc:spChg>
        <pc:spChg chg="add del mod">
          <ac:chgData name="Marek Hrkal" userId="8b39b60d-ce53-41aa-990b-557252e12282" providerId="ADAL" clId="{949940F3-B4BF-4D0D-8332-3F7AD0114B0E}" dt="2022-08-22T08:34:02.791" v="194" actId="11529"/>
          <ac:spMkLst>
            <pc:docMk/>
            <pc:sldMk cId="3976981192" sldId="961"/>
            <ac:spMk id="7" creationId="{2CCF988B-9007-9801-1DF3-8D31B49719AF}"/>
          </ac:spMkLst>
        </pc:spChg>
        <pc:spChg chg="add mod">
          <ac:chgData name="Marek Hrkal" userId="8b39b60d-ce53-41aa-990b-557252e12282" providerId="ADAL" clId="{949940F3-B4BF-4D0D-8332-3F7AD0114B0E}" dt="2022-08-22T08:33:58.575" v="192" actId="571"/>
          <ac:spMkLst>
            <pc:docMk/>
            <pc:sldMk cId="3976981192" sldId="961"/>
            <ac:spMk id="8" creationId="{9BD284D7-72D7-F751-0194-90C1911E4BA8}"/>
          </ac:spMkLst>
        </pc:spChg>
        <pc:spChg chg="add mod">
          <ac:chgData name="Marek Hrkal" userId="8b39b60d-ce53-41aa-990b-557252e12282" providerId="ADAL" clId="{949940F3-B4BF-4D0D-8332-3F7AD0114B0E}" dt="2022-08-22T08:33:57.918" v="191" actId="571"/>
          <ac:spMkLst>
            <pc:docMk/>
            <pc:sldMk cId="3976981192" sldId="961"/>
            <ac:spMk id="9" creationId="{98445A35-865E-1AA0-819C-BA971D8D45B3}"/>
          </ac:spMkLst>
        </pc:spChg>
        <pc:spChg chg="add del mod">
          <ac:chgData name="Marek Hrkal" userId="8b39b60d-ce53-41aa-990b-557252e12282" providerId="ADAL" clId="{949940F3-B4BF-4D0D-8332-3F7AD0114B0E}" dt="2022-08-22T08:35:23.950" v="205" actId="478"/>
          <ac:spMkLst>
            <pc:docMk/>
            <pc:sldMk cId="3976981192" sldId="961"/>
            <ac:spMk id="10" creationId="{9E044313-3838-9105-71A6-CDEF2E6C3337}"/>
          </ac:spMkLst>
        </pc:spChg>
        <pc:spChg chg="add del mod">
          <ac:chgData name="Marek Hrkal" userId="8b39b60d-ce53-41aa-990b-557252e12282" providerId="ADAL" clId="{949940F3-B4BF-4D0D-8332-3F7AD0114B0E}" dt="2022-08-22T08:35:23.950" v="205" actId="478"/>
          <ac:spMkLst>
            <pc:docMk/>
            <pc:sldMk cId="3976981192" sldId="961"/>
            <ac:spMk id="11" creationId="{C6D22D52-D0F9-FFAE-F3BE-4097A80C52E6}"/>
          </ac:spMkLst>
        </pc:spChg>
        <pc:spChg chg="add del mod">
          <ac:chgData name="Marek Hrkal" userId="8b39b60d-ce53-41aa-990b-557252e12282" providerId="ADAL" clId="{949940F3-B4BF-4D0D-8332-3F7AD0114B0E}" dt="2022-08-22T08:35:23.950" v="205" actId="478"/>
          <ac:spMkLst>
            <pc:docMk/>
            <pc:sldMk cId="3976981192" sldId="961"/>
            <ac:spMk id="12" creationId="{A9B72B4B-DE8C-C597-9F5C-1FC403081BC3}"/>
          </ac:spMkLst>
        </pc:spChg>
        <pc:spChg chg="add del mod">
          <ac:chgData name="Marek Hrkal" userId="8b39b60d-ce53-41aa-990b-557252e12282" providerId="ADAL" clId="{949940F3-B4BF-4D0D-8332-3F7AD0114B0E}" dt="2022-08-22T08:36:34.602" v="215" actId="478"/>
          <ac:spMkLst>
            <pc:docMk/>
            <pc:sldMk cId="3976981192" sldId="961"/>
            <ac:spMk id="13" creationId="{950BEC66-E7E0-4E5A-1747-F1484B34B448}"/>
          </ac:spMkLst>
        </pc:spChg>
        <pc:spChg chg="add del mod">
          <ac:chgData name="Marek Hrkal" userId="8b39b60d-ce53-41aa-990b-557252e12282" providerId="ADAL" clId="{949940F3-B4BF-4D0D-8332-3F7AD0114B0E}" dt="2022-08-22T08:36:34.602" v="215" actId="478"/>
          <ac:spMkLst>
            <pc:docMk/>
            <pc:sldMk cId="3976981192" sldId="961"/>
            <ac:spMk id="14" creationId="{98221FCA-22F0-1527-6E27-4456155EBBEC}"/>
          </ac:spMkLst>
        </pc:spChg>
        <pc:spChg chg="add del mod">
          <ac:chgData name="Marek Hrkal" userId="8b39b60d-ce53-41aa-990b-557252e12282" providerId="ADAL" clId="{949940F3-B4BF-4D0D-8332-3F7AD0114B0E}" dt="2022-08-22T08:36:34.602" v="215" actId="478"/>
          <ac:spMkLst>
            <pc:docMk/>
            <pc:sldMk cId="3976981192" sldId="961"/>
            <ac:spMk id="15" creationId="{B1F6D56B-FA38-3E6A-CB2C-1C347B0B2249}"/>
          </ac:spMkLst>
        </pc:spChg>
        <pc:spChg chg="add mod">
          <ac:chgData name="Marek Hrkal" userId="8b39b60d-ce53-41aa-990b-557252e12282" providerId="ADAL" clId="{949940F3-B4BF-4D0D-8332-3F7AD0114B0E}" dt="2022-08-22T08:37:22.479" v="219" actId="207"/>
          <ac:spMkLst>
            <pc:docMk/>
            <pc:sldMk cId="3976981192" sldId="961"/>
            <ac:spMk id="16" creationId="{819032F0-0611-7F20-FF1A-77862B8B3967}"/>
          </ac:spMkLst>
        </pc:spChg>
        <pc:spChg chg="add mod">
          <ac:chgData name="Marek Hrkal" userId="8b39b60d-ce53-41aa-990b-557252e12282" providerId="ADAL" clId="{949940F3-B4BF-4D0D-8332-3F7AD0114B0E}" dt="2022-08-22T08:37:24.647" v="220" actId="571"/>
          <ac:spMkLst>
            <pc:docMk/>
            <pc:sldMk cId="3976981192" sldId="961"/>
            <ac:spMk id="17" creationId="{8B02F50E-66B1-1DA6-BBD7-E2A565B8D13A}"/>
          </ac:spMkLst>
        </pc:spChg>
        <pc:spChg chg="add mod">
          <ac:chgData name="Marek Hrkal" userId="8b39b60d-ce53-41aa-990b-557252e12282" providerId="ADAL" clId="{949940F3-B4BF-4D0D-8332-3F7AD0114B0E}" dt="2022-08-22T08:37:26.319" v="221" actId="571"/>
          <ac:spMkLst>
            <pc:docMk/>
            <pc:sldMk cId="3976981192" sldId="961"/>
            <ac:spMk id="18" creationId="{6407A866-6BE7-21EB-26B6-429C03F56436}"/>
          </ac:spMkLst>
        </pc:spChg>
      </pc:sldChg>
      <pc:sldChg chg="modAnim">
        <pc:chgData name="Marek Hrkal" userId="8b39b60d-ce53-41aa-990b-557252e12282" providerId="ADAL" clId="{949940F3-B4BF-4D0D-8332-3F7AD0114B0E}" dt="2022-08-22T08:52:01.857" v="317"/>
        <pc:sldMkLst>
          <pc:docMk/>
          <pc:sldMk cId="3698734699" sldId="962"/>
        </pc:sldMkLst>
      </pc:sldChg>
      <pc:sldChg chg="add">
        <pc:chgData name="Marek Hrkal" userId="8b39b60d-ce53-41aa-990b-557252e12282" providerId="ADAL" clId="{949940F3-B4BF-4D0D-8332-3F7AD0114B0E}" dt="2022-08-22T07:37:54.037" v="32" actId="2890"/>
        <pc:sldMkLst>
          <pc:docMk/>
          <pc:sldMk cId="1691919693" sldId="963"/>
        </pc:sldMkLst>
      </pc:sldChg>
      <pc:sldChg chg="add del">
        <pc:chgData name="Marek Hrkal" userId="8b39b60d-ce53-41aa-990b-557252e12282" providerId="ADAL" clId="{949940F3-B4BF-4D0D-8332-3F7AD0114B0E}" dt="2022-08-22T07:37:51.345" v="31" actId="47"/>
        <pc:sldMkLst>
          <pc:docMk/>
          <pc:sldMk cId="2672752036" sldId="963"/>
        </pc:sldMkLst>
      </pc:sldChg>
      <pc:sldChg chg="modSp add ord modAnim">
        <pc:chgData name="Marek Hrkal" userId="8b39b60d-ce53-41aa-990b-557252e12282" providerId="ADAL" clId="{949940F3-B4BF-4D0D-8332-3F7AD0114B0E}" dt="2022-08-22T08:48:29.644" v="311"/>
        <pc:sldMkLst>
          <pc:docMk/>
          <pc:sldMk cId="1454041394" sldId="964"/>
        </pc:sldMkLst>
        <pc:spChg chg="mod">
          <ac:chgData name="Marek Hrkal" userId="8b39b60d-ce53-41aa-990b-557252e12282" providerId="ADAL" clId="{949940F3-B4BF-4D0D-8332-3F7AD0114B0E}" dt="2022-08-22T08:47:22.937" v="291" actId="20577"/>
          <ac:spMkLst>
            <pc:docMk/>
            <pc:sldMk cId="1454041394" sldId="964"/>
            <ac:spMk id="5" creationId="{9ACDA58A-DCBB-479C-9C76-19E423945F8F}"/>
          </ac:spMkLst>
        </pc:spChg>
        <pc:spChg chg="mod">
          <ac:chgData name="Marek Hrkal" userId="8b39b60d-ce53-41aa-990b-557252e12282" providerId="ADAL" clId="{949940F3-B4BF-4D0D-8332-3F7AD0114B0E}" dt="2022-08-22T08:47:50.734" v="307" actId="20577"/>
          <ac:spMkLst>
            <pc:docMk/>
            <pc:sldMk cId="1454041394" sldId="964"/>
            <ac:spMk id="8" creationId="{25B23930-FB85-4E24-8BCF-8BFD8C56CF4E}"/>
          </ac:spMkLst>
        </pc:spChg>
        <pc:spChg chg="mod">
          <ac:chgData name="Marek Hrkal" userId="8b39b60d-ce53-41aa-990b-557252e12282" providerId="ADAL" clId="{949940F3-B4BF-4D0D-8332-3F7AD0114B0E}" dt="2022-08-22T08:47:27.507" v="293" actId="20577"/>
          <ac:spMkLst>
            <pc:docMk/>
            <pc:sldMk cId="1454041394" sldId="964"/>
            <ac:spMk id="10" creationId="{0D49AD99-CA53-4B0D-BC89-BF2AC27E0406}"/>
          </ac:spMkLst>
        </pc:spChg>
        <pc:spChg chg="mod">
          <ac:chgData name="Marek Hrkal" userId="8b39b60d-ce53-41aa-990b-557252e12282" providerId="ADAL" clId="{949940F3-B4BF-4D0D-8332-3F7AD0114B0E}" dt="2022-08-22T08:47:28.761" v="294" actId="20577"/>
          <ac:spMkLst>
            <pc:docMk/>
            <pc:sldMk cId="1454041394" sldId="964"/>
            <ac:spMk id="12" creationId="{C215A952-A0FA-41FB-AB8D-A65D62FD0193}"/>
          </ac:spMkLst>
        </pc:spChg>
        <pc:spChg chg="mod">
          <ac:chgData name="Marek Hrkal" userId="8b39b60d-ce53-41aa-990b-557252e12282" providerId="ADAL" clId="{949940F3-B4BF-4D0D-8332-3F7AD0114B0E}" dt="2022-08-22T08:45:16.486" v="275" actId="962"/>
          <ac:spMkLst>
            <pc:docMk/>
            <pc:sldMk cId="1454041394" sldId="964"/>
            <ac:spMk id="14" creationId="{35E9E95D-E3C4-4253-974F-42C83B81FCEB}"/>
          </ac:spMkLst>
        </pc:spChg>
        <pc:spChg chg="mod">
          <ac:chgData name="Marek Hrkal" userId="8b39b60d-ce53-41aa-990b-557252e12282" providerId="ADAL" clId="{949940F3-B4BF-4D0D-8332-3F7AD0114B0E}" dt="2022-08-22T08:47:30.448" v="295" actId="20577"/>
          <ac:spMkLst>
            <pc:docMk/>
            <pc:sldMk cId="1454041394" sldId="964"/>
            <ac:spMk id="16" creationId="{42700861-E8D1-4A95-B324-971EC669B101}"/>
          </ac:spMkLst>
        </pc:spChg>
        <pc:spChg chg="mod">
          <ac:chgData name="Marek Hrkal" userId="8b39b60d-ce53-41aa-990b-557252e12282" providerId="ADAL" clId="{949940F3-B4BF-4D0D-8332-3F7AD0114B0E}" dt="2022-08-22T08:47:41.746" v="306" actId="20577"/>
          <ac:spMkLst>
            <pc:docMk/>
            <pc:sldMk cId="1454041394" sldId="964"/>
            <ac:spMk id="26" creationId="{3FEFB842-DEE7-45FF-A07D-3B0AC30E4878}"/>
          </ac:spMkLst>
        </pc:spChg>
      </pc:sldChg>
      <pc:sldChg chg="add">
        <pc:chgData name="Marek Hrkal" userId="8b39b60d-ce53-41aa-990b-557252e12282" providerId="ADAL" clId="{949940F3-B4BF-4D0D-8332-3F7AD0114B0E}" dt="2022-08-22T08:46:03.062" v="285" actId="2890"/>
        <pc:sldMkLst>
          <pc:docMk/>
          <pc:sldMk cId="3578974472" sldId="965"/>
        </pc:sldMkLst>
      </pc:sldChg>
      <pc:sldChg chg="add">
        <pc:chgData name="Marek Hrkal" userId="8b39b60d-ce53-41aa-990b-557252e12282" providerId="ADAL" clId="{949940F3-B4BF-4D0D-8332-3F7AD0114B0E}" dt="2022-08-22T08:49:23.709" v="312" actId="2890"/>
        <pc:sldMkLst>
          <pc:docMk/>
          <pc:sldMk cId="2539838962" sldId="966"/>
        </pc:sldMkLst>
      </pc:sldChg>
      <pc:sldChg chg="add modTransition setBg modAnim">
        <pc:chgData name="Marek Hrkal" userId="8b39b60d-ce53-41aa-990b-557252e12282" providerId="ADAL" clId="{949940F3-B4BF-4D0D-8332-3F7AD0114B0E}" dt="2022-08-22T08:58:21.782" v="338"/>
        <pc:sldMkLst>
          <pc:docMk/>
          <pc:sldMk cId="1297884397" sldId="967"/>
        </pc:sldMkLst>
      </pc:sldChg>
      <pc:sldChg chg="add del modTransition modAnim">
        <pc:chgData name="Marek Hrkal" userId="8b39b60d-ce53-41aa-990b-557252e12282" providerId="ADAL" clId="{949940F3-B4BF-4D0D-8332-3F7AD0114B0E}" dt="2022-08-22T08:57:09.554" v="334" actId="47"/>
        <pc:sldMkLst>
          <pc:docMk/>
          <pc:sldMk cId="3002499423" sldId="968"/>
        </pc:sldMkLst>
      </pc:sldChg>
      <pc:sldChg chg="add modTransition modAnim">
        <pc:chgData name="Marek Hrkal" userId="8b39b60d-ce53-41aa-990b-557252e12282" providerId="ADAL" clId="{949940F3-B4BF-4D0D-8332-3F7AD0114B0E}" dt="2022-08-22T08:58:28.662" v="339"/>
        <pc:sldMkLst>
          <pc:docMk/>
          <pc:sldMk cId="1650463242" sldId="969"/>
        </pc:sldMkLst>
      </pc:sldChg>
      <pc:sldChg chg="add del">
        <pc:chgData name="Marek Hrkal" userId="8b39b60d-ce53-41aa-990b-557252e12282" providerId="ADAL" clId="{949940F3-B4BF-4D0D-8332-3F7AD0114B0E}" dt="2022-08-22T09:04:31.929" v="354" actId="47"/>
        <pc:sldMkLst>
          <pc:docMk/>
          <pc:sldMk cId="3118435350" sldId="970"/>
        </pc:sldMkLst>
      </pc:sldChg>
      <pc:sldChg chg="add">
        <pc:chgData name="Marek Hrkal" userId="8b39b60d-ce53-41aa-990b-557252e12282" providerId="ADAL" clId="{949940F3-B4BF-4D0D-8332-3F7AD0114B0E}" dt="2022-08-22T09:04:29.001" v="353"/>
        <pc:sldMkLst>
          <pc:docMk/>
          <pc:sldMk cId="240942461" sldId="971"/>
        </pc:sldMkLst>
      </pc:sldChg>
      <pc:sldChg chg="add">
        <pc:chgData name="Marek Hrkal" userId="8b39b60d-ce53-41aa-990b-557252e12282" providerId="ADAL" clId="{949940F3-B4BF-4D0D-8332-3F7AD0114B0E}" dt="2022-08-22T09:04:29.001" v="353"/>
        <pc:sldMkLst>
          <pc:docMk/>
          <pc:sldMk cId="1016662548" sldId="972"/>
        </pc:sldMkLst>
      </pc:sldChg>
      <pc:sldChg chg="add setBg">
        <pc:chgData name="Marek Hrkal" userId="8b39b60d-ce53-41aa-990b-557252e12282" providerId="ADAL" clId="{949940F3-B4BF-4D0D-8332-3F7AD0114B0E}" dt="2022-08-22T09:04:29.001" v="353"/>
        <pc:sldMkLst>
          <pc:docMk/>
          <pc:sldMk cId="388840481" sldId="973"/>
        </pc:sldMkLst>
      </pc:sldChg>
      <pc:sldChg chg="add">
        <pc:chgData name="Marek Hrkal" userId="8b39b60d-ce53-41aa-990b-557252e12282" providerId="ADAL" clId="{949940F3-B4BF-4D0D-8332-3F7AD0114B0E}" dt="2022-08-22T09:04:29.001" v="353"/>
        <pc:sldMkLst>
          <pc:docMk/>
          <pc:sldMk cId="1626066953" sldId="974"/>
        </pc:sldMkLst>
      </pc:sldChg>
      <pc:sldChg chg="add">
        <pc:chgData name="Marek Hrkal" userId="8b39b60d-ce53-41aa-990b-557252e12282" providerId="ADAL" clId="{949940F3-B4BF-4D0D-8332-3F7AD0114B0E}" dt="2022-08-22T09:04:29.001" v="353"/>
        <pc:sldMkLst>
          <pc:docMk/>
          <pc:sldMk cId="3183739476" sldId="975"/>
        </pc:sldMkLst>
      </pc:sldChg>
      <pc:sldChg chg="add">
        <pc:chgData name="Marek Hrkal" userId="8b39b60d-ce53-41aa-990b-557252e12282" providerId="ADAL" clId="{949940F3-B4BF-4D0D-8332-3F7AD0114B0E}" dt="2022-08-22T09:04:29.001" v="353"/>
        <pc:sldMkLst>
          <pc:docMk/>
          <pc:sldMk cId="2029791636" sldId="976"/>
        </pc:sldMkLst>
      </pc:sldChg>
      <pc:sldChg chg="add">
        <pc:chgData name="Marek Hrkal" userId="8b39b60d-ce53-41aa-990b-557252e12282" providerId="ADAL" clId="{949940F3-B4BF-4D0D-8332-3F7AD0114B0E}" dt="2022-08-22T09:04:29.001" v="353"/>
        <pc:sldMkLst>
          <pc:docMk/>
          <pc:sldMk cId="450608330" sldId="977"/>
        </pc:sldMkLst>
      </pc:sldChg>
      <pc:sldChg chg="add">
        <pc:chgData name="Marek Hrkal" userId="8b39b60d-ce53-41aa-990b-557252e12282" providerId="ADAL" clId="{949940F3-B4BF-4D0D-8332-3F7AD0114B0E}" dt="2022-08-22T09:04:29.001" v="353"/>
        <pc:sldMkLst>
          <pc:docMk/>
          <pc:sldMk cId="831840158" sldId="978"/>
        </pc:sldMkLst>
      </pc:sldChg>
      <pc:sldChg chg="add">
        <pc:chgData name="Marek Hrkal" userId="8b39b60d-ce53-41aa-990b-557252e12282" providerId="ADAL" clId="{949940F3-B4BF-4D0D-8332-3F7AD0114B0E}" dt="2022-08-22T09:04:29.001" v="353"/>
        <pc:sldMkLst>
          <pc:docMk/>
          <pc:sldMk cId="426855983" sldId="979"/>
        </pc:sldMkLst>
      </pc:sldChg>
      <pc:sldChg chg="add setBg">
        <pc:chgData name="Marek Hrkal" userId="8b39b60d-ce53-41aa-990b-557252e12282" providerId="ADAL" clId="{949940F3-B4BF-4D0D-8332-3F7AD0114B0E}" dt="2022-08-22T09:04:29.001" v="353"/>
        <pc:sldMkLst>
          <pc:docMk/>
          <pc:sldMk cId="1369377021" sldId="980"/>
        </pc:sldMkLst>
      </pc:sldChg>
      <pc:sldChg chg="add setBg">
        <pc:chgData name="Marek Hrkal" userId="8b39b60d-ce53-41aa-990b-557252e12282" providerId="ADAL" clId="{949940F3-B4BF-4D0D-8332-3F7AD0114B0E}" dt="2022-08-22T09:04:29.001" v="353"/>
        <pc:sldMkLst>
          <pc:docMk/>
          <pc:sldMk cId="2836212377" sldId="981"/>
        </pc:sldMkLst>
      </pc:sldChg>
      <pc:sldChg chg="add">
        <pc:chgData name="Marek Hrkal" userId="8b39b60d-ce53-41aa-990b-557252e12282" providerId="ADAL" clId="{949940F3-B4BF-4D0D-8332-3F7AD0114B0E}" dt="2022-08-22T09:04:29.001" v="353"/>
        <pc:sldMkLst>
          <pc:docMk/>
          <pc:sldMk cId="2630743662" sldId="982"/>
        </pc:sldMkLst>
      </pc:sldChg>
      <pc:sldChg chg="add">
        <pc:chgData name="Marek Hrkal" userId="8b39b60d-ce53-41aa-990b-557252e12282" providerId="ADAL" clId="{949940F3-B4BF-4D0D-8332-3F7AD0114B0E}" dt="2022-08-22T09:04:29.001" v="353"/>
        <pc:sldMkLst>
          <pc:docMk/>
          <pc:sldMk cId="1098109567" sldId="983"/>
        </pc:sldMkLst>
      </pc:sldChg>
      <pc:sldChg chg="addSp modSp new mod">
        <pc:chgData name="Marek Hrkal" userId="8b39b60d-ce53-41aa-990b-557252e12282" providerId="ADAL" clId="{949940F3-B4BF-4D0D-8332-3F7AD0114B0E}" dt="2022-08-22T09:06:17.431" v="380" actId="20577"/>
        <pc:sldMkLst>
          <pc:docMk/>
          <pc:sldMk cId="97071234" sldId="984"/>
        </pc:sldMkLst>
        <pc:spChg chg="add mod">
          <ac:chgData name="Marek Hrkal" userId="8b39b60d-ce53-41aa-990b-557252e12282" providerId="ADAL" clId="{949940F3-B4BF-4D0D-8332-3F7AD0114B0E}" dt="2022-08-22T09:05:38.591" v="364" actId="207"/>
          <ac:spMkLst>
            <pc:docMk/>
            <pc:sldMk cId="97071234" sldId="984"/>
            <ac:spMk id="2" creationId="{F9122F38-CBEF-7C54-40A9-0BDABFA23830}"/>
          </ac:spMkLst>
        </pc:spChg>
        <pc:spChg chg="add">
          <ac:chgData name="Marek Hrkal" userId="8b39b60d-ce53-41aa-990b-557252e12282" providerId="ADAL" clId="{949940F3-B4BF-4D0D-8332-3F7AD0114B0E}" dt="2022-08-22T09:06:02.480" v="366" actId="11529"/>
          <ac:spMkLst>
            <pc:docMk/>
            <pc:sldMk cId="97071234" sldId="984"/>
            <ac:spMk id="3" creationId="{0EA428B9-D9E7-3219-6FFA-A40C6ACC926A}"/>
          </ac:spMkLst>
        </pc:spChg>
        <pc:spChg chg="add mod">
          <ac:chgData name="Marek Hrkal" userId="8b39b60d-ce53-41aa-990b-557252e12282" providerId="ADAL" clId="{949940F3-B4BF-4D0D-8332-3F7AD0114B0E}" dt="2022-08-22T09:06:17.431" v="380" actId="20577"/>
          <ac:spMkLst>
            <pc:docMk/>
            <pc:sldMk cId="97071234" sldId="984"/>
            <ac:spMk id="4" creationId="{521A9F6C-3080-69F7-518B-4A51CA00BD9C}"/>
          </ac:spMkLst>
        </pc:spChg>
      </pc:sldChg>
      <pc:sldChg chg="addSp modSp new mod modTransition">
        <pc:chgData name="Marek Hrkal" userId="8b39b60d-ce53-41aa-990b-557252e12282" providerId="ADAL" clId="{949940F3-B4BF-4D0D-8332-3F7AD0114B0E}" dt="2022-08-22T09:07:18.367" v="405" actId="1037"/>
        <pc:sldMkLst>
          <pc:docMk/>
          <pc:sldMk cId="116647240" sldId="985"/>
        </pc:sldMkLst>
        <pc:spChg chg="add mod">
          <ac:chgData name="Marek Hrkal" userId="8b39b60d-ce53-41aa-990b-557252e12282" providerId="ADAL" clId="{949940F3-B4BF-4D0D-8332-3F7AD0114B0E}" dt="2022-08-22T09:07:04.823" v="403" actId="1076"/>
          <ac:spMkLst>
            <pc:docMk/>
            <pc:sldMk cId="116647240" sldId="985"/>
            <ac:spMk id="3" creationId="{61088787-163A-79D4-8F5E-3344A2517A20}"/>
          </ac:spMkLst>
        </pc:spChg>
        <pc:spChg chg="add mod">
          <ac:chgData name="Marek Hrkal" userId="8b39b60d-ce53-41aa-990b-557252e12282" providerId="ADAL" clId="{949940F3-B4BF-4D0D-8332-3F7AD0114B0E}" dt="2022-08-22T09:07:04.823" v="403" actId="1076"/>
          <ac:spMkLst>
            <pc:docMk/>
            <pc:sldMk cId="116647240" sldId="985"/>
            <ac:spMk id="5" creationId="{32F3ABF9-0586-C6C1-3BF6-D7C37BC69CA1}"/>
          </ac:spMkLst>
        </pc:spChg>
        <pc:spChg chg="add mod">
          <ac:chgData name="Marek Hrkal" userId="8b39b60d-ce53-41aa-990b-557252e12282" providerId="ADAL" clId="{949940F3-B4BF-4D0D-8332-3F7AD0114B0E}" dt="2022-08-22T09:07:18.367" v="405" actId="1037"/>
          <ac:spMkLst>
            <pc:docMk/>
            <pc:sldMk cId="116647240" sldId="985"/>
            <ac:spMk id="7" creationId="{545AA2AC-AABC-0B6F-F233-78240F20C047}"/>
          </ac:spMkLst>
        </pc:spChg>
      </pc:sldChg>
      <pc:sldChg chg="addSp delSp modSp add mod">
        <pc:chgData name="Marek Hrkal" userId="8b39b60d-ce53-41aa-990b-557252e12282" providerId="ADAL" clId="{949940F3-B4BF-4D0D-8332-3F7AD0114B0E}" dt="2022-08-22T09:17:30.289" v="479" actId="12789"/>
        <pc:sldMkLst>
          <pc:docMk/>
          <pc:sldMk cId="2515681371" sldId="986"/>
        </pc:sldMkLst>
        <pc:spChg chg="mod">
          <ac:chgData name="Marek Hrkal" userId="8b39b60d-ce53-41aa-990b-557252e12282" providerId="ADAL" clId="{949940F3-B4BF-4D0D-8332-3F7AD0114B0E}" dt="2022-08-22T09:17:30.289" v="479" actId="12789"/>
          <ac:spMkLst>
            <pc:docMk/>
            <pc:sldMk cId="2515681371" sldId="986"/>
            <ac:spMk id="2" creationId="{733E23AC-1356-3CBD-C855-75CD4A7F89EE}"/>
          </ac:spMkLst>
        </pc:spChg>
        <pc:spChg chg="del">
          <ac:chgData name="Marek Hrkal" userId="8b39b60d-ce53-41aa-990b-557252e12282" providerId="ADAL" clId="{949940F3-B4BF-4D0D-8332-3F7AD0114B0E}" dt="2022-08-22T09:09:30.551" v="413" actId="478"/>
          <ac:spMkLst>
            <pc:docMk/>
            <pc:sldMk cId="2515681371" sldId="986"/>
            <ac:spMk id="3" creationId="{1771A21D-C415-4BC9-C0CB-145E6673BAD5}"/>
          </ac:spMkLst>
        </pc:spChg>
        <pc:spChg chg="mod">
          <ac:chgData name="Marek Hrkal" userId="8b39b60d-ce53-41aa-990b-557252e12282" providerId="ADAL" clId="{949940F3-B4BF-4D0D-8332-3F7AD0114B0E}" dt="2022-08-22T09:17:30.289" v="479" actId="12789"/>
          <ac:spMkLst>
            <pc:docMk/>
            <pc:sldMk cId="2515681371" sldId="986"/>
            <ac:spMk id="4" creationId="{8ABB7AAF-7644-5C5C-9F9E-E2CFADA10EFE}"/>
          </ac:spMkLst>
        </pc:spChg>
        <pc:spChg chg="add del mod">
          <ac:chgData name="Marek Hrkal" userId="8b39b60d-ce53-41aa-990b-557252e12282" providerId="ADAL" clId="{949940F3-B4BF-4D0D-8332-3F7AD0114B0E}" dt="2022-08-22T09:11:41.747" v="424" actId="767"/>
          <ac:spMkLst>
            <pc:docMk/>
            <pc:sldMk cId="2515681371" sldId="986"/>
            <ac:spMk id="5" creationId="{D1FEEECE-4F1C-8EA9-B156-1C54785A3F4E}"/>
          </ac:spMkLst>
        </pc:spChg>
        <pc:spChg chg="mod">
          <ac:chgData name="Marek Hrkal" userId="8b39b60d-ce53-41aa-990b-557252e12282" providerId="ADAL" clId="{949940F3-B4BF-4D0D-8332-3F7AD0114B0E}" dt="2022-08-22T09:17:30.289" v="479" actId="12789"/>
          <ac:spMkLst>
            <pc:docMk/>
            <pc:sldMk cId="2515681371" sldId="986"/>
            <ac:spMk id="8" creationId="{7E596C43-86EB-7942-06E3-0BEE79480B36}"/>
          </ac:spMkLst>
        </pc:spChg>
        <pc:spChg chg="mod">
          <ac:chgData name="Marek Hrkal" userId="8b39b60d-ce53-41aa-990b-557252e12282" providerId="ADAL" clId="{949940F3-B4BF-4D0D-8332-3F7AD0114B0E}" dt="2022-08-22T09:17:30.289" v="479" actId="12789"/>
          <ac:spMkLst>
            <pc:docMk/>
            <pc:sldMk cId="2515681371" sldId="986"/>
            <ac:spMk id="9" creationId="{B55246A7-B336-1CAD-3CB5-65BB4B94124F}"/>
          </ac:spMkLst>
        </pc:spChg>
        <pc:spChg chg="mod">
          <ac:chgData name="Marek Hrkal" userId="8b39b60d-ce53-41aa-990b-557252e12282" providerId="ADAL" clId="{949940F3-B4BF-4D0D-8332-3F7AD0114B0E}" dt="2022-08-22T09:17:30.289" v="479" actId="12789"/>
          <ac:spMkLst>
            <pc:docMk/>
            <pc:sldMk cId="2515681371" sldId="986"/>
            <ac:spMk id="11" creationId="{1A649107-990F-8356-4076-936C2D3E01FF}"/>
          </ac:spMkLst>
        </pc:spChg>
        <pc:spChg chg="mod">
          <ac:chgData name="Marek Hrkal" userId="8b39b60d-ce53-41aa-990b-557252e12282" providerId="ADAL" clId="{949940F3-B4BF-4D0D-8332-3F7AD0114B0E}" dt="2022-08-22T09:11:49.042" v="427" actId="108"/>
          <ac:spMkLst>
            <pc:docMk/>
            <pc:sldMk cId="2515681371" sldId="986"/>
            <ac:spMk id="39" creationId="{D35ECAB1-2D0F-0ACF-3DF2-7CDE6E754A48}"/>
          </ac:spMkLst>
        </pc:spChg>
        <pc:grpChg chg="del">
          <ac:chgData name="Marek Hrkal" userId="8b39b60d-ce53-41aa-990b-557252e12282" providerId="ADAL" clId="{949940F3-B4BF-4D0D-8332-3F7AD0114B0E}" dt="2022-08-22T09:09:02.120" v="412" actId="478"/>
          <ac:grpSpMkLst>
            <pc:docMk/>
            <pc:sldMk cId="2515681371" sldId="986"/>
            <ac:grpSpMk id="12" creationId="{0B875922-84FD-82D1-5DF1-DB0BE370DA04}"/>
          </ac:grpSpMkLst>
        </pc:grpChg>
      </pc:sldChg>
      <pc:sldChg chg="modSp add del mod">
        <pc:chgData name="Marek Hrkal" userId="8b39b60d-ce53-41aa-990b-557252e12282" providerId="ADAL" clId="{949940F3-B4BF-4D0D-8332-3F7AD0114B0E}" dt="2022-08-22T09:22:19.176" v="491" actId="47"/>
        <pc:sldMkLst>
          <pc:docMk/>
          <pc:sldMk cId="732727539" sldId="987"/>
        </pc:sldMkLst>
        <pc:picChg chg="mod modCrop">
          <ac:chgData name="Marek Hrkal" userId="8b39b60d-ce53-41aa-990b-557252e12282" providerId="ADAL" clId="{949940F3-B4BF-4D0D-8332-3F7AD0114B0E}" dt="2022-08-22T09:18:40.655" v="483" actId="18131"/>
          <ac:picMkLst>
            <pc:docMk/>
            <pc:sldMk cId="732727539" sldId="987"/>
            <ac:picMk id="4" creationId="{4DCEDAA9-3E4B-BB6E-F201-0B7ACAF78D42}"/>
          </ac:picMkLst>
        </pc:picChg>
      </pc:sldChg>
      <pc:sldChg chg="modSp add mod">
        <pc:chgData name="Marek Hrkal" userId="8b39b60d-ce53-41aa-990b-557252e12282" providerId="ADAL" clId="{949940F3-B4BF-4D0D-8332-3F7AD0114B0E}" dt="2022-08-22T09:25:23.904" v="508" actId="14100"/>
        <pc:sldMkLst>
          <pc:docMk/>
          <pc:sldMk cId="1200824287" sldId="987"/>
        </pc:sldMkLst>
        <pc:spChg chg="mod">
          <ac:chgData name="Marek Hrkal" userId="8b39b60d-ce53-41aa-990b-557252e12282" providerId="ADAL" clId="{949940F3-B4BF-4D0D-8332-3F7AD0114B0E}" dt="2022-08-22T09:25:20.400" v="507" actId="14100"/>
          <ac:spMkLst>
            <pc:docMk/>
            <pc:sldMk cId="1200824287" sldId="987"/>
            <ac:spMk id="4" creationId="{8ABB7AAF-7644-5C5C-9F9E-E2CFADA10EFE}"/>
          </ac:spMkLst>
        </pc:spChg>
        <pc:spChg chg="mod">
          <ac:chgData name="Marek Hrkal" userId="8b39b60d-ce53-41aa-990b-557252e12282" providerId="ADAL" clId="{949940F3-B4BF-4D0D-8332-3F7AD0114B0E}" dt="2022-08-22T09:25:23.904" v="508" actId="14100"/>
          <ac:spMkLst>
            <pc:docMk/>
            <pc:sldMk cId="1200824287" sldId="987"/>
            <ac:spMk id="8" creationId="{7E596C43-86EB-7942-06E3-0BEE79480B36}"/>
          </ac:spMkLst>
        </pc:spChg>
        <pc:spChg chg="mod">
          <ac:chgData name="Marek Hrkal" userId="8b39b60d-ce53-41aa-990b-557252e12282" providerId="ADAL" clId="{949940F3-B4BF-4D0D-8332-3F7AD0114B0E}" dt="2022-08-22T09:25:03.935" v="504" actId="1076"/>
          <ac:spMkLst>
            <pc:docMk/>
            <pc:sldMk cId="1200824287" sldId="987"/>
            <ac:spMk id="42" creationId="{AEB92BE9-36AF-AC6D-A43E-EC2EEA5C940D}"/>
          </ac:spMkLst>
        </pc:spChg>
      </pc:sldChg>
      <pc:sldChg chg="modSp add del mod">
        <pc:chgData name="Marek Hrkal" userId="8b39b60d-ce53-41aa-990b-557252e12282" providerId="ADAL" clId="{949940F3-B4BF-4D0D-8332-3F7AD0114B0E}" dt="2022-08-22T09:17:23.142" v="478" actId="2890"/>
        <pc:sldMkLst>
          <pc:docMk/>
          <pc:sldMk cId="1486095861" sldId="987"/>
        </pc:sldMkLst>
        <pc:spChg chg="mod">
          <ac:chgData name="Marek Hrkal" userId="8b39b60d-ce53-41aa-990b-557252e12282" providerId="ADAL" clId="{949940F3-B4BF-4D0D-8332-3F7AD0114B0E}" dt="2022-08-22T09:17:22.802" v="477" actId="108"/>
          <ac:spMkLst>
            <pc:docMk/>
            <pc:sldMk cId="1486095861" sldId="987"/>
            <ac:spMk id="4" creationId="{8ABB7AAF-7644-5C5C-9F9E-E2CFADA10EFE}"/>
          </ac:spMkLst>
        </pc:spChg>
        <pc:spChg chg="mod">
          <ac:chgData name="Marek Hrkal" userId="8b39b60d-ce53-41aa-990b-557252e12282" providerId="ADAL" clId="{949940F3-B4BF-4D0D-8332-3F7AD0114B0E}" dt="2022-08-22T09:17:21.682" v="475" actId="108"/>
          <ac:spMkLst>
            <pc:docMk/>
            <pc:sldMk cId="1486095861" sldId="987"/>
            <ac:spMk id="8" creationId="{7E596C43-86EB-7942-06E3-0BEE79480B36}"/>
          </ac:spMkLst>
        </pc:spChg>
      </pc:sldChg>
      <pc:sldChg chg="modSp add mod">
        <pc:chgData name="Marek Hrkal" userId="8b39b60d-ce53-41aa-990b-557252e12282" providerId="ADAL" clId="{949940F3-B4BF-4D0D-8332-3F7AD0114B0E}" dt="2022-08-22T09:26:36.808" v="515" actId="18131"/>
        <pc:sldMkLst>
          <pc:docMk/>
          <pc:sldMk cId="3088436373" sldId="988"/>
        </pc:sldMkLst>
        <pc:picChg chg="mod modCrop">
          <ac:chgData name="Marek Hrkal" userId="8b39b60d-ce53-41aa-990b-557252e12282" providerId="ADAL" clId="{949940F3-B4BF-4D0D-8332-3F7AD0114B0E}" dt="2022-08-22T09:26:36.808" v="515" actId="18131"/>
          <ac:picMkLst>
            <pc:docMk/>
            <pc:sldMk cId="3088436373" sldId="988"/>
            <ac:picMk id="4" creationId="{4DCEDAA9-3E4B-BB6E-F201-0B7ACAF78D42}"/>
          </ac:picMkLst>
        </pc:picChg>
      </pc:sldChg>
      <pc:sldChg chg="modSp add del mod">
        <pc:chgData name="Marek Hrkal" userId="8b39b60d-ce53-41aa-990b-557252e12282" providerId="ADAL" clId="{949940F3-B4BF-4D0D-8332-3F7AD0114B0E}" dt="2022-08-22T09:23:22.873" v="502" actId="47"/>
        <pc:sldMkLst>
          <pc:docMk/>
          <pc:sldMk cId="3914530596" sldId="988"/>
        </pc:sldMkLst>
        <pc:spChg chg="mod">
          <ac:chgData name="Marek Hrkal" userId="8b39b60d-ce53-41aa-990b-557252e12282" providerId="ADAL" clId="{949940F3-B4BF-4D0D-8332-3F7AD0114B0E}" dt="2022-08-22T09:21:30.848" v="486" actId="108"/>
          <ac:spMkLst>
            <pc:docMk/>
            <pc:sldMk cId="3914530596" sldId="988"/>
            <ac:spMk id="4" creationId="{8ABB7AAF-7644-5C5C-9F9E-E2CFADA10EFE}"/>
          </ac:spMkLst>
        </pc:spChg>
        <pc:spChg chg="mod">
          <ac:chgData name="Marek Hrkal" userId="8b39b60d-ce53-41aa-990b-557252e12282" providerId="ADAL" clId="{949940F3-B4BF-4D0D-8332-3F7AD0114B0E}" dt="2022-08-22T09:21:43.856" v="488" actId="14100"/>
          <ac:spMkLst>
            <pc:docMk/>
            <pc:sldMk cId="3914530596" sldId="988"/>
            <ac:spMk id="8" creationId="{7E596C43-86EB-7942-06E3-0BEE79480B36}"/>
          </ac:spMkLst>
        </pc:spChg>
        <pc:spChg chg="mod">
          <ac:chgData name="Marek Hrkal" userId="8b39b60d-ce53-41aa-990b-557252e12282" providerId="ADAL" clId="{949940F3-B4BF-4D0D-8332-3F7AD0114B0E}" dt="2022-08-22T09:21:21.840" v="485" actId="1076"/>
          <ac:spMkLst>
            <pc:docMk/>
            <pc:sldMk cId="3914530596" sldId="988"/>
            <ac:spMk id="42" creationId="{AEB92BE9-36AF-AC6D-A43E-EC2EEA5C940D}"/>
          </ac:spMkLst>
        </pc:spChg>
      </pc:sldChg>
      <pc:sldChg chg="modSp add del mod">
        <pc:chgData name="Marek Hrkal" userId="8b39b60d-ce53-41aa-990b-557252e12282" providerId="ADAL" clId="{949940F3-B4BF-4D0D-8332-3F7AD0114B0E}" dt="2022-08-22T09:23:20.869" v="501" actId="47"/>
        <pc:sldMkLst>
          <pc:docMk/>
          <pc:sldMk cId="3150232563" sldId="989"/>
        </pc:sldMkLst>
        <pc:picChg chg="mod modCrop">
          <ac:chgData name="Marek Hrkal" userId="8b39b60d-ce53-41aa-990b-557252e12282" providerId="ADAL" clId="{949940F3-B4BF-4D0D-8332-3F7AD0114B0E}" dt="2022-08-22T09:22:47.175" v="500" actId="18131"/>
          <ac:picMkLst>
            <pc:docMk/>
            <pc:sldMk cId="3150232563" sldId="989"/>
            <ac:picMk id="4" creationId="{4DCEDAA9-3E4B-BB6E-F201-0B7ACAF78D42}"/>
          </ac:picMkLst>
        </pc:picChg>
      </pc:sldChg>
    </pc:docChg>
  </pc:docChgLst>
  <pc:docChgLst>
    <pc:chgData name="Marek Hrkal" userId="8b39b60d-ce53-41aa-990b-557252e12282" providerId="ADAL" clId="{96FBC350-AC81-476F-B676-9D95C2C6484B}"/>
    <pc:docChg chg="undo custSel addSld delSld modSld sldOrd modSection">
      <pc:chgData name="Marek Hrkal" userId="8b39b60d-ce53-41aa-990b-557252e12282" providerId="ADAL" clId="{96FBC350-AC81-476F-B676-9D95C2C6484B}" dt="2022-08-11T14:14:51.679" v="1732" actId="22"/>
      <pc:docMkLst>
        <pc:docMk/>
      </pc:docMkLst>
      <pc:sldChg chg="add">
        <pc:chgData name="Marek Hrkal" userId="8b39b60d-ce53-41aa-990b-557252e12282" providerId="ADAL" clId="{96FBC350-AC81-476F-B676-9D95C2C6484B}" dt="2022-08-04T14:43:11.608" v="1729"/>
        <pc:sldMkLst>
          <pc:docMk/>
          <pc:sldMk cId="4209387532" sldId="259"/>
        </pc:sldMkLst>
      </pc:sldChg>
      <pc:sldChg chg="add">
        <pc:chgData name="Marek Hrkal" userId="8b39b60d-ce53-41aa-990b-557252e12282" providerId="ADAL" clId="{96FBC350-AC81-476F-B676-9D95C2C6484B}" dt="2022-08-04T14:43:11.608" v="1729"/>
        <pc:sldMkLst>
          <pc:docMk/>
          <pc:sldMk cId="2542861526" sldId="260"/>
        </pc:sldMkLst>
      </pc:sldChg>
      <pc:sldChg chg="addSp modSp add mod">
        <pc:chgData name="Marek Hrkal" userId="8b39b60d-ce53-41aa-990b-557252e12282" providerId="ADAL" clId="{96FBC350-AC81-476F-B676-9D95C2C6484B}" dt="2022-08-11T14:14:24.746" v="1731" actId="207"/>
        <pc:sldMkLst>
          <pc:docMk/>
          <pc:sldMk cId="299807993" sldId="274"/>
        </pc:sldMkLst>
        <pc:spChg chg="add mod">
          <ac:chgData name="Marek Hrkal" userId="8b39b60d-ce53-41aa-990b-557252e12282" providerId="ADAL" clId="{96FBC350-AC81-476F-B676-9D95C2C6484B}" dt="2022-08-11T14:14:24.746" v="1731" actId="207"/>
          <ac:spMkLst>
            <pc:docMk/>
            <pc:sldMk cId="299807993" sldId="274"/>
            <ac:spMk id="2" creationId="{9B3C113B-713B-9DBD-2E40-84EC34067F85}"/>
          </ac:spMkLst>
        </pc:spChg>
        <pc:spChg chg="mod">
          <ac:chgData name="Marek Hrkal" userId="8b39b60d-ce53-41aa-990b-557252e12282" providerId="ADAL" clId="{96FBC350-AC81-476F-B676-9D95C2C6484B}" dt="2022-07-25T10:49:48.359" v="1470" actId="6549"/>
          <ac:spMkLst>
            <pc:docMk/>
            <pc:sldMk cId="299807993" sldId="274"/>
            <ac:spMk id="6" creationId="{9A991A6D-0C3A-1E7F-C6D2-AA750F1116D8}"/>
          </ac:spMkLst>
        </pc:spChg>
      </pc:sldChg>
      <pc:sldChg chg="delSp modSp add mod">
        <pc:chgData name="Marek Hrkal" userId="8b39b60d-ce53-41aa-990b-557252e12282" providerId="ADAL" clId="{96FBC350-AC81-476F-B676-9D95C2C6484B}" dt="2022-07-24T12:12:53.356" v="1155" actId="20577"/>
        <pc:sldMkLst>
          <pc:docMk/>
          <pc:sldMk cId="468980338" sldId="423"/>
        </pc:sldMkLst>
        <pc:spChg chg="mod">
          <ac:chgData name="Marek Hrkal" userId="8b39b60d-ce53-41aa-990b-557252e12282" providerId="ADAL" clId="{96FBC350-AC81-476F-B676-9D95C2C6484B}" dt="2022-07-24T12:12:08.700" v="1114" actId="20577"/>
          <ac:spMkLst>
            <pc:docMk/>
            <pc:sldMk cId="468980338" sldId="423"/>
            <ac:spMk id="2" creationId="{15C1B429-BE0C-43AB-A54A-ACBBC5C699DE}"/>
          </ac:spMkLst>
        </pc:spChg>
        <pc:spChg chg="mod">
          <ac:chgData name="Marek Hrkal" userId="8b39b60d-ce53-41aa-990b-557252e12282" providerId="ADAL" clId="{96FBC350-AC81-476F-B676-9D95C2C6484B}" dt="2022-07-24T12:11:47.349" v="1103" actId="20577"/>
          <ac:spMkLst>
            <pc:docMk/>
            <pc:sldMk cId="468980338" sldId="423"/>
            <ac:spMk id="9" creationId="{313A9931-2A3E-43B1-8D7C-D711C88CE022}"/>
          </ac:spMkLst>
        </pc:spChg>
        <pc:spChg chg="mod">
          <ac:chgData name="Marek Hrkal" userId="8b39b60d-ce53-41aa-990b-557252e12282" providerId="ADAL" clId="{96FBC350-AC81-476F-B676-9D95C2C6484B}" dt="2022-07-24T12:12:49.787" v="1153" actId="20577"/>
          <ac:spMkLst>
            <pc:docMk/>
            <pc:sldMk cId="468980338" sldId="423"/>
            <ac:spMk id="10" creationId="{0D49AD99-CA53-4B0D-BC89-BF2AC27E0406}"/>
          </ac:spMkLst>
        </pc:spChg>
        <pc:spChg chg="mod">
          <ac:chgData name="Marek Hrkal" userId="8b39b60d-ce53-41aa-990b-557252e12282" providerId="ADAL" clId="{96FBC350-AC81-476F-B676-9D95C2C6484B}" dt="2022-07-24T12:12:53.356" v="1155" actId="20577"/>
          <ac:spMkLst>
            <pc:docMk/>
            <pc:sldMk cId="468980338" sldId="423"/>
            <ac:spMk id="12" creationId="{C215A952-A0FA-41FB-AB8D-A65D62FD0193}"/>
          </ac:spMkLst>
        </pc:spChg>
        <pc:spChg chg="mod">
          <ac:chgData name="Marek Hrkal" userId="8b39b60d-ce53-41aa-990b-557252e12282" providerId="ADAL" clId="{96FBC350-AC81-476F-B676-9D95C2C6484B}" dt="2022-07-24T12:12:00.475" v="1106" actId="14100"/>
          <ac:spMkLst>
            <pc:docMk/>
            <pc:sldMk cId="468980338" sldId="423"/>
            <ac:spMk id="14" creationId="{35E9E95D-E3C4-4253-974F-42C83B81FCEB}"/>
          </ac:spMkLst>
        </pc:spChg>
        <pc:spChg chg="mod">
          <ac:chgData name="Marek Hrkal" userId="8b39b60d-ce53-41aa-990b-557252e12282" providerId="ADAL" clId="{96FBC350-AC81-476F-B676-9D95C2C6484B}" dt="2022-07-24T12:12:00.475" v="1106" actId="14100"/>
          <ac:spMkLst>
            <pc:docMk/>
            <pc:sldMk cId="468980338" sldId="423"/>
            <ac:spMk id="16" creationId="{42700861-E8D1-4A95-B324-971EC669B101}"/>
          </ac:spMkLst>
        </pc:spChg>
        <pc:spChg chg="del">
          <ac:chgData name="Marek Hrkal" userId="8b39b60d-ce53-41aa-990b-557252e12282" providerId="ADAL" clId="{96FBC350-AC81-476F-B676-9D95C2C6484B}" dt="2022-07-24T12:11:53.621" v="1104" actId="478"/>
          <ac:spMkLst>
            <pc:docMk/>
            <pc:sldMk cId="468980338" sldId="423"/>
            <ac:spMk id="19" creationId="{BE836861-38B7-4D6D-8CFA-628C6A53965C}"/>
          </ac:spMkLst>
        </pc:spChg>
        <pc:spChg chg="del">
          <ac:chgData name="Marek Hrkal" userId="8b39b60d-ce53-41aa-990b-557252e12282" providerId="ADAL" clId="{96FBC350-AC81-476F-B676-9D95C2C6484B}" dt="2022-07-24T12:11:53.621" v="1104" actId="478"/>
          <ac:spMkLst>
            <pc:docMk/>
            <pc:sldMk cId="468980338" sldId="423"/>
            <ac:spMk id="20" creationId="{556BE980-5061-421B-BBAA-C939CDEF68B7}"/>
          </ac:spMkLst>
        </pc:spChg>
        <pc:spChg chg="mod">
          <ac:chgData name="Marek Hrkal" userId="8b39b60d-ce53-41aa-990b-557252e12282" providerId="ADAL" clId="{96FBC350-AC81-476F-B676-9D95C2C6484B}" dt="2022-07-24T12:11:31.301" v="1099" actId="20577"/>
          <ac:spMkLst>
            <pc:docMk/>
            <pc:sldMk cId="468980338" sldId="423"/>
            <ac:spMk id="25" creationId="{7214708A-296E-49F2-A130-53938AE40331}"/>
          </ac:spMkLst>
        </pc:spChg>
        <pc:spChg chg="mod">
          <ac:chgData name="Marek Hrkal" userId="8b39b60d-ce53-41aa-990b-557252e12282" providerId="ADAL" clId="{96FBC350-AC81-476F-B676-9D95C2C6484B}" dt="2022-07-24T12:12:35.781" v="1152" actId="20577"/>
          <ac:spMkLst>
            <pc:docMk/>
            <pc:sldMk cId="468980338" sldId="423"/>
            <ac:spMk id="26" creationId="{3FEFB842-DEE7-45FF-A07D-3B0AC30E4878}"/>
          </ac:spMkLst>
        </pc:spChg>
        <pc:spChg chg="del">
          <ac:chgData name="Marek Hrkal" userId="8b39b60d-ce53-41aa-990b-557252e12282" providerId="ADAL" clId="{96FBC350-AC81-476F-B676-9D95C2C6484B}" dt="2022-07-24T12:11:53.621" v="1104" actId="478"/>
          <ac:spMkLst>
            <pc:docMk/>
            <pc:sldMk cId="468980338" sldId="423"/>
            <ac:spMk id="27" creationId="{487BEAA9-612E-4304-BA41-306EB143AF57}"/>
          </ac:spMkLst>
        </pc:spChg>
        <pc:spChg chg="del">
          <ac:chgData name="Marek Hrkal" userId="8b39b60d-ce53-41aa-990b-557252e12282" providerId="ADAL" clId="{96FBC350-AC81-476F-B676-9D95C2C6484B}" dt="2022-07-24T12:11:53.621" v="1104" actId="478"/>
          <ac:spMkLst>
            <pc:docMk/>
            <pc:sldMk cId="468980338" sldId="423"/>
            <ac:spMk id="28" creationId="{26502CDB-8B1A-4BCE-9A7E-64614FCBBE36}"/>
          </ac:spMkLst>
        </pc:spChg>
        <pc:spChg chg="del">
          <ac:chgData name="Marek Hrkal" userId="8b39b60d-ce53-41aa-990b-557252e12282" providerId="ADAL" clId="{96FBC350-AC81-476F-B676-9D95C2C6484B}" dt="2022-07-24T12:11:53.621" v="1104" actId="478"/>
          <ac:spMkLst>
            <pc:docMk/>
            <pc:sldMk cId="468980338" sldId="423"/>
            <ac:spMk id="29" creationId="{38DDAB1A-C7FA-473D-8C11-1158D9F65FA1}"/>
          </ac:spMkLst>
        </pc:spChg>
      </pc:sldChg>
      <pc:sldChg chg="modSp mod">
        <pc:chgData name="Marek Hrkal" userId="8b39b60d-ce53-41aa-990b-557252e12282" providerId="ADAL" clId="{96FBC350-AC81-476F-B676-9D95C2C6484B}" dt="2022-08-04T14:19:39.100" v="1608" actId="1076"/>
        <pc:sldMkLst>
          <pc:docMk/>
          <pc:sldMk cId="448364371" sldId="514"/>
        </pc:sldMkLst>
        <pc:spChg chg="mod">
          <ac:chgData name="Marek Hrkal" userId="8b39b60d-ce53-41aa-990b-557252e12282" providerId="ADAL" clId="{96FBC350-AC81-476F-B676-9D95C2C6484B}" dt="2022-08-04T14:19:39.100" v="1608" actId="1076"/>
          <ac:spMkLst>
            <pc:docMk/>
            <pc:sldMk cId="448364371" sldId="514"/>
            <ac:spMk id="11" creationId="{A5FD576D-BEFA-4E6B-A41C-CB532B561221}"/>
          </ac:spMkLst>
        </pc:spChg>
      </pc:sldChg>
      <pc:sldChg chg="addSp mod">
        <pc:chgData name="Marek Hrkal" userId="8b39b60d-ce53-41aa-990b-557252e12282" providerId="ADAL" clId="{96FBC350-AC81-476F-B676-9D95C2C6484B}" dt="2022-08-11T14:14:51.679" v="1732" actId="22"/>
        <pc:sldMkLst>
          <pc:docMk/>
          <pc:sldMk cId="2337644319" sldId="518"/>
        </pc:sldMkLst>
        <pc:spChg chg="add">
          <ac:chgData name="Marek Hrkal" userId="8b39b60d-ce53-41aa-990b-557252e12282" providerId="ADAL" clId="{96FBC350-AC81-476F-B676-9D95C2C6484B}" dt="2022-08-11T14:14:51.679" v="1732" actId="22"/>
          <ac:spMkLst>
            <pc:docMk/>
            <pc:sldMk cId="2337644319" sldId="518"/>
            <ac:spMk id="6" creationId="{EF5C1182-590C-50CE-C2A6-8A1D81C53E8B}"/>
          </ac:spMkLst>
        </pc:spChg>
      </pc:sldChg>
      <pc:sldChg chg="addSp delSp modSp mod">
        <pc:chgData name="Marek Hrkal" userId="8b39b60d-ce53-41aa-990b-557252e12282" providerId="ADAL" clId="{96FBC350-AC81-476F-B676-9D95C2C6484B}" dt="2022-07-15T15:23:28.635" v="402" actId="207"/>
        <pc:sldMkLst>
          <pc:docMk/>
          <pc:sldMk cId="888096240" sldId="902"/>
        </pc:sldMkLst>
        <pc:spChg chg="add del mod">
          <ac:chgData name="Marek Hrkal" userId="8b39b60d-ce53-41aa-990b-557252e12282" providerId="ADAL" clId="{96FBC350-AC81-476F-B676-9D95C2C6484B}" dt="2022-07-15T13:10:20.727" v="177" actId="21"/>
          <ac:spMkLst>
            <pc:docMk/>
            <pc:sldMk cId="888096240" sldId="902"/>
            <ac:spMk id="4" creationId="{A43B37B5-36DF-62A5-D47E-2292B4265359}"/>
          </ac:spMkLst>
        </pc:spChg>
        <pc:spChg chg="add del mod">
          <ac:chgData name="Marek Hrkal" userId="8b39b60d-ce53-41aa-990b-557252e12282" providerId="ADAL" clId="{96FBC350-AC81-476F-B676-9D95C2C6484B}" dt="2022-07-15T13:10:20.727" v="177" actId="21"/>
          <ac:spMkLst>
            <pc:docMk/>
            <pc:sldMk cId="888096240" sldId="902"/>
            <ac:spMk id="6" creationId="{6072D946-5B06-24F8-8975-345C00F24F22}"/>
          </ac:spMkLst>
        </pc:spChg>
        <pc:spChg chg="add del mod">
          <ac:chgData name="Marek Hrkal" userId="8b39b60d-ce53-41aa-990b-557252e12282" providerId="ADAL" clId="{96FBC350-AC81-476F-B676-9D95C2C6484B}" dt="2022-07-15T13:10:20.727" v="177" actId="21"/>
          <ac:spMkLst>
            <pc:docMk/>
            <pc:sldMk cId="888096240" sldId="902"/>
            <ac:spMk id="8" creationId="{9C1A7CFD-5CD0-3585-29D6-5D731D906E79}"/>
          </ac:spMkLst>
        </pc:spChg>
        <pc:spChg chg="add del">
          <ac:chgData name="Marek Hrkal" userId="8b39b60d-ce53-41aa-990b-557252e12282" providerId="ADAL" clId="{96FBC350-AC81-476F-B676-9D95C2C6484B}" dt="2022-07-15T13:10:20.727" v="177" actId="21"/>
          <ac:spMkLst>
            <pc:docMk/>
            <pc:sldMk cId="888096240" sldId="902"/>
            <ac:spMk id="18" creationId="{2C37AD03-AABB-CE5D-E237-D4620DC2C6E2}"/>
          </ac:spMkLst>
        </pc:spChg>
        <pc:spChg chg="add del">
          <ac:chgData name="Marek Hrkal" userId="8b39b60d-ce53-41aa-990b-557252e12282" providerId="ADAL" clId="{96FBC350-AC81-476F-B676-9D95C2C6484B}" dt="2022-07-15T13:10:20.727" v="177" actId="21"/>
          <ac:spMkLst>
            <pc:docMk/>
            <pc:sldMk cId="888096240" sldId="902"/>
            <ac:spMk id="62" creationId="{D3C179E5-8C65-D334-78D3-7EF2C966204F}"/>
          </ac:spMkLst>
        </pc:spChg>
        <pc:spChg chg="add del mod">
          <ac:chgData name="Marek Hrkal" userId="8b39b60d-ce53-41aa-990b-557252e12282" providerId="ADAL" clId="{96FBC350-AC81-476F-B676-9D95C2C6484B}" dt="2022-07-15T15:23:28.635" v="402" actId="207"/>
          <ac:spMkLst>
            <pc:docMk/>
            <pc:sldMk cId="888096240" sldId="902"/>
            <ac:spMk id="69" creationId="{4F2B8A8C-54E9-4EBE-94C0-A2BD3AA71EA8}"/>
          </ac:spMkLst>
        </pc:spChg>
      </pc:sldChg>
      <pc:sldChg chg="modSp mod modTransition">
        <pc:chgData name="Marek Hrkal" userId="8b39b60d-ce53-41aa-990b-557252e12282" providerId="ADAL" clId="{96FBC350-AC81-476F-B676-9D95C2C6484B}" dt="2022-07-15T15:23:01.128" v="394" actId="20577"/>
        <pc:sldMkLst>
          <pc:docMk/>
          <pc:sldMk cId="893346650" sldId="903"/>
        </pc:sldMkLst>
        <pc:spChg chg="mod">
          <ac:chgData name="Marek Hrkal" userId="8b39b60d-ce53-41aa-990b-557252e12282" providerId="ADAL" clId="{96FBC350-AC81-476F-B676-9D95C2C6484B}" dt="2022-07-15T15:23:01.128" v="394" actId="20577"/>
          <ac:spMkLst>
            <pc:docMk/>
            <pc:sldMk cId="893346650" sldId="903"/>
            <ac:spMk id="16" creationId="{2A44B1A4-D317-0569-89B0-9609A289B4CB}"/>
          </ac:spMkLst>
        </pc:spChg>
      </pc:sldChg>
      <pc:sldChg chg="addSp modSp modAnim">
        <pc:chgData name="Marek Hrkal" userId="8b39b60d-ce53-41aa-990b-557252e12282" providerId="ADAL" clId="{96FBC350-AC81-476F-B676-9D95C2C6484B}" dt="2022-07-25T10:43:57.401" v="1400"/>
        <pc:sldMkLst>
          <pc:docMk/>
          <pc:sldMk cId="2115914208" sldId="907"/>
        </pc:sldMkLst>
        <pc:spChg chg="mod">
          <ac:chgData name="Marek Hrkal" userId="8b39b60d-ce53-41aa-990b-557252e12282" providerId="ADAL" clId="{96FBC350-AC81-476F-B676-9D95C2C6484B}" dt="2022-07-25T10:41:52.870" v="1393" actId="164"/>
          <ac:spMkLst>
            <pc:docMk/>
            <pc:sldMk cId="2115914208" sldId="907"/>
            <ac:spMk id="42" creationId="{FD067D7D-8367-50EE-4DAB-455B36E20DCA}"/>
          </ac:spMkLst>
        </pc:spChg>
        <pc:spChg chg="mod">
          <ac:chgData name="Marek Hrkal" userId="8b39b60d-ce53-41aa-990b-557252e12282" providerId="ADAL" clId="{96FBC350-AC81-476F-B676-9D95C2C6484B}" dt="2022-07-25T10:42:38.591" v="1396" actId="164"/>
          <ac:spMkLst>
            <pc:docMk/>
            <pc:sldMk cId="2115914208" sldId="907"/>
            <ac:spMk id="54" creationId="{37ADE95D-636A-1D05-D4D3-BA5EE056D869}"/>
          </ac:spMkLst>
        </pc:spChg>
        <pc:spChg chg="mod">
          <ac:chgData name="Marek Hrkal" userId="8b39b60d-ce53-41aa-990b-557252e12282" providerId="ADAL" clId="{96FBC350-AC81-476F-B676-9D95C2C6484B}" dt="2022-07-25T10:42:36.303" v="1395" actId="164"/>
          <ac:spMkLst>
            <pc:docMk/>
            <pc:sldMk cId="2115914208" sldId="907"/>
            <ac:spMk id="67" creationId="{07968797-F65F-06EC-6AB3-C60BCA15644E}"/>
          </ac:spMkLst>
        </pc:spChg>
        <pc:grpChg chg="add mod">
          <ac:chgData name="Marek Hrkal" userId="8b39b60d-ce53-41aa-990b-557252e12282" providerId="ADAL" clId="{96FBC350-AC81-476F-B676-9D95C2C6484B}" dt="2022-07-25T10:41:52.870" v="1393" actId="164"/>
          <ac:grpSpMkLst>
            <pc:docMk/>
            <pc:sldMk cId="2115914208" sldId="907"/>
            <ac:grpSpMk id="3" creationId="{3C0D0E62-21C6-C419-325D-86F63877374D}"/>
          </ac:grpSpMkLst>
        </pc:grpChg>
        <pc:grpChg chg="add mod">
          <ac:chgData name="Marek Hrkal" userId="8b39b60d-ce53-41aa-990b-557252e12282" providerId="ADAL" clId="{96FBC350-AC81-476F-B676-9D95C2C6484B}" dt="2022-07-25T10:42:36.303" v="1395" actId="164"/>
          <ac:grpSpMkLst>
            <pc:docMk/>
            <pc:sldMk cId="2115914208" sldId="907"/>
            <ac:grpSpMk id="4" creationId="{CCE8684B-D5DA-4504-4456-D8A1B8959DCC}"/>
          </ac:grpSpMkLst>
        </pc:grpChg>
        <pc:grpChg chg="add mod">
          <ac:chgData name="Marek Hrkal" userId="8b39b60d-ce53-41aa-990b-557252e12282" providerId="ADAL" clId="{96FBC350-AC81-476F-B676-9D95C2C6484B}" dt="2022-07-25T10:42:38.591" v="1396" actId="164"/>
          <ac:grpSpMkLst>
            <pc:docMk/>
            <pc:sldMk cId="2115914208" sldId="907"/>
            <ac:grpSpMk id="5" creationId="{8C16F921-7870-70B2-8D6E-837234C3C309}"/>
          </ac:grpSpMkLst>
        </pc:grpChg>
        <pc:grpChg chg="mod">
          <ac:chgData name="Marek Hrkal" userId="8b39b60d-ce53-41aa-990b-557252e12282" providerId="ADAL" clId="{96FBC350-AC81-476F-B676-9D95C2C6484B}" dt="2022-07-25T10:41:52.870" v="1393" actId="164"/>
          <ac:grpSpMkLst>
            <pc:docMk/>
            <pc:sldMk cId="2115914208" sldId="907"/>
            <ac:grpSpMk id="37" creationId="{A23516B8-D947-F010-21E8-19BA9A9FD611}"/>
          </ac:grpSpMkLst>
        </pc:grpChg>
        <pc:grpChg chg="mod">
          <ac:chgData name="Marek Hrkal" userId="8b39b60d-ce53-41aa-990b-557252e12282" providerId="ADAL" clId="{96FBC350-AC81-476F-B676-9D95C2C6484B}" dt="2022-07-25T10:42:36.303" v="1395" actId="164"/>
          <ac:grpSpMkLst>
            <pc:docMk/>
            <pc:sldMk cId="2115914208" sldId="907"/>
            <ac:grpSpMk id="43" creationId="{C1CAAB90-4FF8-A664-46B0-DB2B6A425FD1}"/>
          </ac:grpSpMkLst>
        </pc:grpChg>
        <pc:grpChg chg="mod">
          <ac:chgData name="Marek Hrkal" userId="8b39b60d-ce53-41aa-990b-557252e12282" providerId="ADAL" clId="{96FBC350-AC81-476F-B676-9D95C2C6484B}" dt="2022-07-25T10:42:38.591" v="1396" actId="164"/>
          <ac:grpSpMkLst>
            <pc:docMk/>
            <pc:sldMk cId="2115914208" sldId="907"/>
            <ac:grpSpMk id="48" creationId="{DEA10BDB-3E1F-8BC1-BE9A-E6FD45874403}"/>
          </ac:grpSpMkLst>
        </pc:grpChg>
        <pc:grpChg chg="mod">
          <ac:chgData name="Marek Hrkal" userId="8b39b60d-ce53-41aa-990b-557252e12282" providerId="ADAL" clId="{96FBC350-AC81-476F-B676-9D95C2C6484B}" dt="2022-07-25T10:41:52.870" v="1393" actId="164"/>
          <ac:grpSpMkLst>
            <pc:docMk/>
            <pc:sldMk cId="2115914208" sldId="907"/>
            <ac:grpSpMk id="58" creationId="{E250F8DE-597E-6EF8-E7DD-D252D1CE0E31}"/>
          </ac:grpSpMkLst>
        </pc:grpChg>
        <pc:grpChg chg="mod">
          <ac:chgData name="Marek Hrkal" userId="8b39b60d-ce53-41aa-990b-557252e12282" providerId="ADAL" clId="{96FBC350-AC81-476F-B676-9D95C2C6484B}" dt="2022-07-25T10:42:36.303" v="1395" actId="164"/>
          <ac:grpSpMkLst>
            <pc:docMk/>
            <pc:sldMk cId="2115914208" sldId="907"/>
            <ac:grpSpMk id="61" creationId="{2853CD04-3C86-E44D-5F3F-5E8D959F916B}"/>
          </ac:grpSpMkLst>
        </pc:grpChg>
        <pc:grpChg chg="mod">
          <ac:chgData name="Marek Hrkal" userId="8b39b60d-ce53-41aa-990b-557252e12282" providerId="ADAL" clId="{96FBC350-AC81-476F-B676-9D95C2C6484B}" dt="2022-07-25T10:42:38.591" v="1396" actId="164"/>
          <ac:grpSpMkLst>
            <pc:docMk/>
            <pc:sldMk cId="2115914208" sldId="907"/>
            <ac:grpSpMk id="64" creationId="{9EDCDFD8-149C-F828-B1A5-76EBDEBBCD03}"/>
          </ac:grpSpMkLst>
        </pc:grpChg>
      </pc:sldChg>
      <pc:sldChg chg="addSp modSp new mod modAnim">
        <pc:chgData name="Marek Hrkal" userId="8b39b60d-ce53-41aa-990b-557252e12282" providerId="ADAL" clId="{96FBC350-AC81-476F-B676-9D95C2C6484B}" dt="2022-07-25T10:37:34.431" v="1388" actId="1076"/>
        <pc:sldMkLst>
          <pc:docMk/>
          <pc:sldMk cId="3187128745" sldId="909"/>
        </pc:sldMkLst>
        <pc:spChg chg="add mod">
          <ac:chgData name="Marek Hrkal" userId="8b39b60d-ce53-41aa-990b-557252e12282" providerId="ADAL" clId="{96FBC350-AC81-476F-B676-9D95C2C6484B}" dt="2022-07-15T10:44:31.952" v="11" actId="1076"/>
          <ac:spMkLst>
            <pc:docMk/>
            <pc:sldMk cId="3187128745" sldId="909"/>
            <ac:spMk id="2" creationId="{7139D08E-6192-D08F-0292-7C498A9BADF3}"/>
          </ac:spMkLst>
        </pc:spChg>
        <pc:spChg chg="add mod">
          <ac:chgData name="Marek Hrkal" userId="8b39b60d-ce53-41aa-990b-557252e12282" providerId="ADAL" clId="{96FBC350-AC81-476F-B676-9D95C2C6484B}" dt="2022-07-15T13:09:32.786" v="172" actId="1076"/>
          <ac:spMkLst>
            <pc:docMk/>
            <pc:sldMk cId="3187128745" sldId="909"/>
            <ac:spMk id="3" creationId="{39F65679-6F0B-7BF5-3A94-C7C407DCC50F}"/>
          </ac:spMkLst>
        </pc:spChg>
        <pc:spChg chg="add mod">
          <ac:chgData name="Marek Hrkal" userId="8b39b60d-ce53-41aa-990b-557252e12282" providerId="ADAL" clId="{96FBC350-AC81-476F-B676-9D95C2C6484B}" dt="2022-07-24T12:04:35.363" v="522" actId="207"/>
          <ac:spMkLst>
            <pc:docMk/>
            <pc:sldMk cId="3187128745" sldId="909"/>
            <ac:spMk id="4" creationId="{E628FEB3-EC3C-A3AD-BCD5-F96E6B115B1D}"/>
          </ac:spMkLst>
        </pc:spChg>
        <pc:spChg chg="add">
          <ac:chgData name="Marek Hrkal" userId="8b39b60d-ce53-41aa-990b-557252e12282" providerId="ADAL" clId="{96FBC350-AC81-476F-B676-9D95C2C6484B}" dt="2022-07-15T13:09:58.885" v="175" actId="22"/>
          <ac:spMkLst>
            <pc:docMk/>
            <pc:sldMk cId="3187128745" sldId="909"/>
            <ac:spMk id="6" creationId="{E4218A54-2C90-75E9-D77E-4732A458901E}"/>
          </ac:spMkLst>
        </pc:spChg>
        <pc:grpChg chg="mod">
          <ac:chgData name="Marek Hrkal" userId="8b39b60d-ce53-41aa-990b-557252e12282" providerId="ADAL" clId="{96FBC350-AC81-476F-B676-9D95C2C6484B}" dt="2022-07-25T10:37:34.431" v="1388" actId="1076"/>
          <ac:grpSpMkLst>
            <pc:docMk/>
            <pc:sldMk cId="3187128745" sldId="909"/>
            <ac:grpSpMk id="20" creationId="{80930097-1458-87B3-7565-917490467807}"/>
          </ac:grpSpMkLst>
        </pc:grpChg>
      </pc:sldChg>
      <pc:sldChg chg="addSp delSp modSp new mod ord modAnim">
        <pc:chgData name="Marek Hrkal" userId="8b39b60d-ce53-41aa-990b-557252e12282" providerId="ADAL" clId="{96FBC350-AC81-476F-B676-9D95C2C6484B}" dt="2022-08-04T14:12:07.999" v="1558" actId="20577"/>
        <pc:sldMkLst>
          <pc:docMk/>
          <pc:sldMk cId="3364791151" sldId="910"/>
        </pc:sldMkLst>
        <pc:spChg chg="add mod">
          <ac:chgData name="Marek Hrkal" userId="8b39b60d-ce53-41aa-990b-557252e12282" providerId="ADAL" clId="{96FBC350-AC81-476F-B676-9D95C2C6484B}" dt="2022-08-04T14:11:35.515" v="1528" actId="1076"/>
          <ac:spMkLst>
            <pc:docMk/>
            <pc:sldMk cId="3364791151" sldId="910"/>
            <ac:spMk id="2" creationId="{75F17E4A-4FEF-EB33-BD2C-90079D462998}"/>
          </ac:spMkLst>
        </pc:spChg>
        <pc:spChg chg="add del mod">
          <ac:chgData name="Marek Hrkal" userId="8b39b60d-ce53-41aa-990b-557252e12282" providerId="ADAL" clId="{96FBC350-AC81-476F-B676-9D95C2C6484B}" dt="2022-07-24T12:04:22.799" v="519" actId="478"/>
          <ac:spMkLst>
            <pc:docMk/>
            <pc:sldMk cId="3364791151" sldId="910"/>
            <ac:spMk id="3" creationId="{0A6874F4-D29F-B13D-2B4D-3713168BFC73}"/>
          </ac:spMkLst>
        </pc:spChg>
        <pc:spChg chg="add">
          <ac:chgData name="Marek Hrkal" userId="8b39b60d-ce53-41aa-990b-557252e12282" providerId="ADAL" clId="{96FBC350-AC81-476F-B676-9D95C2C6484B}" dt="2022-07-15T13:08:53.026" v="168" actId="11529"/>
          <ac:spMkLst>
            <pc:docMk/>
            <pc:sldMk cId="3364791151" sldId="910"/>
            <ac:spMk id="4" creationId="{096E24C0-BF7C-4216-6610-8982D1171E50}"/>
          </ac:spMkLst>
        </pc:spChg>
        <pc:spChg chg="add mod">
          <ac:chgData name="Marek Hrkal" userId="8b39b60d-ce53-41aa-990b-557252e12282" providerId="ADAL" clId="{96FBC350-AC81-476F-B676-9D95C2C6484B}" dt="2022-07-25T10:35:59.601" v="1384" actId="20577"/>
          <ac:spMkLst>
            <pc:docMk/>
            <pc:sldMk cId="3364791151" sldId="910"/>
            <ac:spMk id="4" creationId="{F73CE9FA-95FD-8EFA-3BCA-37EB78250362}"/>
          </ac:spMkLst>
        </pc:spChg>
        <pc:spChg chg="add del">
          <ac:chgData name="Marek Hrkal" userId="8b39b60d-ce53-41aa-990b-557252e12282" providerId="ADAL" clId="{96FBC350-AC81-476F-B676-9D95C2C6484B}" dt="2022-07-15T13:09:07.997" v="170" actId="478"/>
          <ac:spMkLst>
            <pc:docMk/>
            <pc:sldMk cId="3364791151" sldId="910"/>
            <ac:spMk id="5" creationId="{AEFCBBD3-D71B-71B5-1BD4-0A2889BC3246}"/>
          </ac:spMkLst>
        </pc:spChg>
        <pc:spChg chg="add mod">
          <ac:chgData name="Marek Hrkal" userId="8b39b60d-ce53-41aa-990b-557252e12282" providerId="ADAL" clId="{96FBC350-AC81-476F-B676-9D95C2C6484B}" dt="2022-07-15T13:09:56.953" v="174" actId="207"/>
          <ac:spMkLst>
            <pc:docMk/>
            <pc:sldMk cId="3364791151" sldId="910"/>
            <ac:spMk id="6" creationId="{545BF245-91AA-D231-2876-0A7564F7DB3C}"/>
          </ac:spMkLst>
        </pc:spChg>
        <pc:spChg chg="mod">
          <ac:chgData name="Marek Hrkal" userId="8b39b60d-ce53-41aa-990b-557252e12282" providerId="ADAL" clId="{96FBC350-AC81-476F-B676-9D95C2C6484B}" dt="2022-08-04T14:12:07.999" v="1558" actId="20577"/>
          <ac:spMkLst>
            <pc:docMk/>
            <pc:sldMk cId="3364791151" sldId="910"/>
            <ac:spMk id="9" creationId="{0DE2B4FE-599D-A296-0938-59AEC31D34FB}"/>
          </ac:spMkLst>
        </pc:spChg>
      </pc:sldChg>
      <pc:sldChg chg="addSp delSp modSp new mod modShow">
        <pc:chgData name="Marek Hrkal" userId="8b39b60d-ce53-41aa-990b-557252e12282" providerId="ADAL" clId="{96FBC350-AC81-476F-B676-9D95C2C6484B}" dt="2022-07-24T12:08:18.695" v="841" actId="729"/>
        <pc:sldMkLst>
          <pc:docMk/>
          <pc:sldMk cId="3082629516" sldId="911"/>
        </pc:sldMkLst>
        <pc:spChg chg="add del mod">
          <ac:chgData name="Marek Hrkal" userId="8b39b60d-ce53-41aa-990b-557252e12282" providerId="ADAL" clId="{96FBC350-AC81-476F-B676-9D95C2C6484B}" dt="2022-07-15T10:46:18.029" v="151" actId="21"/>
          <ac:spMkLst>
            <pc:docMk/>
            <pc:sldMk cId="3082629516" sldId="911"/>
            <ac:spMk id="3" creationId="{30670EAC-9A53-14CD-8931-1EE2CA1076FF}"/>
          </ac:spMkLst>
        </pc:spChg>
        <pc:spChg chg="add mod">
          <ac:chgData name="Marek Hrkal" userId="8b39b60d-ce53-41aa-990b-557252e12282" providerId="ADAL" clId="{96FBC350-AC81-476F-B676-9D95C2C6484B}" dt="2022-07-24T12:08:14.012" v="840" actId="20577"/>
          <ac:spMkLst>
            <pc:docMk/>
            <pc:sldMk cId="3082629516" sldId="911"/>
            <ac:spMk id="5" creationId="{507336F2-87F3-F014-6D6D-3239C5D52557}"/>
          </ac:spMkLst>
        </pc:spChg>
        <pc:spChg chg="add del mod">
          <ac:chgData name="Marek Hrkal" userId="8b39b60d-ce53-41aa-990b-557252e12282" providerId="ADAL" clId="{96FBC350-AC81-476F-B676-9D95C2C6484B}" dt="2022-07-15T13:11:46.120" v="179"/>
          <ac:spMkLst>
            <pc:docMk/>
            <pc:sldMk cId="3082629516" sldId="911"/>
            <ac:spMk id="6" creationId="{20600FCB-3B16-C141-A94A-CEB87C242E04}"/>
          </ac:spMkLst>
        </pc:spChg>
        <pc:spChg chg="add del mod">
          <ac:chgData name="Marek Hrkal" userId="8b39b60d-ce53-41aa-990b-557252e12282" providerId="ADAL" clId="{96FBC350-AC81-476F-B676-9D95C2C6484B}" dt="2022-07-15T13:11:46.120" v="179"/>
          <ac:spMkLst>
            <pc:docMk/>
            <pc:sldMk cId="3082629516" sldId="911"/>
            <ac:spMk id="7" creationId="{E77E1713-7654-FC5B-D111-9FD8B0CCC360}"/>
          </ac:spMkLst>
        </pc:spChg>
        <pc:spChg chg="add del mod">
          <ac:chgData name="Marek Hrkal" userId="8b39b60d-ce53-41aa-990b-557252e12282" providerId="ADAL" clId="{96FBC350-AC81-476F-B676-9D95C2C6484B}" dt="2022-07-15T13:11:46.120" v="179"/>
          <ac:spMkLst>
            <pc:docMk/>
            <pc:sldMk cId="3082629516" sldId="911"/>
            <ac:spMk id="8" creationId="{D5E33242-19FD-8A60-96E7-DF29A869D2FC}"/>
          </ac:spMkLst>
        </pc:spChg>
        <pc:spChg chg="add">
          <ac:chgData name="Marek Hrkal" userId="8b39b60d-ce53-41aa-990b-557252e12282" providerId="ADAL" clId="{96FBC350-AC81-476F-B676-9D95C2C6484B}" dt="2022-07-15T13:11:49.585" v="180" actId="22"/>
          <ac:spMkLst>
            <pc:docMk/>
            <pc:sldMk cId="3082629516" sldId="911"/>
            <ac:spMk id="10" creationId="{52BE0DEC-1EA3-69F3-83C2-EEE988B743BA}"/>
          </ac:spMkLst>
        </pc:spChg>
      </pc:sldChg>
      <pc:sldChg chg="addSp modSp add mod ord modAnim">
        <pc:chgData name="Marek Hrkal" userId="8b39b60d-ce53-41aa-990b-557252e12282" providerId="ADAL" clId="{96FBC350-AC81-476F-B676-9D95C2C6484B}" dt="2022-07-24T12:07:54.537" v="808"/>
        <pc:sldMkLst>
          <pc:docMk/>
          <pc:sldMk cId="2459668933" sldId="912"/>
        </pc:sldMkLst>
        <pc:spChg chg="add mod">
          <ac:chgData name="Marek Hrkal" userId="8b39b60d-ce53-41aa-990b-557252e12282" providerId="ADAL" clId="{96FBC350-AC81-476F-B676-9D95C2C6484B}" dt="2022-07-15T13:28:45.562" v="183" actId="207"/>
          <ac:spMkLst>
            <pc:docMk/>
            <pc:sldMk cId="2459668933" sldId="912"/>
            <ac:spMk id="3" creationId="{DADD08C0-A9C4-A07B-DFDD-1CAF678BCAFF}"/>
          </ac:spMkLst>
        </pc:spChg>
        <pc:spChg chg="add mod">
          <ac:chgData name="Marek Hrkal" userId="8b39b60d-ce53-41aa-990b-557252e12282" providerId="ADAL" clId="{96FBC350-AC81-476F-B676-9D95C2C6484B}" dt="2022-07-15T13:28:47.961" v="184" actId="571"/>
          <ac:spMkLst>
            <pc:docMk/>
            <pc:sldMk cId="2459668933" sldId="912"/>
            <ac:spMk id="5" creationId="{E6F1551A-D647-A120-B089-1E8A752FD912}"/>
          </ac:spMkLst>
        </pc:spChg>
        <pc:spChg chg="add mod">
          <ac:chgData name="Marek Hrkal" userId="8b39b60d-ce53-41aa-990b-557252e12282" providerId="ADAL" clId="{96FBC350-AC81-476F-B676-9D95C2C6484B}" dt="2022-07-15T13:28:49.885" v="185" actId="571"/>
          <ac:spMkLst>
            <pc:docMk/>
            <pc:sldMk cId="2459668933" sldId="912"/>
            <ac:spMk id="6" creationId="{FBB57DA7-FC74-572A-44BE-03B313594F4D}"/>
          </ac:spMkLst>
        </pc:spChg>
      </pc:sldChg>
      <pc:sldChg chg="addSp delSp modSp new del mod modClrScheme modAnim chgLayout">
        <pc:chgData name="Marek Hrkal" userId="8b39b60d-ce53-41aa-990b-557252e12282" providerId="ADAL" clId="{96FBC350-AC81-476F-B676-9D95C2C6484B}" dt="2022-07-25T10:52:35.631" v="1492" actId="47"/>
        <pc:sldMkLst>
          <pc:docMk/>
          <pc:sldMk cId="2283387902" sldId="913"/>
        </pc:sldMkLst>
        <pc:spChg chg="del">
          <ac:chgData name="Marek Hrkal" userId="8b39b60d-ce53-41aa-990b-557252e12282" providerId="ADAL" clId="{96FBC350-AC81-476F-B676-9D95C2C6484B}" dt="2022-07-15T13:33:17.176" v="189" actId="700"/>
          <ac:spMkLst>
            <pc:docMk/>
            <pc:sldMk cId="2283387902" sldId="913"/>
            <ac:spMk id="2" creationId="{F714B37E-C5CF-F56E-944A-78E2DA44105B}"/>
          </ac:spMkLst>
        </pc:spChg>
        <pc:spChg chg="del">
          <ac:chgData name="Marek Hrkal" userId="8b39b60d-ce53-41aa-990b-557252e12282" providerId="ADAL" clId="{96FBC350-AC81-476F-B676-9D95C2C6484B}" dt="2022-07-15T13:33:17.176" v="189" actId="700"/>
          <ac:spMkLst>
            <pc:docMk/>
            <pc:sldMk cId="2283387902" sldId="913"/>
            <ac:spMk id="3" creationId="{0DA1F6D3-6A53-2220-89EC-C8898FF64AF9}"/>
          </ac:spMkLst>
        </pc:spChg>
        <pc:spChg chg="add mod">
          <ac:chgData name="Marek Hrkal" userId="8b39b60d-ce53-41aa-990b-557252e12282" providerId="ADAL" clId="{96FBC350-AC81-476F-B676-9D95C2C6484B}" dt="2022-07-15T13:33:40.560" v="271" actId="14100"/>
          <ac:spMkLst>
            <pc:docMk/>
            <pc:sldMk cId="2283387902" sldId="913"/>
            <ac:spMk id="5" creationId="{59CD41EF-6C1D-083F-FEE2-5022408CE252}"/>
          </ac:spMkLst>
        </pc:spChg>
        <pc:spChg chg="add">
          <ac:chgData name="Marek Hrkal" userId="8b39b60d-ce53-41aa-990b-557252e12282" providerId="ADAL" clId="{96FBC350-AC81-476F-B676-9D95C2C6484B}" dt="2022-07-15T13:34:12.752" v="272" actId="11529"/>
          <ac:spMkLst>
            <pc:docMk/>
            <pc:sldMk cId="2283387902" sldId="913"/>
            <ac:spMk id="6" creationId="{C1AE45BA-F42C-55B2-36EB-8BC3B5765A8D}"/>
          </ac:spMkLst>
        </pc:spChg>
        <pc:spChg chg="add mod">
          <ac:chgData name="Marek Hrkal" userId="8b39b60d-ce53-41aa-990b-557252e12282" providerId="ADAL" clId="{96FBC350-AC81-476F-B676-9D95C2C6484B}" dt="2022-07-15T13:36:12.803" v="276" actId="571"/>
          <ac:spMkLst>
            <pc:docMk/>
            <pc:sldMk cId="2283387902" sldId="913"/>
            <ac:spMk id="7" creationId="{7D9943DF-445E-526A-A1E8-1A79DA4319EF}"/>
          </ac:spMkLst>
        </pc:spChg>
        <pc:spChg chg="add mod">
          <ac:chgData name="Marek Hrkal" userId="8b39b60d-ce53-41aa-990b-557252e12282" providerId="ADAL" clId="{96FBC350-AC81-476F-B676-9D95C2C6484B}" dt="2022-07-15T13:40:06.781" v="283" actId="207"/>
          <ac:spMkLst>
            <pc:docMk/>
            <pc:sldMk cId="2283387902" sldId="913"/>
            <ac:spMk id="8" creationId="{024F100E-C8A4-575B-E6FB-BE4614F7F1A9}"/>
          </ac:spMkLst>
        </pc:spChg>
        <pc:spChg chg="add mod">
          <ac:chgData name="Marek Hrkal" userId="8b39b60d-ce53-41aa-990b-557252e12282" providerId="ADAL" clId="{96FBC350-AC81-476F-B676-9D95C2C6484B}" dt="2022-07-15T13:40:49.495" v="286" actId="571"/>
          <ac:spMkLst>
            <pc:docMk/>
            <pc:sldMk cId="2283387902" sldId="913"/>
            <ac:spMk id="9" creationId="{18100B77-B6E0-35F8-288E-7F3E0AE4FDD5}"/>
          </ac:spMkLst>
        </pc:spChg>
      </pc:sldChg>
      <pc:sldChg chg="add del modAnim">
        <pc:chgData name="Marek Hrkal" userId="8b39b60d-ce53-41aa-990b-557252e12282" providerId="ADAL" clId="{96FBC350-AC81-476F-B676-9D95C2C6484B}" dt="2022-07-25T10:52:42.997" v="1493" actId="47"/>
        <pc:sldMkLst>
          <pc:docMk/>
          <pc:sldMk cId="368672475" sldId="914"/>
        </pc:sldMkLst>
      </pc:sldChg>
      <pc:sldChg chg="addSp modSp new del mod ord">
        <pc:chgData name="Marek Hrkal" userId="8b39b60d-ce53-41aa-990b-557252e12282" providerId="ADAL" clId="{96FBC350-AC81-476F-B676-9D95C2C6484B}" dt="2022-07-25T10:52:47.032" v="1494" actId="47"/>
        <pc:sldMkLst>
          <pc:docMk/>
          <pc:sldMk cId="2140660390" sldId="916"/>
        </pc:sldMkLst>
        <pc:spChg chg="add mod">
          <ac:chgData name="Marek Hrkal" userId="8b39b60d-ce53-41aa-990b-557252e12282" providerId="ADAL" clId="{96FBC350-AC81-476F-B676-9D95C2C6484B}" dt="2022-07-15T14:00:59.184" v="369" actId="207"/>
          <ac:spMkLst>
            <pc:docMk/>
            <pc:sldMk cId="2140660390" sldId="916"/>
            <ac:spMk id="3" creationId="{24B4C51A-7116-A58F-0D31-8F25DFB38D91}"/>
          </ac:spMkLst>
        </pc:spChg>
      </pc:sldChg>
      <pc:sldChg chg="addSp modSp new mod ord">
        <pc:chgData name="Marek Hrkal" userId="8b39b60d-ce53-41aa-990b-557252e12282" providerId="ADAL" clId="{96FBC350-AC81-476F-B676-9D95C2C6484B}" dt="2022-07-25T10:37:13.150" v="1386"/>
        <pc:sldMkLst>
          <pc:docMk/>
          <pc:sldMk cId="1381000377" sldId="917"/>
        </pc:sldMkLst>
        <pc:spChg chg="add mod">
          <ac:chgData name="Marek Hrkal" userId="8b39b60d-ce53-41aa-990b-557252e12282" providerId="ADAL" clId="{96FBC350-AC81-476F-B676-9D95C2C6484B}" dt="2022-07-24T12:04:04.038" v="515" actId="207"/>
          <ac:spMkLst>
            <pc:docMk/>
            <pc:sldMk cId="1381000377" sldId="917"/>
            <ac:spMk id="3" creationId="{D5583FD4-5A2A-1759-EDDE-16995FD22766}"/>
          </ac:spMkLst>
        </pc:spChg>
      </pc:sldChg>
      <pc:sldChg chg="addSp modSp new mod modAnim">
        <pc:chgData name="Marek Hrkal" userId="8b39b60d-ce53-41aa-990b-557252e12282" providerId="ADAL" clId="{96FBC350-AC81-476F-B676-9D95C2C6484B}" dt="2022-08-04T14:13:47.265" v="1583" actId="20577"/>
        <pc:sldMkLst>
          <pc:docMk/>
          <pc:sldMk cId="47980241" sldId="918"/>
        </pc:sldMkLst>
        <pc:spChg chg="add mod">
          <ac:chgData name="Marek Hrkal" userId="8b39b60d-ce53-41aa-990b-557252e12282" providerId="ADAL" clId="{96FBC350-AC81-476F-B676-9D95C2C6484B}" dt="2022-08-04T14:13:47.265" v="1583" actId="20577"/>
          <ac:spMkLst>
            <pc:docMk/>
            <pc:sldMk cId="47980241" sldId="918"/>
            <ac:spMk id="2" creationId="{94B7E3DA-6687-A92D-3A94-6D3190B3659E}"/>
          </ac:spMkLst>
        </pc:spChg>
        <pc:spChg chg="add mod">
          <ac:chgData name="Marek Hrkal" userId="8b39b60d-ce53-41aa-990b-557252e12282" providerId="ADAL" clId="{96FBC350-AC81-476F-B676-9D95C2C6484B}" dt="2022-08-04T14:13:33.704" v="1560" actId="1076"/>
          <ac:spMkLst>
            <pc:docMk/>
            <pc:sldMk cId="47980241" sldId="918"/>
            <ac:spMk id="3" creationId="{EB5F9CD1-FF23-ED29-E8AD-61E5FAB518B0}"/>
          </ac:spMkLst>
        </pc:spChg>
      </pc:sldChg>
      <pc:sldChg chg="addSp modSp new mod">
        <pc:chgData name="Marek Hrkal" userId="8b39b60d-ce53-41aa-990b-557252e12282" providerId="ADAL" clId="{96FBC350-AC81-476F-B676-9D95C2C6484B}" dt="2022-07-24T12:09:22.742" v="898" actId="207"/>
        <pc:sldMkLst>
          <pc:docMk/>
          <pc:sldMk cId="1842929531" sldId="919"/>
        </pc:sldMkLst>
        <pc:spChg chg="add mod">
          <ac:chgData name="Marek Hrkal" userId="8b39b60d-ce53-41aa-990b-557252e12282" providerId="ADAL" clId="{96FBC350-AC81-476F-B676-9D95C2C6484B}" dt="2022-07-24T12:09:22.742" v="898" actId="207"/>
          <ac:spMkLst>
            <pc:docMk/>
            <pc:sldMk cId="1842929531" sldId="919"/>
            <ac:spMk id="4" creationId="{F209326B-B573-4473-3863-70CA7EB9EE56}"/>
          </ac:spMkLst>
        </pc:spChg>
      </pc:sldChg>
      <pc:sldChg chg="addSp modSp new mod modShow">
        <pc:chgData name="Marek Hrkal" userId="8b39b60d-ce53-41aa-990b-557252e12282" providerId="ADAL" clId="{96FBC350-AC81-476F-B676-9D95C2C6484B}" dt="2022-08-04T14:16:19.270" v="1604" actId="207"/>
        <pc:sldMkLst>
          <pc:docMk/>
          <pc:sldMk cId="3100433488" sldId="920"/>
        </pc:sldMkLst>
        <pc:spChg chg="add mod">
          <ac:chgData name="Marek Hrkal" userId="8b39b60d-ce53-41aa-990b-557252e12282" providerId="ADAL" clId="{96FBC350-AC81-476F-B676-9D95C2C6484B}" dt="2022-08-04T14:16:19.270" v="1604" actId="207"/>
          <ac:spMkLst>
            <pc:docMk/>
            <pc:sldMk cId="3100433488" sldId="920"/>
            <ac:spMk id="2" creationId="{1299695F-960A-45A6-6228-F34B8D7441C6}"/>
          </ac:spMkLst>
        </pc:spChg>
        <pc:spChg chg="add mod">
          <ac:chgData name="Marek Hrkal" userId="8b39b60d-ce53-41aa-990b-557252e12282" providerId="ADAL" clId="{96FBC350-AC81-476F-B676-9D95C2C6484B}" dt="2022-07-25T10:45:26.992" v="1457" actId="20577"/>
          <ac:spMkLst>
            <pc:docMk/>
            <pc:sldMk cId="3100433488" sldId="920"/>
            <ac:spMk id="4" creationId="{DF52C03C-14E0-A6CB-B969-87ECD23E909C}"/>
          </ac:spMkLst>
        </pc:spChg>
      </pc:sldChg>
      <pc:sldChg chg="addSp modSp new mod">
        <pc:chgData name="Marek Hrkal" userId="8b39b60d-ce53-41aa-990b-557252e12282" providerId="ADAL" clId="{96FBC350-AC81-476F-B676-9D95C2C6484B}" dt="2022-07-24T12:13:19.828" v="1197" actId="20577"/>
        <pc:sldMkLst>
          <pc:docMk/>
          <pc:sldMk cId="4075951644" sldId="921"/>
        </pc:sldMkLst>
        <pc:spChg chg="add mod">
          <ac:chgData name="Marek Hrkal" userId="8b39b60d-ce53-41aa-990b-557252e12282" providerId="ADAL" clId="{96FBC350-AC81-476F-B676-9D95C2C6484B}" dt="2022-07-24T12:13:19.828" v="1197" actId="20577"/>
          <ac:spMkLst>
            <pc:docMk/>
            <pc:sldMk cId="4075951644" sldId="921"/>
            <ac:spMk id="4" creationId="{0ACC0AE1-3270-E38A-1864-55FEF1DF5582}"/>
          </ac:spMkLst>
        </pc:spChg>
      </pc:sldChg>
      <pc:sldChg chg="addSp delSp modSp new mod modClrScheme chgLayout">
        <pc:chgData name="Marek Hrkal" userId="8b39b60d-ce53-41aa-990b-557252e12282" providerId="ADAL" clId="{96FBC350-AC81-476F-B676-9D95C2C6484B}" dt="2022-07-24T12:14:11.243" v="1264" actId="207"/>
        <pc:sldMkLst>
          <pc:docMk/>
          <pc:sldMk cId="2258034028" sldId="922"/>
        </pc:sldMkLst>
        <pc:spChg chg="del">
          <ac:chgData name="Marek Hrkal" userId="8b39b60d-ce53-41aa-990b-557252e12282" providerId="ADAL" clId="{96FBC350-AC81-476F-B676-9D95C2C6484B}" dt="2022-07-24T12:13:53.665" v="1199" actId="700"/>
          <ac:spMkLst>
            <pc:docMk/>
            <pc:sldMk cId="2258034028" sldId="922"/>
            <ac:spMk id="2" creationId="{E2C281E5-445B-3949-E909-77A0DDD1DDDC}"/>
          </ac:spMkLst>
        </pc:spChg>
        <pc:spChg chg="add mod">
          <ac:chgData name="Marek Hrkal" userId="8b39b60d-ce53-41aa-990b-557252e12282" providerId="ADAL" clId="{96FBC350-AC81-476F-B676-9D95C2C6484B}" dt="2022-07-24T12:14:11.243" v="1264" actId="207"/>
          <ac:spMkLst>
            <pc:docMk/>
            <pc:sldMk cId="2258034028" sldId="922"/>
            <ac:spMk id="4" creationId="{E0D46E5E-7C78-CEC0-8462-CDD8707F6B1D}"/>
          </ac:spMkLst>
        </pc:spChg>
      </pc:sldChg>
      <pc:sldChg chg="addSp modSp new mod">
        <pc:chgData name="Marek Hrkal" userId="8b39b60d-ce53-41aa-990b-557252e12282" providerId="ADAL" clId="{96FBC350-AC81-476F-B676-9D95C2C6484B}" dt="2022-07-25T10:51:40.613" v="1491" actId="20577"/>
        <pc:sldMkLst>
          <pc:docMk/>
          <pc:sldMk cId="3406179722" sldId="923"/>
        </pc:sldMkLst>
        <pc:spChg chg="add mod">
          <ac:chgData name="Marek Hrkal" userId="8b39b60d-ce53-41aa-990b-557252e12282" providerId="ADAL" clId="{96FBC350-AC81-476F-B676-9D95C2C6484B}" dt="2022-07-25T10:51:40.613" v="1491" actId="20577"/>
          <ac:spMkLst>
            <pc:docMk/>
            <pc:sldMk cId="3406179722" sldId="923"/>
            <ac:spMk id="3" creationId="{04C472D4-4305-D71B-BBDA-2CDE7E9AED89}"/>
          </ac:spMkLst>
        </pc:spChg>
      </pc:sldChg>
      <pc:sldChg chg="addSp modSp new mod">
        <pc:chgData name="Marek Hrkal" userId="8b39b60d-ce53-41aa-990b-557252e12282" providerId="ADAL" clId="{96FBC350-AC81-476F-B676-9D95C2C6484B}" dt="2022-07-24T12:15:21.228" v="1356" actId="207"/>
        <pc:sldMkLst>
          <pc:docMk/>
          <pc:sldMk cId="143657587" sldId="924"/>
        </pc:sldMkLst>
        <pc:spChg chg="add mod">
          <ac:chgData name="Marek Hrkal" userId="8b39b60d-ce53-41aa-990b-557252e12282" providerId="ADAL" clId="{96FBC350-AC81-476F-B676-9D95C2C6484B}" dt="2022-07-24T12:15:21.228" v="1356" actId="207"/>
          <ac:spMkLst>
            <pc:docMk/>
            <pc:sldMk cId="143657587" sldId="924"/>
            <ac:spMk id="3" creationId="{CC997C0C-4C52-7F9A-EE51-90848FC29382}"/>
          </ac:spMkLst>
        </pc:spChg>
      </pc:sldChg>
      <pc:sldChg chg="addSp modSp new mod">
        <pc:chgData name="Marek Hrkal" userId="8b39b60d-ce53-41aa-990b-557252e12282" providerId="ADAL" clId="{96FBC350-AC81-476F-B676-9D95C2C6484B}" dt="2022-07-25T10:54:14.424" v="1504" actId="20577"/>
        <pc:sldMkLst>
          <pc:docMk/>
          <pc:sldMk cId="1212626766" sldId="925"/>
        </pc:sldMkLst>
        <pc:spChg chg="add mod">
          <ac:chgData name="Marek Hrkal" userId="8b39b60d-ce53-41aa-990b-557252e12282" providerId="ADAL" clId="{96FBC350-AC81-476F-B676-9D95C2C6484B}" dt="2022-07-25T10:54:14.424" v="1504" actId="20577"/>
          <ac:spMkLst>
            <pc:docMk/>
            <pc:sldMk cId="1212626766" sldId="925"/>
            <ac:spMk id="3" creationId="{7AA6DAB3-751A-9690-230B-D061975A3FCB}"/>
          </ac:spMkLst>
        </pc:spChg>
      </pc:sldChg>
      <pc:sldChg chg="addSp modSp mod">
        <pc:chgData name="Marek Hrkal" userId="8b39b60d-ce53-41aa-990b-557252e12282" providerId="ADAL" clId="{96FBC350-AC81-476F-B676-9D95C2C6484B}" dt="2022-08-04T14:10:21.922" v="1519" actId="207"/>
        <pc:sldMkLst>
          <pc:docMk/>
          <pc:sldMk cId="3027790890" sldId="926"/>
        </pc:sldMkLst>
        <pc:spChg chg="add mod">
          <ac:chgData name="Marek Hrkal" userId="8b39b60d-ce53-41aa-990b-557252e12282" providerId="ADAL" clId="{96FBC350-AC81-476F-B676-9D95C2C6484B}" dt="2022-08-04T14:10:21.922" v="1519" actId="207"/>
          <ac:spMkLst>
            <pc:docMk/>
            <pc:sldMk cId="3027790890" sldId="926"/>
            <ac:spMk id="2" creationId="{EA493784-C56B-D8F1-D1D0-7B35F0EDFF92}"/>
          </ac:spMkLst>
        </pc:spChg>
      </pc:sldChg>
      <pc:sldChg chg="modSp mod">
        <pc:chgData name="Marek Hrkal" userId="8b39b60d-ce53-41aa-990b-557252e12282" providerId="ADAL" clId="{96FBC350-AC81-476F-B676-9D95C2C6484B}" dt="2022-08-04T14:28:38.865" v="1626" actId="14100"/>
        <pc:sldMkLst>
          <pc:docMk/>
          <pc:sldMk cId="4234034678" sldId="936"/>
        </pc:sldMkLst>
        <pc:spChg chg="mod">
          <ac:chgData name="Marek Hrkal" userId="8b39b60d-ce53-41aa-990b-557252e12282" providerId="ADAL" clId="{96FBC350-AC81-476F-B676-9D95C2C6484B}" dt="2022-08-04T14:26:23.199" v="1613" actId="108"/>
          <ac:spMkLst>
            <pc:docMk/>
            <pc:sldMk cId="4234034678" sldId="936"/>
            <ac:spMk id="6" creationId="{05F256F3-D2BF-A4E7-1274-ECD28E9FB947}"/>
          </ac:spMkLst>
        </pc:spChg>
        <pc:spChg chg="mod">
          <ac:chgData name="Marek Hrkal" userId="8b39b60d-ce53-41aa-990b-557252e12282" providerId="ADAL" clId="{96FBC350-AC81-476F-B676-9D95C2C6484B}" dt="2022-08-04T14:28:38.865" v="1626" actId="14100"/>
          <ac:spMkLst>
            <pc:docMk/>
            <pc:sldMk cId="4234034678" sldId="936"/>
            <ac:spMk id="7" creationId="{89114E40-4DF7-7AD6-9A12-5CFC1B186D45}"/>
          </ac:spMkLst>
        </pc:spChg>
        <pc:spChg chg="mod">
          <ac:chgData name="Marek Hrkal" userId="8b39b60d-ce53-41aa-990b-557252e12282" providerId="ADAL" clId="{96FBC350-AC81-476F-B676-9D95C2C6484B}" dt="2022-08-04T14:24:45.276" v="1611" actId="14100"/>
          <ac:spMkLst>
            <pc:docMk/>
            <pc:sldMk cId="4234034678" sldId="936"/>
            <ac:spMk id="40" creationId="{7AA6A93D-9B79-DED9-57AD-565C194AA6D1}"/>
          </ac:spMkLst>
        </pc:spChg>
      </pc:sldChg>
      <pc:sldChg chg="addSp modSp mod">
        <pc:chgData name="Marek Hrkal" userId="8b39b60d-ce53-41aa-990b-557252e12282" providerId="ADAL" clId="{96FBC350-AC81-476F-B676-9D95C2C6484B}" dt="2022-08-04T14:29:04.107" v="1629" actId="14100"/>
        <pc:sldMkLst>
          <pc:docMk/>
          <pc:sldMk cId="105977496" sldId="937"/>
        </pc:sldMkLst>
        <pc:spChg chg="add mod">
          <ac:chgData name="Marek Hrkal" userId="8b39b60d-ce53-41aa-990b-557252e12282" providerId="ADAL" clId="{96FBC350-AC81-476F-B676-9D95C2C6484B}" dt="2022-08-04T14:27:49.360" v="1621" actId="571"/>
          <ac:spMkLst>
            <pc:docMk/>
            <pc:sldMk cId="105977496" sldId="937"/>
            <ac:spMk id="2" creationId="{6A0FE7D8-71E4-2C91-83BF-2B7B5FEC1E6F}"/>
          </ac:spMkLst>
        </pc:spChg>
        <pc:spChg chg="add mod">
          <ac:chgData name="Marek Hrkal" userId="8b39b60d-ce53-41aa-990b-557252e12282" providerId="ADAL" clId="{96FBC350-AC81-476F-B676-9D95C2C6484B}" dt="2022-08-04T14:27:49.360" v="1621" actId="571"/>
          <ac:spMkLst>
            <pc:docMk/>
            <pc:sldMk cId="105977496" sldId="937"/>
            <ac:spMk id="4" creationId="{1F10D186-3662-D99E-E8E3-479607E5F085}"/>
          </ac:spMkLst>
        </pc:spChg>
        <pc:spChg chg="mod">
          <ac:chgData name="Marek Hrkal" userId="8b39b60d-ce53-41aa-990b-557252e12282" providerId="ADAL" clId="{96FBC350-AC81-476F-B676-9D95C2C6484B}" dt="2022-08-04T14:28:19.527" v="1624" actId="1076"/>
          <ac:spMkLst>
            <pc:docMk/>
            <pc:sldMk cId="105977496" sldId="937"/>
            <ac:spMk id="6" creationId="{05F256F3-D2BF-A4E7-1274-ECD28E9FB947}"/>
          </ac:spMkLst>
        </pc:spChg>
        <pc:spChg chg="mod">
          <ac:chgData name="Marek Hrkal" userId="8b39b60d-ce53-41aa-990b-557252e12282" providerId="ADAL" clId="{96FBC350-AC81-476F-B676-9D95C2C6484B}" dt="2022-08-04T14:29:04.107" v="1629" actId="14100"/>
          <ac:spMkLst>
            <pc:docMk/>
            <pc:sldMk cId="105977496" sldId="937"/>
            <ac:spMk id="7" creationId="{89114E40-4DF7-7AD6-9A12-5CFC1B186D45}"/>
          </ac:spMkLst>
        </pc:spChg>
      </pc:sldChg>
      <pc:sldChg chg="add modTransition">
        <pc:chgData name="Marek Hrkal" userId="8b39b60d-ce53-41aa-990b-557252e12282" providerId="ADAL" clId="{96FBC350-AC81-476F-B676-9D95C2C6484B}" dt="2022-08-04T14:18:52.226" v="1607"/>
        <pc:sldMkLst>
          <pc:docMk/>
          <pc:sldMk cId="344090951" sldId="941"/>
        </pc:sldMkLst>
      </pc:sldChg>
      <pc:sldChg chg="addSp modSp new mod">
        <pc:chgData name="Marek Hrkal" userId="8b39b60d-ce53-41aa-990b-557252e12282" providerId="ADAL" clId="{96FBC350-AC81-476F-B676-9D95C2C6484B}" dt="2022-08-04T14:41:04.465" v="1728" actId="207"/>
        <pc:sldMkLst>
          <pc:docMk/>
          <pc:sldMk cId="1067689298" sldId="942"/>
        </pc:sldMkLst>
        <pc:spChg chg="add mod">
          <ac:chgData name="Marek Hrkal" userId="8b39b60d-ce53-41aa-990b-557252e12282" providerId="ADAL" clId="{96FBC350-AC81-476F-B676-9D95C2C6484B}" dt="2022-08-04T14:41:04.465" v="1728" actId="207"/>
          <ac:spMkLst>
            <pc:docMk/>
            <pc:sldMk cId="1067689298" sldId="942"/>
            <ac:spMk id="2" creationId="{7D7EF799-0B39-1D1E-1750-4332CE24EC16}"/>
          </ac:spMkLst>
        </pc:spChg>
      </pc:sldChg>
    </pc:docChg>
  </pc:docChgLst>
  <pc:docChgLst>
    <pc:chgData name="Antonín Luxa" userId="c86fade0-5c27-408b-a3a9-58190654e3a3" providerId="ADAL" clId="{2D91E6F2-CA99-4387-A927-93B76A05434F}"/>
    <pc:docChg chg="undo redo custSel addSld delSld modSld sldOrd modSection">
      <pc:chgData name="Antonín Luxa" userId="c86fade0-5c27-408b-a3a9-58190654e3a3" providerId="ADAL" clId="{2D91E6F2-CA99-4387-A927-93B76A05434F}" dt="2022-07-15T14:23:10.872" v="375"/>
      <pc:docMkLst>
        <pc:docMk/>
      </pc:docMkLst>
      <pc:sldChg chg="modSp mod">
        <pc:chgData name="Antonín Luxa" userId="c86fade0-5c27-408b-a3a9-58190654e3a3" providerId="ADAL" clId="{2D91E6F2-CA99-4387-A927-93B76A05434F}" dt="2022-07-15T13:53:45.701" v="44" actId="20577"/>
        <pc:sldMkLst>
          <pc:docMk/>
          <pc:sldMk cId="888096240" sldId="902"/>
        </pc:sldMkLst>
        <pc:spChg chg="mod">
          <ac:chgData name="Antonín Luxa" userId="c86fade0-5c27-408b-a3a9-58190654e3a3" providerId="ADAL" clId="{2D91E6F2-CA99-4387-A927-93B76A05434F}" dt="2022-07-15T13:53:43.304" v="42" actId="20577"/>
          <ac:spMkLst>
            <pc:docMk/>
            <pc:sldMk cId="888096240" sldId="902"/>
            <ac:spMk id="18" creationId="{2C37AD03-AABB-CE5D-E237-D4620DC2C6E2}"/>
          </ac:spMkLst>
        </pc:spChg>
        <pc:spChg chg="mod">
          <ac:chgData name="Antonín Luxa" userId="c86fade0-5c27-408b-a3a9-58190654e3a3" providerId="ADAL" clId="{2D91E6F2-CA99-4387-A927-93B76A05434F}" dt="2022-07-15T13:53:45.701" v="44" actId="20577"/>
          <ac:spMkLst>
            <pc:docMk/>
            <pc:sldMk cId="888096240" sldId="902"/>
            <ac:spMk id="62" creationId="{D3C179E5-8C65-D334-78D3-7EF2C966204F}"/>
          </ac:spMkLst>
        </pc:spChg>
        <pc:spChg chg="mod">
          <ac:chgData name="Antonín Luxa" userId="c86fade0-5c27-408b-a3a9-58190654e3a3" providerId="ADAL" clId="{2D91E6F2-CA99-4387-A927-93B76A05434F}" dt="2022-07-15T13:50:24.926" v="24" actId="1076"/>
          <ac:spMkLst>
            <pc:docMk/>
            <pc:sldMk cId="888096240" sldId="902"/>
            <ac:spMk id="69" creationId="{4F2B8A8C-54E9-4EBE-94C0-A2BD3AA71EA8}"/>
          </ac:spMkLst>
        </pc:spChg>
      </pc:sldChg>
      <pc:sldChg chg="addSp delSp modSp mod delAnim modAnim">
        <pc:chgData name="Antonín Luxa" userId="c86fade0-5c27-408b-a3a9-58190654e3a3" providerId="ADAL" clId="{2D91E6F2-CA99-4387-A927-93B76A05434F}" dt="2022-07-15T14:14:37.293" v="189" actId="21"/>
        <pc:sldMkLst>
          <pc:docMk/>
          <pc:sldMk cId="3187128745" sldId="909"/>
        </pc:sldMkLst>
        <pc:spChg chg="del mod ord">
          <ac:chgData name="Antonín Luxa" userId="c86fade0-5c27-408b-a3a9-58190654e3a3" providerId="ADAL" clId="{2D91E6F2-CA99-4387-A927-93B76A05434F}" dt="2022-07-15T14:14:37.293" v="189" actId="21"/>
          <ac:spMkLst>
            <pc:docMk/>
            <pc:sldMk cId="3187128745" sldId="909"/>
            <ac:spMk id="2" creationId="{7139D08E-6192-D08F-0292-7C498A9BADF3}"/>
          </ac:spMkLst>
        </pc:spChg>
        <pc:spChg chg="del mod ord">
          <ac:chgData name="Antonín Luxa" userId="c86fade0-5c27-408b-a3a9-58190654e3a3" providerId="ADAL" clId="{2D91E6F2-CA99-4387-A927-93B76A05434F}" dt="2022-07-15T14:14:37.293" v="189" actId="21"/>
          <ac:spMkLst>
            <pc:docMk/>
            <pc:sldMk cId="3187128745" sldId="909"/>
            <ac:spMk id="3" creationId="{39F65679-6F0B-7BF5-3A94-C7C407DCC50F}"/>
          </ac:spMkLst>
        </pc:spChg>
        <pc:spChg chg="del">
          <ac:chgData name="Antonín Luxa" userId="c86fade0-5c27-408b-a3a9-58190654e3a3" providerId="ADAL" clId="{2D91E6F2-CA99-4387-A927-93B76A05434F}" dt="2022-07-15T13:42:00.764" v="14" actId="478"/>
          <ac:spMkLst>
            <pc:docMk/>
            <pc:sldMk cId="3187128745" sldId="909"/>
            <ac:spMk id="6" creationId="{E4218A54-2C90-75E9-D77E-4732A458901E}"/>
          </ac:spMkLst>
        </pc:spChg>
        <pc:spChg chg="mod">
          <ac:chgData name="Antonín Luxa" userId="c86fade0-5c27-408b-a3a9-58190654e3a3" providerId="ADAL" clId="{2D91E6F2-CA99-4387-A927-93B76A05434F}" dt="2022-07-15T14:14:22.498" v="187"/>
          <ac:spMkLst>
            <pc:docMk/>
            <pc:sldMk cId="3187128745" sldId="909"/>
            <ac:spMk id="9" creationId="{F3FE481F-3D14-C2AD-87F7-FA835E92153A}"/>
          </ac:spMkLst>
        </pc:spChg>
        <pc:spChg chg="mod">
          <ac:chgData name="Antonín Luxa" userId="c86fade0-5c27-408b-a3a9-58190654e3a3" providerId="ADAL" clId="{2D91E6F2-CA99-4387-A927-93B76A05434F}" dt="2022-07-15T14:14:22.498" v="187"/>
          <ac:spMkLst>
            <pc:docMk/>
            <pc:sldMk cId="3187128745" sldId="909"/>
            <ac:spMk id="10" creationId="{6EF9880F-C010-C7A9-65D9-068CFD15D244}"/>
          </ac:spMkLst>
        </pc:spChg>
        <pc:spChg chg="mod">
          <ac:chgData name="Antonín Luxa" userId="c86fade0-5c27-408b-a3a9-58190654e3a3" providerId="ADAL" clId="{2D91E6F2-CA99-4387-A927-93B76A05434F}" dt="2022-07-15T14:14:22.498" v="187"/>
          <ac:spMkLst>
            <pc:docMk/>
            <pc:sldMk cId="3187128745" sldId="909"/>
            <ac:spMk id="11" creationId="{60D30A8C-AF07-4DB2-93D2-C5DEE00F11E6}"/>
          </ac:spMkLst>
        </pc:spChg>
        <pc:spChg chg="mod">
          <ac:chgData name="Antonín Luxa" userId="c86fade0-5c27-408b-a3a9-58190654e3a3" providerId="ADAL" clId="{2D91E6F2-CA99-4387-A927-93B76A05434F}" dt="2022-07-15T14:14:22.498" v="187"/>
          <ac:spMkLst>
            <pc:docMk/>
            <pc:sldMk cId="3187128745" sldId="909"/>
            <ac:spMk id="12" creationId="{FA8E476B-FAB3-A6F2-1D5A-9D3DF19CDB26}"/>
          </ac:spMkLst>
        </pc:spChg>
        <pc:spChg chg="mod">
          <ac:chgData name="Antonín Luxa" userId="c86fade0-5c27-408b-a3a9-58190654e3a3" providerId="ADAL" clId="{2D91E6F2-CA99-4387-A927-93B76A05434F}" dt="2022-07-15T14:13:51.465" v="170"/>
          <ac:spMkLst>
            <pc:docMk/>
            <pc:sldMk cId="3187128745" sldId="909"/>
            <ac:spMk id="14" creationId="{5FDD1452-E186-68CB-0611-F3089E0ACD40}"/>
          </ac:spMkLst>
        </pc:spChg>
        <pc:spChg chg="mod">
          <ac:chgData name="Antonín Luxa" userId="c86fade0-5c27-408b-a3a9-58190654e3a3" providerId="ADAL" clId="{2D91E6F2-CA99-4387-A927-93B76A05434F}" dt="2022-07-15T14:13:51.465" v="170"/>
          <ac:spMkLst>
            <pc:docMk/>
            <pc:sldMk cId="3187128745" sldId="909"/>
            <ac:spMk id="15" creationId="{29F42E61-3B54-6026-DCDB-A42610F4EC97}"/>
          </ac:spMkLst>
        </pc:spChg>
        <pc:spChg chg="mod">
          <ac:chgData name="Antonín Luxa" userId="c86fade0-5c27-408b-a3a9-58190654e3a3" providerId="ADAL" clId="{2D91E6F2-CA99-4387-A927-93B76A05434F}" dt="2022-07-15T14:13:51.465" v="170"/>
          <ac:spMkLst>
            <pc:docMk/>
            <pc:sldMk cId="3187128745" sldId="909"/>
            <ac:spMk id="16" creationId="{A0706171-D4E3-4EB7-0037-E1387FB002F1}"/>
          </ac:spMkLst>
        </pc:spChg>
        <pc:spChg chg="mod">
          <ac:chgData name="Antonín Luxa" userId="c86fade0-5c27-408b-a3a9-58190654e3a3" providerId="ADAL" clId="{2D91E6F2-CA99-4387-A927-93B76A05434F}" dt="2022-07-15T14:13:51.465" v="170"/>
          <ac:spMkLst>
            <pc:docMk/>
            <pc:sldMk cId="3187128745" sldId="909"/>
            <ac:spMk id="18" creationId="{7E71C4F6-3380-89C4-DDBA-2556183272A8}"/>
          </ac:spMkLst>
        </pc:spChg>
        <pc:spChg chg="mod">
          <ac:chgData name="Antonín Luxa" userId="c86fade0-5c27-408b-a3a9-58190654e3a3" providerId="ADAL" clId="{2D91E6F2-CA99-4387-A927-93B76A05434F}" dt="2022-07-15T14:13:51.465" v="170"/>
          <ac:spMkLst>
            <pc:docMk/>
            <pc:sldMk cId="3187128745" sldId="909"/>
            <ac:spMk id="19" creationId="{E832E2C9-0713-D88D-6B6E-91E9BAE4D64B}"/>
          </ac:spMkLst>
        </pc:spChg>
        <pc:grpChg chg="del mod">
          <ac:chgData name="Antonín Luxa" userId="c86fade0-5c27-408b-a3a9-58190654e3a3" providerId="ADAL" clId="{2D91E6F2-CA99-4387-A927-93B76A05434F}" dt="2022-07-15T14:13:27.526" v="143" actId="27803"/>
          <ac:grpSpMkLst>
            <pc:docMk/>
            <pc:sldMk cId="3187128745" sldId="909"/>
            <ac:grpSpMk id="8" creationId="{A53BFE8D-E863-61A8-1B19-FA818B3F4CE1}"/>
          </ac:grpSpMkLst>
        </pc:grpChg>
        <pc:grpChg chg="mod ord">
          <ac:chgData name="Antonín Luxa" userId="c86fade0-5c27-408b-a3a9-58190654e3a3" providerId="ADAL" clId="{2D91E6F2-CA99-4387-A927-93B76A05434F}" dt="2022-07-15T14:13:56.073" v="173" actId="14100"/>
          <ac:grpSpMkLst>
            <pc:docMk/>
            <pc:sldMk cId="3187128745" sldId="909"/>
            <ac:grpSpMk id="13" creationId="{534B940B-E08F-2E3A-58D9-85BF88E420E7}"/>
          </ac:grpSpMkLst>
        </pc:grpChg>
        <pc:grpChg chg="mod">
          <ac:chgData name="Antonín Luxa" userId="c86fade0-5c27-408b-a3a9-58190654e3a3" providerId="ADAL" clId="{2D91E6F2-CA99-4387-A927-93B76A05434F}" dt="2022-07-15T14:13:51.465" v="170"/>
          <ac:grpSpMkLst>
            <pc:docMk/>
            <pc:sldMk cId="3187128745" sldId="909"/>
            <ac:grpSpMk id="17" creationId="{60B25CFF-F273-A6C3-6412-05F7B3D29911}"/>
          </ac:grpSpMkLst>
        </pc:grpChg>
        <pc:grpChg chg="add mod">
          <ac:chgData name="Antonín Luxa" userId="c86fade0-5c27-408b-a3a9-58190654e3a3" providerId="ADAL" clId="{2D91E6F2-CA99-4387-A927-93B76A05434F}" dt="2022-07-15T14:14:22.498" v="187"/>
          <ac:grpSpMkLst>
            <pc:docMk/>
            <pc:sldMk cId="3187128745" sldId="909"/>
            <ac:grpSpMk id="20" creationId="{80930097-1458-87B3-7565-917490467807}"/>
          </ac:grpSpMkLst>
        </pc:grpChg>
        <pc:picChg chg="add del">
          <ac:chgData name="Antonín Luxa" userId="c86fade0-5c27-408b-a3a9-58190654e3a3" providerId="ADAL" clId="{2D91E6F2-CA99-4387-A927-93B76A05434F}" dt="2022-07-15T14:13:27.526" v="143" actId="27803"/>
          <ac:picMkLst>
            <pc:docMk/>
            <pc:sldMk cId="3187128745" sldId="909"/>
            <ac:picMk id="7" creationId="{73DEC62E-E6DB-98F8-85FD-F11983FE817E}"/>
          </ac:picMkLst>
        </pc:picChg>
      </pc:sldChg>
      <pc:sldChg chg="addSp delSp modSp mod delAnim modAnim">
        <pc:chgData name="Antonín Luxa" userId="c86fade0-5c27-408b-a3a9-58190654e3a3" providerId="ADAL" clId="{2D91E6F2-CA99-4387-A927-93B76A05434F}" dt="2022-07-15T13:41:40.185" v="13" actId="14100"/>
        <pc:sldMkLst>
          <pc:docMk/>
          <pc:sldMk cId="3364791151" sldId="910"/>
        </pc:sldMkLst>
        <pc:spChg chg="del mod">
          <ac:chgData name="Antonín Luxa" userId="c86fade0-5c27-408b-a3a9-58190654e3a3" providerId="ADAL" clId="{2D91E6F2-CA99-4387-A927-93B76A05434F}" dt="2022-07-15T13:41:29.581" v="5" actId="478"/>
          <ac:spMkLst>
            <pc:docMk/>
            <pc:sldMk cId="3364791151" sldId="910"/>
            <ac:spMk id="4" creationId="{096E24C0-BF7C-4216-6610-8982D1171E50}"/>
          </ac:spMkLst>
        </pc:spChg>
        <pc:spChg chg="del">
          <ac:chgData name="Antonín Luxa" userId="c86fade0-5c27-408b-a3a9-58190654e3a3" providerId="ADAL" clId="{2D91E6F2-CA99-4387-A927-93B76A05434F}" dt="2022-07-15T13:41:33.884" v="8" actId="478"/>
          <ac:spMkLst>
            <pc:docMk/>
            <pc:sldMk cId="3364791151" sldId="910"/>
            <ac:spMk id="6" creationId="{545BF245-91AA-D231-2876-0A7564F7DB3C}"/>
          </ac:spMkLst>
        </pc:spChg>
        <pc:picChg chg="add del mod">
          <ac:chgData name="Antonín Luxa" userId="c86fade0-5c27-408b-a3a9-58190654e3a3" providerId="ADAL" clId="{2D91E6F2-CA99-4387-A927-93B76A05434F}" dt="2022-07-15T13:41:28.074" v="4" actId="21"/>
          <ac:picMkLst>
            <pc:docMk/>
            <pc:sldMk cId="3364791151" sldId="910"/>
            <ac:picMk id="5" creationId="{2E474B15-4B0E-BFD2-BC9E-16D8D141C1FE}"/>
          </ac:picMkLst>
        </pc:picChg>
        <pc:picChg chg="add mod">
          <ac:chgData name="Antonín Luxa" userId="c86fade0-5c27-408b-a3a9-58190654e3a3" providerId="ADAL" clId="{2D91E6F2-CA99-4387-A927-93B76A05434F}" dt="2022-07-15T13:41:40.185" v="13" actId="14100"/>
          <ac:picMkLst>
            <pc:docMk/>
            <pc:sldMk cId="3364791151" sldId="910"/>
            <ac:picMk id="7" creationId="{2E5EAF2A-4596-3576-C20F-23E5048A5476}"/>
          </ac:picMkLst>
        </pc:picChg>
      </pc:sldChg>
      <pc:sldChg chg="addSp delSp modSp mod modClrScheme addAnim delAnim modAnim modShow chgLayout">
        <pc:chgData name="Antonín Luxa" userId="c86fade0-5c27-408b-a3a9-58190654e3a3" providerId="ADAL" clId="{2D91E6F2-CA99-4387-A927-93B76A05434F}" dt="2022-07-15T14:23:10.872" v="375"/>
        <pc:sldMkLst>
          <pc:docMk/>
          <pc:sldMk cId="3082629516" sldId="911"/>
        </pc:sldMkLst>
        <pc:spChg chg="add del mod">
          <ac:chgData name="Antonín Luxa" userId="c86fade0-5c27-408b-a3a9-58190654e3a3" providerId="ADAL" clId="{2D91E6F2-CA99-4387-A927-93B76A05434F}" dt="2022-07-15T14:01:35.057" v="46"/>
          <ac:spMkLst>
            <pc:docMk/>
            <pc:sldMk cId="3082629516" sldId="911"/>
            <ac:spMk id="2" creationId="{B643F95B-A3AA-F700-DF5D-D6EF5D4D0569}"/>
          </ac:spMkLst>
        </pc:spChg>
        <pc:spChg chg="add del mod">
          <ac:chgData name="Antonín Luxa" userId="c86fade0-5c27-408b-a3a9-58190654e3a3" providerId="ADAL" clId="{2D91E6F2-CA99-4387-A927-93B76A05434F}" dt="2022-07-15T14:01:35.057" v="46"/>
          <ac:spMkLst>
            <pc:docMk/>
            <pc:sldMk cId="3082629516" sldId="911"/>
            <ac:spMk id="3" creationId="{D33AB387-4236-6E24-ED54-D9EDFA7B071D}"/>
          </ac:spMkLst>
        </pc:spChg>
        <pc:spChg chg="add del mod">
          <ac:chgData name="Antonín Luxa" userId="c86fade0-5c27-408b-a3a9-58190654e3a3" providerId="ADAL" clId="{2D91E6F2-CA99-4387-A927-93B76A05434F}" dt="2022-07-15T14:01:35.057" v="46"/>
          <ac:spMkLst>
            <pc:docMk/>
            <pc:sldMk cId="3082629516" sldId="911"/>
            <ac:spMk id="4" creationId="{AF7BE87F-D2F0-B4DB-DC1C-85D062C8AD4A}"/>
          </ac:spMkLst>
        </pc:spChg>
        <pc:spChg chg="add del mod">
          <ac:chgData name="Antonín Luxa" userId="c86fade0-5c27-408b-a3a9-58190654e3a3" providerId="ADAL" clId="{2D91E6F2-CA99-4387-A927-93B76A05434F}" dt="2022-07-15T14:01:35.057" v="46"/>
          <ac:spMkLst>
            <pc:docMk/>
            <pc:sldMk cId="3082629516" sldId="911"/>
            <ac:spMk id="6" creationId="{94D7FFC5-02B0-EF60-71D5-7FD92A2E7700}"/>
          </ac:spMkLst>
        </pc:spChg>
        <pc:spChg chg="add del mod">
          <ac:chgData name="Antonín Luxa" userId="c86fade0-5c27-408b-a3a9-58190654e3a3" providerId="ADAL" clId="{2D91E6F2-CA99-4387-A927-93B76A05434F}" dt="2022-07-15T14:01:35.057" v="46"/>
          <ac:spMkLst>
            <pc:docMk/>
            <pc:sldMk cId="3082629516" sldId="911"/>
            <ac:spMk id="7" creationId="{EE6FFBD0-7B38-7702-1A47-AB2586F4A696}"/>
          </ac:spMkLst>
        </pc:spChg>
        <pc:spChg chg="add del mod">
          <ac:chgData name="Antonín Luxa" userId="c86fade0-5c27-408b-a3a9-58190654e3a3" providerId="ADAL" clId="{2D91E6F2-CA99-4387-A927-93B76A05434F}" dt="2022-07-15T14:01:35.057" v="46"/>
          <ac:spMkLst>
            <pc:docMk/>
            <pc:sldMk cId="3082629516" sldId="911"/>
            <ac:spMk id="8" creationId="{96BA7275-F0C1-9D42-F6B1-82EA32DB0901}"/>
          </ac:spMkLst>
        </pc:spChg>
        <pc:spChg chg="add del mod">
          <ac:chgData name="Antonín Luxa" userId="c86fade0-5c27-408b-a3a9-58190654e3a3" providerId="ADAL" clId="{2D91E6F2-CA99-4387-A927-93B76A05434F}" dt="2022-07-15T14:01:35.057" v="46"/>
          <ac:spMkLst>
            <pc:docMk/>
            <pc:sldMk cId="3082629516" sldId="911"/>
            <ac:spMk id="9" creationId="{B6E46539-F71D-6406-F971-CC01C83A3B6B}"/>
          </ac:spMkLst>
        </pc:spChg>
        <pc:spChg chg="del">
          <ac:chgData name="Antonín Luxa" userId="c86fade0-5c27-408b-a3a9-58190654e3a3" providerId="ADAL" clId="{2D91E6F2-CA99-4387-A927-93B76A05434F}" dt="2022-07-15T14:17:00.880" v="227" actId="478"/>
          <ac:spMkLst>
            <pc:docMk/>
            <pc:sldMk cId="3082629516" sldId="911"/>
            <ac:spMk id="10" creationId="{52BE0DEC-1EA3-69F3-83C2-EEE988B743BA}"/>
          </ac:spMkLst>
        </pc:spChg>
        <pc:spChg chg="add del mod">
          <ac:chgData name="Antonín Luxa" userId="c86fade0-5c27-408b-a3a9-58190654e3a3" providerId="ADAL" clId="{2D91E6F2-CA99-4387-A927-93B76A05434F}" dt="2022-07-15T14:01:35.057" v="46"/>
          <ac:spMkLst>
            <pc:docMk/>
            <pc:sldMk cId="3082629516" sldId="911"/>
            <ac:spMk id="11" creationId="{BB39A578-BEBC-9136-64D8-9BD16F919894}"/>
          </ac:spMkLst>
        </pc:spChg>
        <pc:spChg chg="add del mod">
          <ac:chgData name="Antonín Luxa" userId="c86fade0-5c27-408b-a3a9-58190654e3a3" providerId="ADAL" clId="{2D91E6F2-CA99-4387-A927-93B76A05434F}" dt="2022-07-15T14:01:35.057" v="46"/>
          <ac:spMkLst>
            <pc:docMk/>
            <pc:sldMk cId="3082629516" sldId="911"/>
            <ac:spMk id="12" creationId="{E192BA6D-680F-B5FA-FF0F-B61BF76DFBB6}"/>
          </ac:spMkLst>
        </pc:spChg>
        <pc:spChg chg="add del mod">
          <ac:chgData name="Antonín Luxa" userId="c86fade0-5c27-408b-a3a9-58190654e3a3" providerId="ADAL" clId="{2D91E6F2-CA99-4387-A927-93B76A05434F}" dt="2022-07-15T14:01:35.057" v="46"/>
          <ac:spMkLst>
            <pc:docMk/>
            <pc:sldMk cId="3082629516" sldId="911"/>
            <ac:spMk id="13" creationId="{F18E7F47-F4E8-AE56-A523-65AF49274EC3}"/>
          </ac:spMkLst>
        </pc:spChg>
        <pc:spChg chg="add del mod">
          <ac:chgData name="Antonín Luxa" userId="c86fade0-5c27-408b-a3a9-58190654e3a3" providerId="ADAL" clId="{2D91E6F2-CA99-4387-A927-93B76A05434F}" dt="2022-07-15T14:01:35.057" v="46"/>
          <ac:spMkLst>
            <pc:docMk/>
            <pc:sldMk cId="3082629516" sldId="911"/>
            <ac:spMk id="14" creationId="{70F94F2E-1883-C854-FD7D-8C75B41E76FA}"/>
          </ac:spMkLst>
        </pc:spChg>
        <pc:spChg chg="add del mod">
          <ac:chgData name="Antonín Luxa" userId="c86fade0-5c27-408b-a3a9-58190654e3a3" providerId="ADAL" clId="{2D91E6F2-CA99-4387-A927-93B76A05434F}" dt="2022-07-15T14:01:35.057" v="46"/>
          <ac:spMkLst>
            <pc:docMk/>
            <pc:sldMk cId="3082629516" sldId="911"/>
            <ac:spMk id="15" creationId="{ECCBB5DA-A669-D8D6-862F-004728CFE375}"/>
          </ac:spMkLst>
        </pc:spChg>
        <pc:spChg chg="add del mod ord">
          <ac:chgData name="Antonín Luxa" userId="c86fade0-5c27-408b-a3a9-58190654e3a3" providerId="ADAL" clId="{2D91E6F2-CA99-4387-A927-93B76A05434F}" dt="2022-07-15T14:17:41.908" v="243" actId="700"/>
          <ac:spMkLst>
            <pc:docMk/>
            <pc:sldMk cId="3082629516" sldId="911"/>
            <ac:spMk id="16" creationId="{63578CF3-8734-9565-8156-7B444A005C73}"/>
          </ac:spMkLst>
        </pc:spChg>
        <pc:spChg chg="add del mod ord">
          <ac:chgData name="Antonín Luxa" userId="c86fade0-5c27-408b-a3a9-58190654e3a3" providerId="ADAL" clId="{2D91E6F2-CA99-4387-A927-93B76A05434F}" dt="2022-07-15T14:16:09.966" v="192" actId="478"/>
          <ac:spMkLst>
            <pc:docMk/>
            <pc:sldMk cId="3082629516" sldId="911"/>
            <ac:spMk id="17" creationId="{6EEFEBD7-E22C-014B-67AF-D4DD4DBB0A54}"/>
          </ac:spMkLst>
        </pc:spChg>
        <pc:spChg chg="add del mod ord">
          <ac:chgData name="Antonín Luxa" userId="c86fade0-5c27-408b-a3a9-58190654e3a3" providerId="ADAL" clId="{2D91E6F2-CA99-4387-A927-93B76A05434F}" dt="2022-07-15T14:16:09.966" v="192" actId="478"/>
          <ac:spMkLst>
            <pc:docMk/>
            <pc:sldMk cId="3082629516" sldId="911"/>
            <ac:spMk id="18" creationId="{B49F5720-3158-1580-B6D4-DA9C79BA5E93}"/>
          </ac:spMkLst>
        </pc:spChg>
        <pc:spChg chg="add del mod ord">
          <ac:chgData name="Antonín Luxa" userId="c86fade0-5c27-408b-a3a9-58190654e3a3" providerId="ADAL" clId="{2D91E6F2-CA99-4387-A927-93B76A05434F}" dt="2022-07-15T14:16:09.966" v="192" actId="478"/>
          <ac:spMkLst>
            <pc:docMk/>
            <pc:sldMk cId="3082629516" sldId="911"/>
            <ac:spMk id="19" creationId="{7AFA4297-CFAB-6732-460B-82052BC66C08}"/>
          </ac:spMkLst>
        </pc:spChg>
        <pc:spChg chg="add del mod ord">
          <ac:chgData name="Antonín Luxa" userId="c86fade0-5c27-408b-a3a9-58190654e3a3" providerId="ADAL" clId="{2D91E6F2-CA99-4387-A927-93B76A05434F}" dt="2022-07-15T14:16:09.966" v="192" actId="478"/>
          <ac:spMkLst>
            <pc:docMk/>
            <pc:sldMk cId="3082629516" sldId="911"/>
            <ac:spMk id="20" creationId="{AB50BAC4-F49D-2E2E-31BB-A008BA72EE3B}"/>
          </ac:spMkLst>
        </pc:spChg>
        <pc:spChg chg="add del mod ord">
          <ac:chgData name="Antonín Luxa" userId="c86fade0-5c27-408b-a3a9-58190654e3a3" providerId="ADAL" clId="{2D91E6F2-CA99-4387-A927-93B76A05434F}" dt="2022-07-15T14:16:09.966" v="192" actId="478"/>
          <ac:spMkLst>
            <pc:docMk/>
            <pc:sldMk cId="3082629516" sldId="911"/>
            <ac:spMk id="21" creationId="{8CB0CF53-1DD3-88AB-7082-C40996FA3A15}"/>
          </ac:spMkLst>
        </pc:spChg>
        <pc:spChg chg="add del mod ord">
          <ac:chgData name="Antonín Luxa" userId="c86fade0-5c27-408b-a3a9-58190654e3a3" providerId="ADAL" clId="{2D91E6F2-CA99-4387-A927-93B76A05434F}" dt="2022-07-15T14:16:09.966" v="192" actId="478"/>
          <ac:spMkLst>
            <pc:docMk/>
            <pc:sldMk cId="3082629516" sldId="911"/>
            <ac:spMk id="22" creationId="{E2849524-6D25-7D65-0DF4-33B02EC3B48D}"/>
          </ac:spMkLst>
        </pc:spChg>
        <pc:spChg chg="add del mod ord">
          <ac:chgData name="Antonín Luxa" userId="c86fade0-5c27-408b-a3a9-58190654e3a3" providerId="ADAL" clId="{2D91E6F2-CA99-4387-A927-93B76A05434F}" dt="2022-07-15T14:16:09.966" v="192" actId="478"/>
          <ac:spMkLst>
            <pc:docMk/>
            <pc:sldMk cId="3082629516" sldId="911"/>
            <ac:spMk id="23" creationId="{382EC3F1-48B2-6344-532F-A41186535382}"/>
          </ac:spMkLst>
        </pc:spChg>
        <pc:spChg chg="add del mod ord">
          <ac:chgData name="Antonín Luxa" userId="c86fade0-5c27-408b-a3a9-58190654e3a3" providerId="ADAL" clId="{2D91E6F2-CA99-4387-A927-93B76A05434F}" dt="2022-07-15T14:16:09.966" v="192" actId="478"/>
          <ac:spMkLst>
            <pc:docMk/>
            <pc:sldMk cId="3082629516" sldId="911"/>
            <ac:spMk id="24" creationId="{6957120F-2E35-5C08-EC64-C47FE4B449D9}"/>
          </ac:spMkLst>
        </pc:spChg>
        <pc:spChg chg="add del mod ord">
          <ac:chgData name="Antonín Luxa" userId="c86fade0-5c27-408b-a3a9-58190654e3a3" providerId="ADAL" clId="{2D91E6F2-CA99-4387-A927-93B76A05434F}" dt="2022-07-15T14:16:09.966" v="192" actId="478"/>
          <ac:spMkLst>
            <pc:docMk/>
            <pc:sldMk cId="3082629516" sldId="911"/>
            <ac:spMk id="25" creationId="{1159EFF2-6D88-4AF9-1D85-C524D69AF52A}"/>
          </ac:spMkLst>
        </pc:spChg>
        <pc:spChg chg="add del mod ord">
          <ac:chgData name="Antonín Luxa" userId="c86fade0-5c27-408b-a3a9-58190654e3a3" providerId="ADAL" clId="{2D91E6F2-CA99-4387-A927-93B76A05434F}" dt="2022-07-15T14:16:09.966" v="192" actId="478"/>
          <ac:spMkLst>
            <pc:docMk/>
            <pc:sldMk cId="3082629516" sldId="911"/>
            <ac:spMk id="26" creationId="{43104589-1B93-5C62-1069-21AC918EDEF2}"/>
          </ac:spMkLst>
        </pc:spChg>
        <pc:spChg chg="add del mod ord">
          <ac:chgData name="Antonín Luxa" userId="c86fade0-5c27-408b-a3a9-58190654e3a3" providerId="ADAL" clId="{2D91E6F2-CA99-4387-A927-93B76A05434F}" dt="2022-07-15T14:16:09.966" v="192" actId="478"/>
          <ac:spMkLst>
            <pc:docMk/>
            <pc:sldMk cId="3082629516" sldId="911"/>
            <ac:spMk id="27" creationId="{AD798B8A-1034-0707-C675-9F426190365B}"/>
          </ac:spMkLst>
        </pc:spChg>
        <pc:spChg chg="add del mod ord">
          <ac:chgData name="Antonín Luxa" userId="c86fade0-5c27-408b-a3a9-58190654e3a3" providerId="ADAL" clId="{2D91E6F2-CA99-4387-A927-93B76A05434F}" dt="2022-07-15T14:16:09.966" v="192" actId="478"/>
          <ac:spMkLst>
            <pc:docMk/>
            <pc:sldMk cId="3082629516" sldId="911"/>
            <ac:spMk id="28" creationId="{33CB1CDD-8A1B-1AEC-B6A0-007C4971FB71}"/>
          </ac:spMkLst>
        </pc:spChg>
        <pc:spChg chg="add del mod ord">
          <ac:chgData name="Antonín Luxa" userId="c86fade0-5c27-408b-a3a9-58190654e3a3" providerId="ADAL" clId="{2D91E6F2-CA99-4387-A927-93B76A05434F}" dt="2022-07-15T14:17:53.243" v="247" actId="478"/>
          <ac:spMkLst>
            <pc:docMk/>
            <pc:sldMk cId="3082629516" sldId="911"/>
            <ac:spMk id="29" creationId="{46B606AB-B2E0-7A5D-A35B-4EEE8FA68B41}"/>
          </ac:spMkLst>
        </pc:spChg>
        <pc:spChg chg="add del mod ord">
          <ac:chgData name="Antonín Luxa" userId="c86fade0-5c27-408b-a3a9-58190654e3a3" providerId="ADAL" clId="{2D91E6F2-CA99-4387-A927-93B76A05434F}" dt="2022-07-15T14:17:53.243" v="247" actId="478"/>
          <ac:spMkLst>
            <pc:docMk/>
            <pc:sldMk cId="3082629516" sldId="911"/>
            <ac:spMk id="30" creationId="{1C4B4815-693E-0CF2-9350-001A66B46F09}"/>
          </ac:spMkLst>
        </pc:spChg>
        <pc:spChg chg="add del mod ord">
          <ac:chgData name="Antonín Luxa" userId="c86fade0-5c27-408b-a3a9-58190654e3a3" providerId="ADAL" clId="{2D91E6F2-CA99-4387-A927-93B76A05434F}" dt="2022-07-15T14:17:53.243" v="247" actId="478"/>
          <ac:spMkLst>
            <pc:docMk/>
            <pc:sldMk cId="3082629516" sldId="911"/>
            <ac:spMk id="31" creationId="{5CE51613-6DFB-EFC7-711F-10DE8804951A}"/>
          </ac:spMkLst>
        </pc:spChg>
        <pc:spChg chg="add del mod ord">
          <ac:chgData name="Antonín Luxa" userId="c86fade0-5c27-408b-a3a9-58190654e3a3" providerId="ADAL" clId="{2D91E6F2-CA99-4387-A927-93B76A05434F}" dt="2022-07-15T14:17:54.309" v="248" actId="478"/>
          <ac:spMkLst>
            <pc:docMk/>
            <pc:sldMk cId="3082629516" sldId="911"/>
            <ac:spMk id="32" creationId="{2F6BC563-9A9C-36CA-50C3-D2680E1C00D8}"/>
          </ac:spMkLst>
        </pc:spChg>
        <pc:spChg chg="add del mod">
          <ac:chgData name="Antonín Luxa" userId="c86fade0-5c27-408b-a3a9-58190654e3a3" providerId="ADAL" clId="{2D91E6F2-CA99-4387-A927-93B76A05434F}" dt="2022-07-15T14:16:52.545" v="225" actId="478"/>
          <ac:spMkLst>
            <pc:docMk/>
            <pc:sldMk cId="3082629516" sldId="911"/>
            <ac:spMk id="33" creationId="{2AB0FCD7-54D1-2011-2571-E4092D97BB3B}"/>
          </ac:spMkLst>
        </pc:spChg>
        <pc:spChg chg="add del mod">
          <ac:chgData name="Antonín Luxa" userId="c86fade0-5c27-408b-a3a9-58190654e3a3" providerId="ADAL" clId="{2D91E6F2-CA99-4387-A927-93B76A05434F}" dt="2022-07-15T14:16:52.545" v="225" actId="478"/>
          <ac:spMkLst>
            <pc:docMk/>
            <pc:sldMk cId="3082629516" sldId="911"/>
            <ac:spMk id="34" creationId="{A84C9A34-8BBA-F734-3FE5-AED7B8E65D83}"/>
          </ac:spMkLst>
        </pc:spChg>
        <pc:spChg chg="add del mod">
          <ac:chgData name="Antonín Luxa" userId="c86fade0-5c27-408b-a3a9-58190654e3a3" providerId="ADAL" clId="{2D91E6F2-CA99-4387-A927-93B76A05434F}" dt="2022-07-15T14:16:52.545" v="225" actId="478"/>
          <ac:spMkLst>
            <pc:docMk/>
            <pc:sldMk cId="3082629516" sldId="911"/>
            <ac:spMk id="35" creationId="{122B0223-5EAE-20DF-36F1-B7D11A7F7D82}"/>
          </ac:spMkLst>
        </pc:spChg>
        <pc:spChg chg="add del mod">
          <ac:chgData name="Antonín Luxa" userId="c86fade0-5c27-408b-a3a9-58190654e3a3" providerId="ADAL" clId="{2D91E6F2-CA99-4387-A927-93B76A05434F}" dt="2022-07-15T14:16:52.545" v="225" actId="478"/>
          <ac:spMkLst>
            <pc:docMk/>
            <pc:sldMk cId="3082629516" sldId="911"/>
            <ac:spMk id="36" creationId="{DDF58DB9-5DA2-B1E6-7DB2-ECA4BC733203}"/>
          </ac:spMkLst>
        </pc:spChg>
        <pc:spChg chg="add del mod">
          <ac:chgData name="Antonín Luxa" userId="c86fade0-5c27-408b-a3a9-58190654e3a3" providerId="ADAL" clId="{2D91E6F2-CA99-4387-A927-93B76A05434F}" dt="2022-07-15T14:16:52.545" v="225" actId="478"/>
          <ac:spMkLst>
            <pc:docMk/>
            <pc:sldMk cId="3082629516" sldId="911"/>
            <ac:spMk id="37" creationId="{474F7717-DA93-F0B3-668F-97CF5C3726E5}"/>
          </ac:spMkLst>
        </pc:spChg>
        <pc:spChg chg="add del mod">
          <ac:chgData name="Antonín Luxa" userId="c86fade0-5c27-408b-a3a9-58190654e3a3" providerId="ADAL" clId="{2D91E6F2-CA99-4387-A927-93B76A05434F}" dt="2022-07-15T14:16:55.513" v="226" actId="478"/>
          <ac:spMkLst>
            <pc:docMk/>
            <pc:sldMk cId="3082629516" sldId="911"/>
            <ac:spMk id="38" creationId="{A8E4DB1B-09A2-81BB-CD50-E90470C6EBFA}"/>
          </ac:spMkLst>
        </pc:spChg>
        <pc:spChg chg="add del mod">
          <ac:chgData name="Antonín Luxa" userId="c86fade0-5c27-408b-a3a9-58190654e3a3" providerId="ADAL" clId="{2D91E6F2-CA99-4387-A927-93B76A05434F}" dt="2022-07-15T14:16:52.545" v="225" actId="478"/>
          <ac:spMkLst>
            <pc:docMk/>
            <pc:sldMk cId="3082629516" sldId="911"/>
            <ac:spMk id="39" creationId="{ABAD9F0E-359B-7E08-8D5D-D4B3E25D32EB}"/>
          </ac:spMkLst>
        </pc:spChg>
        <pc:spChg chg="add del mod">
          <ac:chgData name="Antonín Luxa" userId="c86fade0-5c27-408b-a3a9-58190654e3a3" providerId="ADAL" clId="{2D91E6F2-CA99-4387-A927-93B76A05434F}" dt="2022-07-15T14:16:52.545" v="225" actId="478"/>
          <ac:spMkLst>
            <pc:docMk/>
            <pc:sldMk cId="3082629516" sldId="911"/>
            <ac:spMk id="40" creationId="{3843EA72-C58D-5F8E-603E-B244D9B9EE7C}"/>
          </ac:spMkLst>
        </pc:spChg>
        <pc:spChg chg="add del mod">
          <ac:chgData name="Antonín Luxa" userId="c86fade0-5c27-408b-a3a9-58190654e3a3" providerId="ADAL" clId="{2D91E6F2-CA99-4387-A927-93B76A05434F}" dt="2022-07-15T14:16:55.513" v="226" actId="478"/>
          <ac:spMkLst>
            <pc:docMk/>
            <pc:sldMk cId="3082629516" sldId="911"/>
            <ac:spMk id="42" creationId="{7AE5EA40-1BCF-6B6A-19B0-AEEAE185127C}"/>
          </ac:spMkLst>
        </pc:spChg>
        <pc:spChg chg="add del mod">
          <ac:chgData name="Antonín Luxa" userId="c86fade0-5c27-408b-a3a9-58190654e3a3" providerId="ADAL" clId="{2D91E6F2-CA99-4387-A927-93B76A05434F}" dt="2022-07-15T14:16:55.513" v="226" actId="478"/>
          <ac:spMkLst>
            <pc:docMk/>
            <pc:sldMk cId="3082629516" sldId="911"/>
            <ac:spMk id="44" creationId="{EC9FB128-942A-C1EB-3E5B-428ED211906B}"/>
          </ac:spMkLst>
        </pc:spChg>
        <pc:spChg chg="add del mod">
          <ac:chgData name="Antonín Luxa" userId="c86fade0-5c27-408b-a3a9-58190654e3a3" providerId="ADAL" clId="{2D91E6F2-CA99-4387-A927-93B76A05434F}" dt="2022-07-15T14:17:29.540" v="242" actId="478"/>
          <ac:spMkLst>
            <pc:docMk/>
            <pc:sldMk cId="3082629516" sldId="911"/>
            <ac:spMk id="46" creationId="{7C4CCD35-6533-9E7A-3E1D-6C2EF4320D6B}"/>
          </ac:spMkLst>
        </pc:spChg>
        <pc:spChg chg="add del mod">
          <ac:chgData name="Antonín Luxa" userId="c86fade0-5c27-408b-a3a9-58190654e3a3" providerId="ADAL" clId="{2D91E6F2-CA99-4387-A927-93B76A05434F}" dt="2022-07-15T14:17:29.540" v="242" actId="478"/>
          <ac:spMkLst>
            <pc:docMk/>
            <pc:sldMk cId="3082629516" sldId="911"/>
            <ac:spMk id="48" creationId="{4DCC9E49-C5AE-B637-EFF8-F2FD9EBE0765}"/>
          </ac:spMkLst>
        </pc:spChg>
        <pc:spChg chg="add del mod">
          <ac:chgData name="Antonín Luxa" userId="c86fade0-5c27-408b-a3a9-58190654e3a3" providerId="ADAL" clId="{2D91E6F2-CA99-4387-A927-93B76A05434F}" dt="2022-07-15T14:17:29.540" v="242" actId="478"/>
          <ac:spMkLst>
            <pc:docMk/>
            <pc:sldMk cId="3082629516" sldId="911"/>
            <ac:spMk id="50" creationId="{242C499E-F775-F0AE-BD62-BB5A2EBD7900}"/>
          </ac:spMkLst>
        </pc:spChg>
        <pc:spChg chg="add del mod">
          <ac:chgData name="Antonín Luxa" userId="c86fade0-5c27-408b-a3a9-58190654e3a3" providerId="ADAL" clId="{2D91E6F2-CA99-4387-A927-93B76A05434F}" dt="2022-07-15T14:17:29.540" v="242" actId="478"/>
          <ac:spMkLst>
            <pc:docMk/>
            <pc:sldMk cId="3082629516" sldId="911"/>
            <ac:spMk id="52" creationId="{029D4AB0-E1E2-36F2-388E-CE89C7DF89E0}"/>
          </ac:spMkLst>
        </pc:spChg>
        <pc:spChg chg="add mod ord">
          <ac:chgData name="Antonín Luxa" userId="c86fade0-5c27-408b-a3a9-58190654e3a3" providerId="ADAL" clId="{2D91E6F2-CA99-4387-A927-93B76A05434F}" dt="2022-07-15T14:17:41.908" v="243" actId="700"/>
          <ac:spMkLst>
            <pc:docMk/>
            <pc:sldMk cId="3082629516" sldId="911"/>
            <ac:spMk id="53" creationId="{6DDE55C2-5CCF-718B-A598-FBD93DF31EF6}"/>
          </ac:spMkLst>
        </pc:spChg>
        <pc:spChg chg="add del mod">
          <ac:chgData name="Antonín Luxa" userId="c86fade0-5c27-408b-a3a9-58190654e3a3" providerId="ADAL" clId="{2D91E6F2-CA99-4387-A927-93B76A05434F}" dt="2022-07-15T14:22:55.104" v="374" actId="21"/>
          <ac:spMkLst>
            <pc:docMk/>
            <pc:sldMk cId="3082629516" sldId="911"/>
            <ac:spMk id="54" creationId="{C4727AF4-1E73-5624-E803-18FDE0A92EFF}"/>
          </ac:spMkLst>
        </pc:spChg>
        <pc:spChg chg="add del mod ord">
          <ac:chgData name="Antonín Luxa" userId="c86fade0-5c27-408b-a3a9-58190654e3a3" providerId="ADAL" clId="{2D91E6F2-CA99-4387-A927-93B76A05434F}" dt="2022-07-15T14:22:55.104" v="374" actId="21"/>
          <ac:spMkLst>
            <pc:docMk/>
            <pc:sldMk cId="3082629516" sldId="911"/>
            <ac:spMk id="55" creationId="{A41BFC0E-4763-636D-9ED8-365EDC1997FF}"/>
          </ac:spMkLst>
        </pc:spChg>
        <pc:spChg chg="add del mod">
          <ac:chgData name="Antonín Luxa" userId="c86fade0-5c27-408b-a3a9-58190654e3a3" providerId="ADAL" clId="{2D91E6F2-CA99-4387-A927-93B76A05434F}" dt="2022-07-15T14:22:55.104" v="374" actId="21"/>
          <ac:spMkLst>
            <pc:docMk/>
            <pc:sldMk cId="3082629516" sldId="911"/>
            <ac:spMk id="56" creationId="{D86E77A7-D316-292D-6EAD-613B60118CF7}"/>
          </ac:spMkLst>
        </pc:spChg>
        <pc:spChg chg="add del mod">
          <ac:chgData name="Antonín Luxa" userId="c86fade0-5c27-408b-a3a9-58190654e3a3" providerId="ADAL" clId="{2D91E6F2-CA99-4387-A927-93B76A05434F}" dt="2022-07-15T14:22:55.104" v="374" actId="21"/>
          <ac:spMkLst>
            <pc:docMk/>
            <pc:sldMk cId="3082629516" sldId="911"/>
            <ac:spMk id="57" creationId="{41640030-176E-D251-14D6-FFF0D483B659}"/>
          </ac:spMkLst>
        </pc:spChg>
        <pc:spChg chg="add del mod">
          <ac:chgData name="Antonín Luxa" userId="c86fade0-5c27-408b-a3a9-58190654e3a3" providerId="ADAL" clId="{2D91E6F2-CA99-4387-A927-93B76A05434F}" dt="2022-07-15T14:22:55.104" v="374" actId="21"/>
          <ac:spMkLst>
            <pc:docMk/>
            <pc:sldMk cId="3082629516" sldId="911"/>
            <ac:spMk id="58" creationId="{2347FF99-C789-DF46-5C18-5BD6F1E9AD15}"/>
          </ac:spMkLst>
        </pc:spChg>
        <pc:spChg chg="add del mod">
          <ac:chgData name="Antonín Luxa" userId="c86fade0-5c27-408b-a3a9-58190654e3a3" providerId="ADAL" clId="{2D91E6F2-CA99-4387-A927-93B76A05434F}" dt="2022-07-15T14:22:55.104" v="374" actId="21"/>
          <ac:spMkLst>
            <pc:docMk/>
            <pc:sldMk cId="3082629516" sldId="911"/>
            <ac:spMk id="59" creationId="{8499BE07-6312-3125-11F7-48FB6AB9A849}"/>
          </ac:spMkLst>
        </pc:spChg>
        <pc:spChg chg="add mod">
          <ac:chgData name="Antonín Luxa" userId="c86fade0-5c27-408b-a3a9-58190654e3a3" providerId="ADAL" clId="{2D91E6F2-CA99-4387-A927-93B76A05434F}" dt="2022-07-15T14:23:10.872" v="375"/>
          <ac:spMkLst>
            <pc:docMk/>
            <pc:sldMk cId="3082629516" sldId="911"/>
            <ac:spMk id="60" creationId="{9023E10F-2801-B358-ADD6-A4083442F92D}"/>
          </ac:spMkLst>
        </pc:spChg>
        <pc:spChg chg="add mod">
          <ac:chgData name="Antonín Luxa" userId="c86fade0-5c27-408b-a3a9-58190654e3a3" providerId="ADAL" clId="{2D91E6F2-CA99-4387-A927-93B76A05434F}" dt="2022-07-15T14:23:10.872" v="375"/>
          <ac:spMkLst>
            <pc:docMk/>
            <pc:sldMk cId="3082629516" sldId="911"/>
            <ac:spMk id="61" creationId="{7C7E90A1-206F-BB82-62FC-B171D2DC7E58}"/>
          </ac:spMkLst>
        </pc:spChg>
        <pc:spChg chg="add mod">
          <ac:chgData name="Antonín Luxa" userId="c86fade0-5c27-408b-a3a9-58190654e3a3" providerId="ADAL" clId="{2D91E6F2-CA99-4387-A927-93B76A05434F}" dt="2022-07-15T14:23:10.872" v="375"/>
          <ac:spMkLst>
            <pc:docMk/>
            <pc:sldMk cId="3082629516" sldId="911"/>
            <ac:spMk id="62" creationId="{25D8ED23-FCAF-87F3-21D2-EC0B53E0348E}"/>
          </ac:spMkLst>
        </pc:spChg>
        <pc:spChg chg="add mod">
          <ac:chgData name="Antonín Luxa" userId="c86fade0-5c27-408b-a3a9-58190654e3a3" providerId="ADAL" clId="{2D91E6F2-CA99-4387-A927-93B76A05434F}" dt="2022-07-15T14:23:10.872" v="375"/>
          <ac:spMkLst>
            <pc:docMk/>
            <pc:sldMk cId="3082629516" sldId="911"/>
            <ac:spMk id="63" creationId="{D4CEA2A5-E184-C92A-E14D-B55A10A403A8}"/>
          </ac:spMkLst>
        </pc:spChg>
        <pc:spChg chg="add mod">
          <ac:chgData name="Antonín Luxa" userId="c86fade0-5c27-408b-a3a9-58190654e3a3" providerId="ADAL" clId="{2D91E6F2-CA99-4387-A927-93B76A05434F}" dt="2022-07-15T14:23:10.872" v="375"/>
          <ac:spMkLst>
            <pc:docMk/>
            <pc:sldMk cId="3082629516" sldId="911"/>
            <ac:spMk id="64" creationId="{E000FF1A-E8EC-7E96-70E1-59B450BF5138}"/>
          </ac:spMkLst>
        </pc:spChg>
        <pc:spChg chg="add mod">
          <ac:chgData name="Antonín Luxa" userId="c86fade0-5c27-408b-a3a9-58190654e3a3" providerId="ADAL" clId="{2D91E6F2-CA99-4387-A927-93B76A05434F}" dt="2022-07-15T14:23:10.872" v="375"/>
          <ac:spMkLst>
            <pc:docMk/>
            <pc:sldMk cId="3082629516" sldId="911"/>
            <ac:spMk id="65" creationId="{1027C455-39C0-FDA3-1303-B2AF8BE2EB85}"/>
          </ac:spMkLst>
        </pc:spChg>
      </pc:sldChg>
      <pc:sldChg chg="addSp modSp add del mod">
        <pc:chgData name="Antonín Luxa" userId="c86fade0-5c27-408b-a3a9-58190654e3a3" providerId="ADAL" clId="{2D91E6F2-CA99-4387-A927-93B76A05434F}" dt="2022-07-15T13:52:00.305" v="38" actId="47"/>
        <pc:sldMkLst>
          <pc:docMk/>
          <pc:sldMk cId="2586085971" sldId="915"/>
        </pc:sldMkLst>
        <pc:spChg chg="add mod">
          <ac:chgData name="Antonín Luxa" userId="c86fade0-5c27-408b-a3a9-58190654e3a3" providerId="ADAL" clId="{2D91E6F2-CA99-4387-A927-93B76A05434F}" dt="2022-07-15T13:50:55.236" v="26"/>
          <ac:spMkLst>
            <pc:docMk/>
            <pc:sldMk cId="2586085971" sldId="915"/>
            <ac:spMk id="2" creationId="{25502DED-835C-F68F-4757-65C79CC739EA}"/>
          </ac:spMkLst>
        </pc:spChg>
        <pc:spChg chg="mod">
          <ac:chgData name="Antonín Luxa" userId="c86fade0-5c27-408b-a3a9-58190654e3a3" providerId="ADAL" clId="{2D91E6F2-CA99-4387-A927-93B76A05434F}" dt="2022-07-15T13:51:06.892" v="29" actId="1076"/>
          <ac:spMkLst>
            <pc:docMk/>
            <pc:sldMk cId="2586085971" sldId="915"/>
            <ac:spMk id="18" creationId="{2C37AD03-AABB-CE5D-E237-D4620DC2C6E2}"/>
          </ac:spMkLst>
        </pc:spChg>
        <pc:spChg chg="mod">
          <ac:chgData name="Antonín Luxa" userId="c86fade0-5c27-408b-a3a9-58190654e3a3" providerId="ADAL" clId="{2D91E6F2-CA99-4387-A927-93B76A05434F}" dt="2022-07-15T13:51:06.892" v="29" actId="1076"/>
          <ac:spMkLst>
            <pc:docMk/>
            <pc:sldMk cId="2586085971" sldId="915"/>
            <ac:spMk id="62" creationId="{D3C179E5-8C65-D334-78D3-7EF2C966204F}"/>
          </ac:spMkLst>
        </pc:spChg>
        <pc:spChg chg="mod">
          <ac:chgData name="Antonín Luxa" userId="c86fade0-5c27-408b-a3a9-58190654e3a3" providerId="ADAL" clId="{2D91E6F2-CA99-4387-A927-93B76A05434F}" dt="2022-07-15T13:51:53.077" v="37" actId="1076"/>
          <ac:spMkLst>
            <pc:docMk/>
            <pc:sldMk cId="2586085971" sldId="915"/>
            <ac:spMk id="63" creationId="{FE3EC189-658F-000A-8E04-EBC35D77F75B}"/>
          </ac:spMkLst>
        </pc:spChg>
        <pc:spChg chg="mod">
          <ac:chgData name="Antonín Luxa" userId="c86fade0-5c27-408b-a3a9-58190654e3a3" providerId="ADAL" clId="{2D91E6F2-CA99-4387-A927-93B76A05434F}" dt="2022-07-15T13:51:53.077" v="37" actId="1076"/>
          <ac:spMkLst>
            <pc:docMk/>
            <pc:sldMk cId="2586085971" sldId="915"/>
            <ac:spMk id="64" creationId="{8A2AC22E-80FF-92CB-E317-5DB8092D58CB}"/>
          </ac:spMkLst>
        </pc:spChg>
        <pc:spChg chg="mod">
          <ac:chgData name="Antonín Luxa" userId="c86fade0-5c27-408b-a3a9-58190654e3a3" providerId="ADAL" clId="{2D91E6F2-CA99-4387-A927-93B76A05434F}" dt="2022-07-15T13:51:17.674" v="31" actId="1076"/>
          <ac:spMkLst>
            <pc:docMk/>
            <pc:sldMk cId="2586085971" sldId="915"/>
            <ac:spMk id="69" creationId="{4F2B8A8C-54E9-4EBE-94C0-A2BD3AA71EA8}"/>
          </ac:spMkLst>
        </pc:spChg>
        <pc:spChg chg="mod">
          <ac:chgData name="Antonín Luxa" userId="c86fade0-5c27-408b-a3a9-58190654e3a3" providerId="ADAL" clId="{2D91E6F2-CA99-4387-A927-93B76A05434F}" dt="2022-07-15T13:51:53.077" v="37" actId="1076"/>
          <ac:spMkLst>
            <pc:docMk/>
            <pc:sldMk cId="2586085971" sldId="915"/>
            <ac:spMk id="70" creationId="{12746DBC-9E59-892E-3A74-C2BDA1D342F4}"/>
          </ac:spMkLst>
        </pc:spChg>
      </pc:sldChg>
      <pc:sldChg chg="new del">
        <pc:chgData name="Antonín Luxa" userId="c86fade0-5c27-408b-a3a9-58190654e3a3" providerId="ADAL" clId="{2D91E6F2-CA99-4387-A927-93B76A05434F}" dt="2022-07-15T13:52:02.413" v="40" actId="680"/>
        <pc:sldMkLst>
          <pc:docMk/>
          <pc:sldMk cId="369768401" sldId="917"/>
        </pc:sldMkLst>
      </pc:sldChg>
      <pc:sldChg chg="addSp delSp modSp add del mod ord modAnim">
        <pc:chgData name="Antonín Luxa" userId="c86fade0-5c27-408b-a3a9-58190654e3a3" providerId="ADAL" clId="{2D91E6F2-CA99-4387-A927-93B76A05434F}" dt="2022-07-15T14:13:19.922" v="139" actId="47"/>
        <pc:sldMkLst>
          <pc:docMk/>
          <pc:sldMk cId="3237331852" sldId="917"/>
        </pc:sldMkLst>
        <pc:spChg chg="add del mod">
          <ac:chgData name="Antonín Luxa" userId="c86fade0-5c27-408b-a3a9-58190654e3a3" providerId="ADAL" clId="{2D91E6F2-CA99-4387-A927-93B76A05434F}" dt="2022-07-15T14:03:23.215" v="100" actId="478"/>
          <ac:spMkLst>
            <pc:docMk/>
            <pc:sldMk cId="3237331852" sldId="917"/>
            <ac:spMk id="2" creationId="{0B0F3324-BCDA-9B50-D4BB-84858A93A8C4}"/>
          </ac:spMkLst>
        </pc:spChg>
        <pc:spChg chg="add del mod">
          <ac:chgData name="Antonín Luxa" userId="c86fade0-5c27-408b-a3a9-58190654e3a3" providerId="ADAL" clId="{2D91E6F2-CA99-4387-A927-93B76A05434F}" dt="2022-07-15T14:02:01.903" v="52" actId="478"/>
          <ac:spMkLst>
            <pc:docMk/>
            <pc:sldMk cId="3237331852" sldId="917"/>
            <ac:spMk id="4" creationId="{8DF4A5AE-EC38-E1F0-F4A3-8FF09F819071}"/>
          </ac:spMkLst>
        </pc:spChg>
        <pc:spChg chg="add del mod">
          <ac:chgData name="Antonín Luxa" userId="c86fade0-5c27-408b-a3a9-58190654e3a3" providerId="ADAL" clId="{2D91E6F2-CA99-4387-A927-93B76A05434F}" dt="2022-07-15T14:03:23.215" v="100" actId="478"/>
          <ac:spMkLst>
            <pc:docMk/>
            <pc:sldMk cId="3237331852" sldId="917"/>
            <ac:spMk id="5" creationId="{290D0120-0360-9669-F29D-92567918D9BA}"/>
          </ac:spMkLst>
        </pc:spChg>
        <pc:spChg chg="add del mod">
          <ac:chgData name="Antonín Luxa" userId="c86fade0-5c27-408b-a3a9-58190654e3a3" providerId="ADAL" clId="{2D91E6F2-CA99-4387-A927-93B76A05434F}" dt="2022-07-15T14:02:44.572" v="75" actId="478"/>
          <ac:spMkLst>
            <pc:docMk/>
            <pc:sldMk cId="3237331852" sldId="917"/>
            <ac:spMk id="6" creationId="{1D04C250-D523-4DAD-8810-9A329DF9EF04}"/>
          </ac:spMkLst>
        </pc:spChg>
        <pc:spChg chg="add del mod">
          <ac:chgData name="Antonín Luxa" userId="c86fade0-5c27-408b-a3a9-58190654e3a3" providerId="ADAL" clId="{2D91E6F2-CA99-4387-A927-93B76A05434F}" dt="2022-07-15T14:05:03.131" v="104" actId="478"/>
          <ac:spMkLst>
            <pc:docMk/>
            <pc:sldMk cId="3237331852" sldId="917"/>
            <ac:spMk id="8" creationId="{6C9EE1E3-2DF5-49C8-A2EC-D55F0BDE2A51}"/>
          </ac:spMkLst>
        </pc:spChg>
        <pc:spChg chg="add del mod ord">
          <ac:chgData name="Antonín Luxa" userId="c86fade0-5c27-408b-a3a9-58190654e3a3" providerId="ADAL" clId="{2D91E6F2-CA99-4387-A927-93B76A05434F}" dt="2022-07-15T14:06:03.245" v="136" actId="478"/>
          <ac:spMkLst>
            <pc:docMk/>
            <pc:sldMk cId="3237331852" sldId="917"/>
            <ac:spMk id="10" creationId="{E8FD8BEB-6CDA-8298-1545-978CC96AD32C}"/>
          </ac:spMkLst>
        </pc:spChg>
        <pc:spChg chg="add del mod ord">
          <ac:chgData name="Antonín Luxa" userId="c86fade0-5c27-408b-a3a9-58190654e3a3" providerId="ADAL" clId="{2D91E6F2-CA99-4387-A927-93B76A05434F}" dt="2022-07-15T14:06:02.565" v="134" actId="478"/>
          <ac:spMkLst>
            <pc:docMk/>
            <pc:sldMk cId="3237331852" sldId="917"/>
            <ac:spMk id="12" creationId="{F30A0981-6804-4430-2BAB-79AEFF1FF450}"/>
          </ac:spMkLst>
        </pc:spChg>
        <pc:spChg chg="add del mod ord">
          <ac:chgData name="Antonín Luxa" userId="c86fade0-5c27-408b-a3a9-58190654e3a3" providerId="ADAL" clId="{2D91E6F2-CA99-4387-A927-93B76A05434F}" dt="2022-07-15T14:06:02.238" v="132" actId="478"/>
          <ac:spMkLst>
            <pc:docMk/>
            <pc:sldMk cId="3237331852" sldId="917"/>
            <ac:spMk id="14" creationId="{894BBD50-84F4-1CF2-72CB-4FBFEB32A82F}"/>
          </ac:spMkLst>
        </pc:spChg>
        <pc:spChg chg="add del mod ord">
          <ac:chgData name="Antonín Luxa" userId="c86fade0-5c27-408b-a3a9-58190654e3a3" providerId="ADAL" clId="{2D91E6F2-CA99-4387-A927-93B76A05434F}" dt="2022-07-15T14:06:01.874" v="130" actId="478"/>
          <ac:spMkLst>
            <pc:docMk/>
            <pc:sldMk cId="3237331852" sldId="917"/>
            <ac:spMk id="16" creationId="{4A08967B-151A-7B42-27B8-A4C8F5903C63}"/>
          </ac:spMkLst>
        </pc:spChg>
        <pc:spChg chg="mod">
          <ac:chgData name="Antonín Luxa" userId="c86fade0-5c27-408b-a3a9-58190654e3a3" providerId="ADAL" clId="{2D91E6F2-CA99-4387-A927-93B76A05434F}" dt="2022-07-15T14:05:19.055" v="112" actId="1076"/>
          <ac:spMkLst>
            <pc:docMk/>
            <pc:sldMk cId="3237331852" sldId="917"/>
            <ac:spMk id="18" creationId="{2C37AD03-AABB-CE5D-E237-D4620DC2C6E2}"/>
          </ac:spMkLst>
        </pc:spChg>
        <pc:spChg chg="mod">
          <ac:chgData name="Antonín Luxa" userId="c86fade0-5c27-408b-a3a9-58190654e3a3" providerId="ADAL" clId="{2D91E6F2-CA99-4387-A927-93B76A05434F}" dt="2022-07-15T14:05:19.055" v="112" actId="1076"/>
          <ac:spMkLst>
            <pc:docMk/>
            <pc:sldMk cId="3237331852" sldId="917"/>
            <ac:spMk id="62" creationId="{D3C179E5-8C65-D334-78D3-7EF2C966204F}"/>
          </ac:spMkLst>
        </pc:spChg>
        <pc:spChg chg="mod">
          <ac:chgData name="Antonín Luxa" userId="c86fade0-5c27-408b-a3a9-58190654e3a3" providerId="ADAL" clId="{2D91E6F2-CA99-4387-A927-93B76A05434F}" dt="2022-07-15T14:05:51.446" v="126" actId="1076"/>
          <ac:spMkLst>
            <pc:docMk/>
            <pc:sldMk cId="3237331852" sldId="917"/>
            <ac:spMk id="67" creationId="{48E75376-09EB-E3A7-3DAC-BB0191FDD30F}"/>
          </ac:spMkLst>
        </pc:spChg>
        <pc:spChg chg="mod">
          <ac:chgData name="Antonín Luxa" userId="c86fade0-5c27-408b-a3a9-58190654e3a3" providerId="ADAL" clId="{2D91E6F2-CA99-4387-A927-93B76A05434F}" dt="2022-07-15T14:05:51.446" v="126" actId="1076"/>
          <ac:spMkLst>
            <pc:docMk/>
            <pc:sldMk cId="3237331852" sldId="917"/>
            <ac:spMk id="68" creationId="{A3397152-17C2-4578-9D28-26474CFE3B8F}"/>
          </ac:spMkLst>
        </pc:spChg>
        <pc:spChg chg="add del mod">
          <ac:chgData name="Antonín Luxa" userId="c86fade0-5c27-408b-a3a9-58190654e3a3" providerId="ADAL" clId="{2D91E6F2-CA99-4387-A927-93B76A05434F}" dt="2022-07-15T14:06:05.430" v="138" actId="1076"/>
          <ac:spMkLst>
            <pc:docMk/>
            <pc:sldMk cId="3237331852" sldId="917"/>
            <ac:spMk id="69" creationId="{4F2B8A8C-54E9-4EBE-94C0-A2BD3AA71EA8}"/>
          </ac:spMkLst>
        </pc:spChg>
        <pc:spChg chg="add del mod">
          <ac:chgData name="Antonín Luxa" userId="c86fade0-5c27-408b-a3a9-58190654e3a3" providerId="ADAL" clId="{2D91E6F2-CA99-4387-A927-93B76A05434F}" dt="2022-07-15T14:06:02.565" v="134" actId="478"/>
          <ac:spMkLst>
            <pc:docMk/>
            <pc:sldMk cId="3237331852" sldId="917"/>
            <ac:spMk id="70" creationId="{12746DBC-9E59-892E-3A74-C2BDA1D342F4}"/>
          </ac:spMkLst>
        </pc:spChg>
        <pc:spChg chg="add del">
          <ac:chgData name="Antonín Luxa" userId="c86fade0-5c27-408b-a3a9-58190654e3a3" providerId="ADAL" clId="{2D91E6F2-CA99-4387-A927-93B76A05434F}" dt="2022-07-15T14:06:02.238" v="132" actId="478"/>
          <ac:spMkLst>
            <pc:docMk/>
            <pc:sldMk cId="3237331852" sldId="917"/>
            <ac:spMk id="71" creationId="{98635043-9571-7BA1-06A3-F1A4574E7AC2}"/>
          </ac:spMkLst>
        </pc:spChg>
        <pc:spChg chg="add del">
          <ac:chgData name="Antonín Luxa" userId="c86fade0-5c27-408b-a3a9-58190654e3a3" providerId="ADAL" clId="{2D91E6F2-CA99-4387-A927-93B76A05434F}" dt="2022-07-15T14:06:01.874" v="130" actId="478"/>
          <ac:spMkLst>
            <pc:docMk/>
            <pc:sldMk cId="3237331852" sldId="917"/>
            <ac:spMk id="72" creationId="{54D2D6CD-9530-1081-C2C2-24153BC36A2B}"/>
          </ac:spMkLst>
        </pc:spChg>
      </pc:sldChg>
    </pc:docChg>
  </pc:docChgLst>
  <pc:docChgLst>
    <pc:chgData name="Marek Anděl" userId="f0a9becd-1e31-4cd9-9a3e-c03b821d1dac" providerId="ADAL" clId="{6FFC809E-B67C-43AE-8809-33221084EB95}"/>
    <pc:docChg chg="undo custSel addSld delSld modSld sldOrd modSection">
      <pc:chgData name="Marek Anděl" userId="f0a9becd-1e31-4cd9-9a3e-c03b821d1dac" providerId="ADAL" clId="{6FFC809E-B67C-43AE-8809-33221084EB95}" dt="2022-08-08T10:47:59.194" v="474" actId="2890"/>
      <pc:docMkLst>
        <pc:docMk/>
      </pc:docMkLst>
      <pc:sldChg chg="addSp delSp modSp mod">
        <pc:chgData name="Marek Anděl" userId="f0a9becd-1e31-4cd9-9a3e-c03b821d1dac" providerId="ADAL" clId="{6FFC809E-B67C-43AE-8809-33221084EB95}" dt="2022-08-08T08:52:00.239" v="28" actId="207"/>
        <pc:sldMkLst>
          <pc:docMk/>
          <pc:sldMk cId="4209387532" sldId="259"/>
        </pc:sldMkLst>
        <pc:spChg chg="mod">
          <ac:chgData name="Marek Anděl" userId="f0a9becd-1e31-4cd9-9a3e-c03b821d1dac" providerId="ADAL" clId="{6FFC809E-B67C-43AE-8809-33221084EB95}" dt="2022-08-08T08:52:00.239" v="28" actId="207"/>
          <ac:spMkLst>
            <pc:docMk/>
            <pc:sldMk cId="4209387532" sldId="259"/>
            <ac:spMk id="2" creationId="{00000000-0000-0000-0000-000000000000}"/>
          </ac:spMkLst>
        </pc:spChg>
        <pc:picChg chg="add mod ord">
          <ac:chgData name="Marek Anděl" userId="f0a9becd-1e31-4cd9-9a3e-c03b821d1dac" providerId="ADAL" clId="{6FFC809E-B67C-43AE-8809-33221084EB95}" dt="2022-08-08T08:51:56.299" v="27" actId="167"/>
          <ac:picMkLst>
            <pc:docMk/>
            <pc:sldMk cId="4209387532" sldId="259"/>
            <ac:picMk id="4" creationId="{B92E3E10-0950-A7BC-6B88-183BC10FAD26}"/>
          </ac:picMkLst>
        </pc:picChg>
        <pc:picChg chg="add del mod modCrop">
          <ac:chgData name="Marek Anděl" userId="f0a9becd-1e31-4cd9-9a3e-c03b821d1dac" providerId="ADAL" clId="{6FFC809E-B67C-43AE-8809-33221084EB95}" dt="2022-08-08T08:51:51.456" v="18"/>
          <ac:picMkLst>
            <pc:docMk/>
            <pc:sldMk cId="4209387532" sldId="259"/>
            <ac:picMk id="5" creationId="{E0B9C083-BF71-0C29-870E-DDF8C937A317}"/>
          </ac:picMkLst>
        </pc:picChg>
      </pc:sldChg>
      <pc:sldChg chg="addSp modSp mod">
        <pc:chgData name="Marek Anděl" userId="f0a9becd-1e31-4cd9-9a3e-c03b821d1dac" providerId="ADAL" clId="{6FFC809E-B67C-43AE-8809-33221084EB95}" dt="2022-08-08T08:54:32.032" v="72" actId="207"/>
        <pc:sldMkLst>
          <pc:docMk/>
          <pc:sldMk cId="2542861526" sldId="260"/>
        </pc:sldMkLst>
        <pc:spChg chg="mod">
          <ac:chgData name="Marek Anděl" userId="f0a9becd-1e31-4cd9-9a3e-c03b821d1dac" providerId="ADAL" clId="{6FFC809E-B67C-43AE-8809-33221084EB95}" dt="2022-08-08T08:54:32.032" v="72" actId="207"/>
          <ac:spMkLst>
            <pc:docMk/>
            <pc:sldMk cId="2542861526" sldId="260"/>
            <ac:spMk id="2" creationId="{00000000-0000-0000-0000-000000000000}"/>
          </ac:spMkLst>
        </pc:spChg>
        <pc:picChg chg="add ord">
          <ac:chgData name="Marek Anděl" userId="f0a9becd-1e31-4cd9-9a3e-c03b821d1dac" providerId="ADAL" clId="{6FFC809E-B67C-43AE-8809-33221084EB95}" dt="2022-08-08T08:52:09.189" v="30" actId="167"/>
          <ac:picMkLst>
            <pc:docMk/>
            <pc:sldMk cId="2542861526" sldId="260"/>
            <ac:picMk id="4" creationId="{4FAAF88C-B7D5-0204-EC50-D5E0090347D4}"/>
          </ac:picMkLst>
        </pc:picChg>
      </pc:sldChg>
      <pc:sldChg chg="add del">
        <pc:chgData name="Marek Anděl" userId="f0a9becd-1e31-4cd9-9a3e-c03b821d1dac" providerId="ADAL" clId="{6FFC809E-B67C-43AE-8809-33221084EB95}" dt="2022-08-08T08:55:13.692" v="77" actId="47"/>
        <pc:sldMkLst>
          <pc:docMk/>
          <pc:sldMk cId="932492723" sldId="291"/>
        </pc:sldMkLst>
      </pc:sldChg>
      <pc:sldChg chg="add del">
        <pc:chgData name="Marek Anděl" userId="f0a9becd-1e31-4cd9-9a3e-c03b821d1dac" providerId="ADAL" clId="{6FFC809E-B67C-43AE-8809-33221084EB95}" dt="2022-08-08T08:55:13.692" v="77" actId="47"/>
        <pc:sldMkLst>
          <pc:docMk/>
          <pc:sldMk cId="2528406551" sldId="292"/>
        </pc:sldMkLst>
      </pc:sldChg>
      <pc:sldChg chg="add del">
        <pc:chgData name="Marek Anděl" userId="f0a9becd-1e31-4cd9-9a3e-c03b821d1dac" providerId="ADAL" clId="{6FFC809E-B67C-43AE-8809-33221084EB95}" dt="2022-08-08T08:55:13.692" v="77" actId="47"/>
        <pc:sldMkLst>
          <pc:docMk/>
          <pc:sldMk cId="1454392790" sldId="293"/>
        </pc:sldMkLst>
      </pc:sldChg>
      <pc:sldChg chg="add del">
        <pc:chgData name="Marek Anděl" userId="f0a9becd-1e31-4cd9-9a3e-c03b821d1dac" providerId="ADAL" clId="{6FFC809E-B67C-43AE-8809-33221084EB95}" dt="2022-08-08T10:38:38.728" v="434" actId="47"/>
        <pc:sldMkLst>
          <pc:docMk/>
          <pc:sldMk cId="624380758" sldId="312"/>
        </pc:sldMkLst>
      </pc:sldChg>
      <pc:sldChg chg="add del">
        <pc:chgData name="Marek Anděl" userId="f0a9becd-1e31-4cd9-9a3e-c03b821d1dac" providerId="ADAL" clId="{6FFC809E-B67C-43AE-8809-33221084EB95}" dt="2022-08-08T08:55:13.692" v="77" actId="47"/>
        <pc:sldMkLst>
          <pc:docMk/>
          <pc:sldMk cId="570022517" sldId="313"/>
        </pc:sldMkLst>
      </pc:sldChg>
      <pc:sldChg chg="add del">
        <pc:chgData name="Marek Anděl" userId="f0a9becd-1e31-4cd9-9a3e-c03b821d1dac" providerId="ADAL" clId="{6FFC809E-B67C-43AE-8809-33221084EB95}" dt="2022-08-08T08:55:13.692" v="77" actId="47"/>
        <pc:sldMkLst>
          <pc:docMk/>
          <pc:sldMk cId="593626656" sldId="314"/>
        </pc:sldMkLst>
      </pc:sldChg>
      <pc:sldChg chg="add del">
        <pc:chgData name="Marek Anděl" userId="f0a9becd-1e31-4cd9-9a3e-c03b821d1dac" providerId="ADAL" clId="{6FFC809E-B67C-43AE-8809-33221084EB95}" dt="2022-08-08T08:55:13.692" v="77" actId="47"/>
        <pc:sldMkLst>
          <pc:docMk/>
          <pc:sldMk cId="3412209718" sldId="315"/>
        </pc:sldMkLst>
      </pc:sldChg>
      <pc:sldChg chg="add del">
        <pc:chgData name="Marek Anděl" userId="f0a9becd-1e31-4cd9-9a3e-c03b821d1dac" providerId="ADAL" clId="{6FFC809E-B67C-43AE-8809-33221084EB95}" dt="2022-08-08T08:55:13.692" v="77" actId="47"/>
        <pc:sldMkLst>
          <pc:docMk/>
          <pc:sldMk cId="3404372206" sldId="316"/>
        </pc:sldMkLst>
      </pc:sldChg>
      <pc:sldChg chg="add del">
        <pc:chgData name="Marek Anděl" userId="f0a9becd-1e31-4cd9-9a3e-c03b821d1dac" providerId="ADAL" clId="{6FFC809E-B67C-43AE-8809-33221084EB95}" dt="2022-08-08T08:55:13.692" v="77" actId="47"/>
        <pc:sldMkLst>
          <pc:docMk/>
          <pc:sldMk cId="3074060269" sldId="317"/>
        </pc:sldMkLst>
      </pc:sldChg>
      <pc:sldChg chg="add del">
        <pc:chgData name="Marek Anděl" userId="f0a9becd-1e31-4cd9-9a3e-c03b821d1dac" providerId="ADAL" clId="{6FFC809E-B67C-43AE-8809-33221084EB95}" dt="2022-08-08T08:55:13.692" v="77" actId="47"/>
        <pc:sldMkLst>
          <pc:docMk/>
          <pc:sldMk cId="2006616537" sldId="318"/>
        </pc:sldMkLst>
      </pc:sldChg>
      <pc:sldChg chg="add del">
        <pc:chgData name="Marek Anděl" userId="f0a9becd-1e31-4cd9-9a3e-c03b821d1dac" providerId="ADAL" clId="{6FFC809E-B67C-43AE-8809-33221084EB95}" dt="2022-08-08T08:55:13.692" v="77" actId="47"/>
        <pc:sldMkLst>
          <pc:docMk/>
          <pc:sldMk cId="2203205587" sldId="319"/>
        </pc:sldMkLst>
      </pc:sldChg>
      <pc:sldChg chg="addSp delSp modSp mod">
        <pc:chgData name="Marek Anděl" userId="f0a9becd-1e31-4cd9-9a3e-c03b821d1dac" providerId="ADAL" clId="{6FFC809E-B67C-43AE-8809-33221084EB95}" dt="2022-08-08T10:35:31.600" v="411" actId="1076"/>
        <pc:sldMkLst>
          <pc:docMk/>
          <pc:sldMk cId="2948098348" sldId="517"/>
        </pc:sldMkLst>
        <pc:spChg chg="add del mod">
          <ac:chgData name="Marek Anděl" userId="f0a9becd-1e31-4cd9-9a3e-c03b821d1dac" providerId="ADAL" clId="{6FFC809E-B67C-43AE-8809-33221084EB95}" dt="2022-08-08T10:35:31.600" v="411" actId="1076"/>
          <ac:spMkLst>
            <pc:docMk/>
            <pc:sldMk cId="2948098348" sldId="517"/>
            <ac:spMk id="2" creationId="{65250813-E45A-4840-864D-67F3A90E0BDC}"/>
          </ac:spMkLst>
        </pc:spChg>
      </pc:sldChg>
      <pc:sldChg chg="modSp mod modTransition">
        <pc:chgData name="Marek Anděl" userId="f0a9becd-1e31-4cd9-9a3e-c03b821d1dac" providerId="ADAL" clId="{6FFC809E-B67C-43AE-8809-33221084EB95}" dt="2022-08-08T10:35:47.875" v="415"/>
        <pc:sldMkLst>
          <pc:docMk/>
          <pc:sldMk cId="2337644319" sldId="518"/>
        </pc:sldMkLst>
        <pc:spChg chg="mod">
          <ac:chgData name="Marek Anděl" userId="f0a9becd-1e31-4cd9-9a3e-c03b821d1dac" providerId="ADAL" clId="{6FFC809E-B67C-43AE-8809-33221084EB95}" dt="2022-08-08T10:35:25.073" v="409" actId="1076"/>
          <ac:spMkLst>
            <pc:docMk/>
            <pc:sldMk cId="2337644319" sldId="518"/>
            <ac:spMk id="2" creationId="{65250813-E45A-4840-864D-67F3A90E0BDC}"/>
          </ac:spMkLst>
        </pc:spChg>
      </pc:sldChg>
      <pc:sldChg chg="modSp mod modTransition">
        <pc:chgData name="Marek Anděl" userId="f0a9becd-1e31-4cd9-9a3e-c03b821d1dac" providerId="ADAL" clId="{6FFC809E-B67C-43AE-8809-33221084EB95}" dt="2022-08-08T10:35:51.784" v="416"/>
        <pc:sldMkLst>
          <pc:docMk/>
          <pc:sldMk cId="792822884" sldId="519"/>
        </pc:sldMkLst>
        <pc:spChg chg="mod">
          <ac:chgData name="Marek Anděl" userId="f0a9becd-1e31-4cd9-9a3e-c03b821d1dac" providerId="ADAL" clId="{6FFC809E-B67C-43AE-8809-33221084EB95}" dt="2022-08-08T10:35:39.064" v="412" actId="1076"/>
          <ac:spMkLst>
            <pc:docMk/>
            <pc:sldMk cId="792822884" sldId="519"/>
            <ac:spMk id="2" creationId="{65250813-E45A-4840-864D-67F3A90E0BDC}"/>
          </ac:spMkLst>
        </pc:spChg>
      </pc:sldChg>
      <pc:sldChg chg="add del">
        <pc:chgData name="Marek Anděl" userId="f0a9becd-1e31-4cd9-9a3e-c03b821d1dac" providerId="ADAL" clId="{6FFC809E-B67C-43AE-8809-33221084EB95}" dt="2022-08-08T08:55:13.692" v="77" actId="47"/>
        <pc:sldMkLst>
          <pc:docMk/>
          <pc:sldMk cId="2654803356" sldId="858"/>
        </pc:sldMkLst>
      </pc:sldChg>
      <pc:sldChg chg="add del">
        <pc:chgData name="Marek Anděl" userId="f0a9becd-1e31-4cd9-9a3e-c03b821d1dac" providerId="ADAL" clId="{6FFC809E-B67C-43AE-8809-33221084EB95}" dt="2022-08-08T08:55:13.692" v="77" actId="47"/>
        <pc:sldMkLst>
          <pc:docMk/>
          <pc:sldMk cId="581646518" sldId="873"/>
        </pc:sldMkLst>
      </pc:sldChg>
      <pc:sldChg chg="add del">
        <pc:chgData name="Marek Anděl" userId="f0a9becd-1e31-4cd9-9a3e-c03b821d1dac" providerId="ADAL" clId="{6FFC809E-B67C-43AE-8809-33221084EB95}" dt="2022-08-08T08:55:13.692" v="77" actId="47"/>
        <pc:sldMkLst>
          <pc:docMk/>
          <pc:sldMk cId="2937707360" sldId="885"/>
        </pc:sldMkLst>
      </pc:sldChg>
      <pc:sldChg chg="add del">
        <pc:chgData name="Marek Anděl" userId="f0a9becd-1e31-4cd9-9a3e-c03b821d1dac" providerId="ADAL" clId="{6FFC809E-B67C-43AE-8809-33221084EB95}" dt="2022-08-08T08:55:13.692" v="77" actId="47"/>
        <pc:sldMkLst>
          <pc:docMk/>
          <pc:sldMk cId="4224456017" sldId="886"/>
        </pc:sldMkLst>
      </pc:sldChg>
      <pc:sldChg chg="add del">
        <pc:chgData name="Marek Anděl" userId="f0a9becd-1e31-4cd9-9a3e-c03b821d1dac" providerId="ADAL" clId="{6FFC809E-B67C-43AE-8809-33221084EB95}" dt="2022-08-08T08:55:13.692" v="77" actId="47"/>
        <pc:sldMkLst>
          <pc:docMk/>
          <pc:sldMk cId="2262344662" sldId="887"/>
        </pc:sldMkLst>
      </pc:sldChg>
      <pc:sldChg chg="add del">
        <pc:chgData name="Marek Anděl" userId="f0a9becd-1e31-4cd9-9a3e-c03b821d1dac" providerId="ADAL" clId="{6FFC809E-B67C-43AE-8809-33221084EB95}" dt="2022-08-08T08:55:13.692" v="77" actId="47"/>
        <pc:sldMkLst>
          <pc:docMk/>
          <pc:sldMk cId="3940674568" sldId="888"/>
        </pc:sldMkLst>
      </pc:sldChg>
      <pc:sldChg chg="add del">
        <pc:chgData name="Marek Anděl" userId="f0a9becd-1e31-4cd9-9a3e-c03b821d1dac" providerId="ADAL" clId="{6FFC809E-B67C-43AE-8809-33221084EB95}" dt="2022-08-08T08:55:13.692" v="77" actId="47"/>
        <pc:sldMkLst>
          <pc:docMk/>
          <pc:sldMk cId="2200458739" sldId="890"/>
        </pc:sldMkLst>
      </pc:sldChg>
      <pc:sldChg chg="add del">
        <pc:chgData name="Marek Anděl" userId="f0a9becd-1e31-4cd9-9a3e-c03b821d1dac" providerId="ADAL" clId="{6FFC809E-B67C-43AE-8809-33221084EB95}" dt="2022-08-08T08:55:13.692" v="77" actId="47"/>
        <pc:sldMkLst>
          <pc:docMk/>
          <pc:sldMk cId="595532211" sldId="891"/>
        </pc:sldMkLst>
      </pc:sldChg>
      <pc:sldChg chg="add del">
        <pc:chgData name="Marek Anděl" userId="f0a9becd-1e31-4cd9-9a3e-c03b821d1dac" providerId="ADAL" clId="{6FFC809E-B67C-43AE-8809-33221084EB95}" dt="2022-08-08T08:55:13.692" v="77" actId="47"/>
        <pc:sldMkLst>
          <pc:docMk/>
          <pc:sldMk cId="3706417231" sldId="893"/>
        </pc:sldMkLst>
      </pc:sldChg>
      <pc:sldChg chg="add del">
        <pc:chgData name="Marek Anděl" userId="f0a9becd-1e31-4cd9-9a3e-c03b821d1dac" providerId="ADAL" clId="{6FFC809E-B67C-43AE-8809-33221084EB95}" dt="2022-08-08T08:55:13.692" v="77" actId="47"/>
        <pc:sldMkLst>
          <pc:docMk/>
          <pc:sldMk cId="1800977190" sldId="894"/>
        </pc:sldMkLst>
      </pc:sldChg>
      <pc:sldChg chg="add del">
        <pc:chgData name="Marek Anděl" userId="f0a9becd-1e31-4cd9-9a3e-c03b821d1dac" providerId="ADAL" clId="{6FFC809E-B67C-43AE-8809-33221084EB95}" dt="2022-08-08T08:55:13.692" v="77" actId="47"/>
        <pc:sldMkLst>
          <pc:docMk/>
          <pc:sldMk cId="2610367850" sldId="895"/>
        </pc:sldMkLst>
      </pc:sldChg>
      <pc:sldChg chg="add del">
        <pc:chgData name="Marek Anděl" userId="f0a9becd-1e31-4cd9-9a3e-c03b821d1dac" providerId="ADAL" clId="{6FFC809E-B67C-43AE-8809-33221084EB95}" dt="2022-08-08T08:55:13.692" v="77" actId="47"/>
        <pc:sldMkLst>
          <pc:docMk/>
          <pc:sldMk cId="2443512464" sldId="898"/>
        </pc:sldMkLst>
      </pc:sldChg>
      <pc:sldChg chg="add del">
        <pc:chgData name="Marek Anděl" userId="f0a9becd-1e31-4cd9-9a3e-c03b821d1dac" providerId="ADAL" clId="{6FFC809E-B67C-43AE-8809-33221084EB95}" dt="2022-08-08T08:55:13.692" v="77" actId="47"/>
        <pc:sldMkLst>
          <pc:docMk/>
          <pc:sldMk cId="1438524811" sldId="899"/>
        </pc:sldMkLst>
      </pc:sldChg>
      <pc:sldChg chg="add del">
        <pc:chgData name="Marek Anděl" userId="f0a9becd-1e31-4cd9-9a3e-c03b821d1dac" providerId="ADAL" clId="{6FFC809E-B67C-43AE-8809-33221084EB95}" dt="2022-08-08T08:55:13.692" v="77" actId="47"/>
        <pc:sldMkLst>
          <pc:docMk/>
          <pc:sldMk cId="3937229852" sldId="900"/>
        </pc:sldMkLst>
      </pc:sldChg>
      <pc:sldChg chg="add del">
        <pc:chgData name="Marek Anděl" userId="f0a9becd-1e31-4cd9-9a3e-c03b821d1dac" providerId="ADAL" clId="{6FFC809E-B67C-43AE-8809-33221084EB95}" dt="2022-08-08T08:55:13.692" v="77" actId="47"/>
        <pc:sldMkLst>
          <pc:docMk/>
          <pc:sldMk cId="888096240" sldId="902"/>
        </pc:sldMkLst>
      </pc:sldChg>
      <pc:sldChg chg="add del">
        <pc:chgData name="Marek Anděl" userId="f0a9becd-1e31-4cd9-9a3e-c03b821d1dac" providerId="ADAL" clId="{6FFC809E-B67C-43AE-8809-33221084EB95}" dt="2022-08-08T08:55:13.692" v="77" actId="47"/>
        <pc:sldMkLst>
          <pc:docMk/>
          <pc:sldMk cId="893346650" sldId="903"/>
        </pc:sldMkLst>
      </pc:sldChg>
      <pc:sldChg chg="add del">
        <pc:chgData name="Marek Anděl" userId="f0a9becd-1e31-4cd9-9a3e-c03b821d1dac" providerId="ADAL" clId="{6FFC809E-B67C-43AE-8809-33221084EB95}" dt="2022-08-08T08:55:13.692" v="77" actId="47"/>
        <pc:sldMkLst>
          <pc:docMk/>
          <pc:sldMk cId="1484399204" sldId="904"/>
        </pc:sldMkLst>
      </pc:sldChg>
      <pc:sldChg chg="add del">
        <pc:chgData name="Marek Anděl" userId="f0a9becd-1e31-4cd9-9a3e-c03b821d1dac" providerId="ADAL" clId="{6FFC809E-B67C-43AE-8809-33221084EB95}" dt="2022-08-08T08:55:13.692" v="77" actId="47"/>
        <pc:sldMkLst>
          <pc:docMk/>
          <pc:sldMk cId="3764826167" sldId="905"/>
        </pc:sldMkLst>
      </pc:sldChg>
      <pc:sldChg chg="add del">
        <pc:chgData name="Marek Anděl" userId="f0a9becd-1e31-4cd9-9a3e-c03b821d1dac" providerId="ADAL" clId="{6FFC809E-B67C-43AE-8809-33221084EB95}" dt="2022-08-08T08:55:13.692" v="77" actId="47"/>
        <pc:sldMkLst>
          <pc:docMk/>
          <pc:sldMk cId="3172632150" sldId="906"/>
        </pc:sldMkLst>
      </pc:sldChg>
      <pc:sldChg chg="add del">
        <pc:chgData name="Marek Anděl" userId="f0a9becd-1e31-4cd9-9a3e-c03b821d1dac" providerId="ADAL" clId="{6FFC809E-B67C-43AE-8809-33221084EB95}" dt="2022-08-08T08:55:13.692" v="77" actId="47"/>
        <pc:sldMkLst>
          <pc:docMk/>
          <pc:sldMk cId="2115914208" sldId="907"/>
        </pc:sldMkLst>
      </pc:sldChg>
      <pc:sldChg chg="add del">
        <pc:chgData name="Marek Anděl" userId="f0a9becd-1e31-4cd9-9a3e-c03b821d1dac" providerId="ADAL" clId="{6FFC809E-B67C-43AE-8809-33221084EB95}" dt="2022-08-08T08:55:13.692" v="77" actId="47"/>
        <pc:sldMkLst>
          <pc:docMk/>
          <pc:sldMk cId="592404505" sldId="908"/>
        </pc:sldMkLst>
      </pc:sldChg>
      <pc:sldChg chg="modSp del mod">
        <pc:chgData name="Marek Anděl" userId="f0a9becd-1e31-4cd9-9a3e-c03b821d1dac" providerId="ADAL" clId="{6FFC809E-B67C-43AE-8809-33221084EB95}" dt="2022-08-08T10:22:13.426" v="340" actId="47"/>
        <pc:sldMkLst>
          <pc:docMk/>
          <pc:sldMk cId="47980241" sldId="918"/>
        </pc:sldMkLst>
        <pc:spChg chg="mod">
          <ac:chgData name="Marek Anděl" userId="f0a9becd-1e31-4cd9-9a3e-c03b821d1dac" providerId="ADAL" clId="{6FFC809E-B67C-43AE-8809-33221084EB95}" dt="2022-08-08T10:20:49.320" v="328" actId="1076"/>
          <ac:spMkLst>
            <pc:docMk/>
            <pc:sldMk cId="47980241" sldId="918"/>
            <ac:spMk id="2" creationId="{94B7E3DA-6687-A92D-3A94-6D3190B3659E}"/>
          </ac:spMkLst>
        </pc:spChg>
      </pc:sldChg>
      <pc:sldChg chg="addSp delSp modSp mod">
        <pc:chgData name="Marek Anděl" userId="f0a9becd-1e31-4cd9-9a3e-c03b821d1dac" providerId="ADAL" clId="{6FFC809E-B67C-43AE-8809-33221084EB95}" dt="2022-08-08T10:02:33.345" v="229" actId="478"/>
        <pc:sldMkLst>
          <pc:docMk/>
          <pc:sldMk cId="1212626766" sldId="925"/>
        </pc:sldMkLst>
        <pc:spChg chg="add del mod">
          <ac:chgData name="Marek Anděl" userId="f0a9becd-1e31-4cd9-9a3e-c03b821d1dac" providerId="ADAL" clId="{6FFC809E-B67C-43AE-8809-33221084EB95}" dt="2022-08-08T10:02:33.345" v="229" actId="478"/>
          <ac:spMkLst>
            <pc:docMk/>
            <pc:sldMk cId="1212626766" sldId="925"/>
            <ac:spMk id="2" creationId="{6A135295-1A60-4182-23B0-C6EA1555B4FC}"/>
          </ac:spMkLst>
        </pc:spChg>
      </pc:sldChg>
      <pc:sldChg chg="modSp mod">
        <pc:chgData name="Marek Anděl" userId="f0a9becd-1e31-4cd9-9a3e-c03b821d1dac" providerId="ADAL" clId="{6FFC809E-B67C-43AE-8809-33221084EB95}" dt="2022-08-08T10:22:29.456" v="341" actId="1076"/>
        <pc:sldMkLst>
          <pc:docMk/>
          <pc:sldMk cId="2760701489" sldId="929"/>
        </pc:sldMkLst>
        <pc:spChg chg="mod">
          <ac:chgData name="Marek Anděl" userId="f0a9becd-1e31-4cd9-9a3e-c03b821d1dac" providerId="ADAL" clId="{6FFC809E-B67C-43AE-8809-33221084EB95}" dt="2022-08-08T10:22:29.456" v="341" actId="1076"/>
          <ac:spMkLst>
            <pc:docMk/>
            <pc:sldMk cId="2760701489" sldId="929"/>
            <ac:spMk id="18" creationId="{6AAEA280-6ABE-A1B7-A512-CDD3714A26A2}"/>
          </ac:spMkLst>
        </pc:spChg>
      </pc:sldChg>
      <pc:sldChg chg="add del ord">
        <pc:chgData name="Marek Anděl" userId="f0a9becd-1e31-4cd9-9a3e-c03b821d1dac" providerId="ADAL" clId="{6FFC809E-B67C-43AE-8809-33221084EB95}" dt="2022-08-08T08:55:06.103" v="76" actId="47"/>
        <pc:sldMkLst>
          <pc:docMk/>
          <pc:sldMk cId="1833654197" sldId="932"/>
        </pc:sldMkLst>
      </pc:sldChg>
      <pc:sldChg chg="add del">
        <pc:chgData name="Marek Anděl" userId="f0a9becd-1e31-4cd9-9a3e-c03b821d1dac" providerId="ADAL" clId="{6FFC809E-B67C-43AE-8809-33221084EB95}" dt="2022-08-08T08:55:06.103" v="76" actId="47"/>
        <pc:sldMkLst>
          <pc:docMk/>
          <pc:sldMk cId="4234034678" sldId="936"/>
        </pc:sldMkLst>
      </pc:sldChg>
      <pc:sldChg chg="add del">
        <pc:chgData name="Marek Anděl" userId="f0a9becd-1e31-4cd9-9a3e-c03b821d1dac" providerId="ADAL" clId="{6FFC809E-B67C-43AE-8809-33221084EB95}" dt="2022-08-08T08:55:06.103" v="76" actId="47"/>
        <pc:sldMkLst>
          <pc:docMk/>
          <pc:sldMk cId="105977496" sldId="937"/>
        </pc:sldMkLst>
      </pc:sldChg>
      <pc:sldChg chg="add del">
        <pc:chgData name="Marek Anděl" userId="f0a9becd-1e31-4cd9-9a3e-c03b821d1dac" providerId="ADAL" clId="{6FFC809E-B67C-43AE-8809-33221084EB95}" dt="2022-08-08T08:55:06.103" v="76" actId="47"/>
        <pc:sldMkLst>
          <pc:docMk/>
          <pc:sldMk cId="2188303160" sldId="938"/>
        </pc:sldMkLst>
      </pc:sldChg>
      <pc:sldChg chg="addSp delSp modSp del mod ord modTransition">
        <pc:chgData name="Marek Anděl" userId="f0a9becd-1e31-4cd9-9a3e-c03b821d1dac" providerId="ADAL" clId="{6FFC809E-B67C-43AE-8809-33221084EB95}" dt="2022-08-08T10:44:31.575" v="461" actId="47"/>
        <pc:sldMkLst>
          <pc:docMk/>
          <pc:sldMk cId="1067689298" sldId="942"/>
        </pc:sldMkLst>
        <pc:spChg chg="del mod">
          <ac:chgData name="Marek Anděl" userId="f0a9becd-1e31-4cd9-9a3e-c03b821d1dac" providerId="ADAL" clId="{6FFC809E-B67C-43AE-8809-33221084EB95}" dt="2022-08-08T10:28:01.043" v="344" actId="478"/>
          <ac:spMkLst>
            <pc:docMk/>
            <pc:sldMk cId="1067689298" sldId="942"/>
            <ac:spMk id="2" creationId="{7D7EF799-0B39-1D1E-1750-4332CE24EC16}"/>
          </ac:spMkLst>
        </pc:spChg>
        <pc:picChg chg="add mod modCrop">
          <ac:chgData name="Marek Anděl" userId="f0a9becd-1e31-4cd9-9a3e-c03b821d1dac" providerId="ADAL" clId="{6FFC809E-B67C-43AE-8809-33221084EB95}" dt="2022-08-08T10:38:37.669" v="432" actId="18131"/>
          <ac:picMkLst>
            <pc:docMk/>
            <pc:sldMk cId="1067689298" sldId="942"/>
            <ac:picMk id="4" creationId="{09352A44-4558-E2B8-EABB-0E4E1A32ACB7}"/>
          </ac:picMkLst>
        </pc:picChg>
        <pc:picChg chg="add del mod modCrop">
          <ac:chgData name="Marek Anděl" userId="f0a9becd-1e31-4cd9-9a3e-c03b821d1dac" providerId="ADAL" clId="{6FFC809E-B67C-43AE-8809-33221084EB95}" dt="2022-08-08T10:28:17.874" v="362"/>
          <ac:picMkLst>
            <pc:docMk/>
            <pc:sldMk cId="1067689298" sldId="942"/>
            <ac:picMk id="5" creationId="{2F46E751-CDA9-863E-5073-574D2BEB5BC7}"/>
          </ac:picMkLst>
        </pc:picChg>
      </pc:sldChg>
      <pc:sldChg chg="del">
        <pc:chgData name="Marek Anděl" userId="f0a9becd-1e31-4cd9-9a3e-c03b821d1dac" providerId="ADAL" clId="{6FFC809E-B67C-43AE-8809-33221084EB95}" dt="2022-08-08T08:49:48.953" v="0" actId="47"/>
        <pc:sldMkLst>
          <pc:docMk/>
          <pc:sldMk cId="754940782" sldId="948"/>
        </pc:sldMkLst>
      </pc:sldChg>
      <pc:sldChg chg="addSp delSp modSp add del mod delAnim modAnim">
        <pc:chgData name="Marek Anděl" userId="f0a9becd-1e31-4cd9-9a3e-c03b821d1dac" providerId="ADAL" clId="{6FFC809E-B67C-43AE-8809-33221084EB95}" dt="2022-08-08T10:00:28.094" v="196" actId="47"/>
        <pc:sldMkLst>
          <pc:docMk/>
          <pc:sldMk cId="801710516" sldId="948"/>
        </pc:sldMkLst>
        <pc:spChg chg="del">
          <ac:chgData name="Marek Anděl" userId="f0a9becd-1e31-4cd9-9a3e-c03b821d1dac" providerId="ADAL" clId="{6FFC809E-B67C-43AE-8809-33221084EB95}" dt="2022-08-08T09:07:18.790" v="79" actId="478"/>
          <ac:spMkLst>
            <pc:docMk/>
            <pc:sldMk cId="801710516" sldId="948"/>
            <ac:spMk id="2" creationId="{7D7EF799-0B39-1D1E-1750-4332CE24EC16}"/>
          </ac:spMkLst>
        </pc:spChg>
        <pc:spChg chg="mod">
          <ac:chgData name="Marek Anděl" userId="f0a9becd-1e31-4cd9-9a3e-c03b821d1dac" providerId="ADAL" clId="{6FFC809E-B67C-43AE-8809-33221084EB95}" dt="2022-08-08T09:59:22.392" v="178" actId="164"/>
          <ac:spMkLst>
            <pc:docMk/>
            <pc:sldMk cId="801710516" sldId="948"/>
            <ac:spMk id="6" creationId="{D2852A8C-9E64-D737-F66E-E32B065FE8EE}"/>
          </ac:spMkLst>
        </pc:spChg>
        <pc:spChg chg="mod">
          <ac:chgData name="Marek Anděl" userId="f0a9becd-1e31-4cd9-9a3e-c03b821d1dac" providerId="ADAL" clId="{6FFC809E-B67C-43AE-8809-33221084EB95}" dt="2022-08-08T09:52:16.863" v="95" actId="207"/>
          <ac:spMkLst>
            <pc:docMk/>
            <pc:sldMk cId="801710516" sldId="948"/>
            <ac:spMk id="7" creationId="{9BA60F4F-E346-5A5D-B53F-247A201A610C}"/>
          </ac:spMkLst>
        </pc:spChg>
        <pc:spChg chg="mod">
          <ac:chgData name="Marek Anděl" userId="f0a9becd-1e31-4cd9-9a3e-c03b821d1dac" providerId="ADAL" clId="{6FFC809E-B67C-43AE-8809-33221084EB95}" dt="2022-08-08T09:59:23.902" v="179" actId="164"/>
          <ac:spMkLst>
            <pc:docMk/>
            <pc:sldMk cId="801710516" sldId="948"/>
            <ac:spMk id="8" creationId="{EDFF3113-FD0D-161D-F0B8-A9FDFB117F86}"/>
          </ac:spMkLst>
        </pc:spChg>
        <pc:spChg chg="mod">
          <ac:chgData name="Marek Anděl" userId="f0a9becd-1e31-4cd9-9a3e-c03b821d1dac" providerId="ADAL" clId="{6FFC809E-B67C-43AE-8809-33221084EB95}" dt="2022-08-08T09:59:26.309" v="181" actId="164"/>
          <ac:spMkLst>
            <pc:docMk/>
            <pc:sldMk cId="801710516" sldId="948"/>
            <ac:spMk id="9" creationId="{FD58C52F-397F-D2E0-DCD8-724D07DB4A90}"/>
          </ac:spMkLst>
        </pc:spChg>
        <pc:spChg chg="add del mod">
          <ac:chgData name="Marek Anděl" userId="f0a9becd-1e31-4cd9-9a3e-c03b821d1dac" providerId="ADAL" clId="{6FFC809E-B67C-43AE-8809-33221084EB95}" dt="2022-08-08T09:52:10.913" v="93" actId="478"/>
          <ac:spMkLst>
            <pc:docMk/>
            <pc:sldMk cId="801710516" sldId="948"/>
            <ac:spMk id="11" creationId="{8D8E780F-2ED3-C662-D3F2-4F29377C5765}"/>
          </ac:spMkLst>
        </pc:spChg>
        <pc:spChg chg="mod">
          <ac:chgData name="Marek Anděl" userId="f0a9becd-1e31-4cd9-9a3e-c03b821d1dac" providerId="ADAL" clId="{6FFC809E-B67C-43AE-8809-33221084EB95}" dt="2022-08-08T09:53:57.732" v="99"/>
          <ac:spMkLst>
            <pc:docMk/>
            <pc:sldMk cId="801710516" sldId="948"/>
            <ac:spMk id="13" creationId="{1342302C-EBAB-F6C5-03E2-3138F453FA9D}"/>
          </ac:spMkLst>
        </pc:spChg>
        <pc:spChg chg="mod">
          <ac:chgData name="Marek Anděl" userId="f0a9becd-1e31-4cd9-9a3e-c03b821d1dac" providerId="ADAL" clId="{6FFC809E-B67C-43AE-8809-33221084EB95}" dt="2022-08-08T09:53:57.732" v="99"/>
          <ac:spMkLst>
            <pc:docMk/>
            <pc:sldMk cId="801710516" sldId="948"/>
            <ac:spMk id="14" creationId="{3E5696B5-37A1-B9CC-E001-DEE3A7634741}"/>
          </ac:spMkLst>
        </pc:spChg>
        <pc:spChg chg="mod">
          <ac:chgData name="Marek Anděl" userId="f0a9becd-1e31-4cd9-9a3e-c03b821d1dac" providerId="ADAL" clId="{6FFC809E-B67C-43AE-8809-33221084EB95}" dt="2022-08-08T09:53:57.732" v="99"/>
          <ac:spMkLst>
            <pc:docMk/>
            <pc:sldMk cId="801710516" sldId="948"/>
            <ac:spMk id="16" creationId="{13BD7EA0-1E78-3FE0-402C-264B5D6F2190}"/>
          </ac:spMkLst>
        </pc:spChg>
        <pc:spChg chg="mod">
          <ac:chgData name="Marek Anděl" userId="f0a9becd-1e31-4cd9-9a3e-c03b821d1dac" providerId="ADAL" clId="{6FFC809E-B67C-43AE-8809-33221084EB95}" dt="2022-08-08T09:53:57.732" v="99"/>
          <ac:spMkLst>
            <pc:docMk/>
            <pc:sldMk cId="801710516" sldId="948"/>
            <ac:spMk id="17" creationId="{914CE37C-ADA6-C145-9A2F-D00DB9CCFD29}"/>
          </ac:spMkLst>
        </pc:spChg>
        <pc:spChg chg="del mod topLvl">
          <ac:chgData name="Marek Anděl" userId="f0a9becd-1e31-4cd9-9a3e-c03b821d1dac" providerId="ADAL" clId="{6FFC809E-B67C-43AE-8809-33221084EB95}" dt="2022-08-08T09:55:45.553" v="128" actId="478"/>
          <ac:spMkLst>
            <pc:docMk/>
            <pc:sldMk cId="801710516" sldId="948"/>
            <ac:spMk id="19" creationId="{8D0D48FA-87D8-0E99-A9E5-F6B7AC4C20F5}"/>
          </ac:spMkLst>
        </pc:spChg>
        <pc:spChg chg="del mod topLvl">
          <ac:chgData name="Marek Anděl" userId="f0a9becd-1e31-4cd9-9a3e-c03b821d1dac" providerId="ADAL" clId="{6FFC809E-B67C-43AE-8809-33221084EB95}" dt="2022-08-08T09:55:14.911" v="121" actId="478"/>
          <ac:spMkLst>
            <pc:docMk/>
            <pc:sldMk cId="801710516" sldId="948"/>
            <ac:spMk id="20" creationId="{342899AB-3D5C-CB33-3B7D-84CF767F1ABE}"/>
          </ac:spMkLst>
        </pc:spChg>
        <pc:spChg chg="mod topLvl">
          <ac:chgData name="Marek Anděl" userId="f0a9becd-1e31-4cd9-9a3e-c03b821d1dac" providerId="ADAL" clId="{6FFC809E-B67C-43AE-8809-33221084EB95}" dt="2022-08-08T09:59:23.902" v="179" actId="164"/>
          <ac:spMkLst>
            <pc:docMk/>
            <pc:sldMk cId="801710516" sldId="948"/>
            <ac:spMk id="22" creationId="{0685FC42-AAD0-DFEE-1FB3-516F3732E61A}"/>
          </ac:spMkLst>
        </pc:spChg>
        <pc:spChg chg="del mod topLvl">
          <ac:chgData name="Marek Anděl" userId="f0a9becd-1e31-4cd9-9a3e-c03b821d1dac" providerId="ADAL" clId="{6FFC809E-B67C-43AE-8809-33221084EB95}" dt="2022-08-08T09:55:16.449" v="122" actId="478"/>
          <ac:spMkLst>
            <pc:docMk/>
            <pc:sldMk cId="801710516" sldId="948"/>
            <ac:spMk id="23" creationId="{C95DB584-F002-C879-396D-A4237A1B43B0}"/>
          </ac:spMkLst>
        </pc:spChg>
        <pc:spChg chg="add mod">
          <ac:chgData name="Marek Anděl" userId="f0a9becd-1e31-4cd9-9a3e-c03b821d1dac" providerId="ADAL" clId="{6FFC809E-B67C-43AE-8809-33221084EB95}" dt="2022-08-08T09:59:22.392" v="178" actId="164"/>
          <ac:spMkLst>
            <pc:docMk/>
            <pc:sldMk cId="801710516" sldId="948"/>
            <ac:spMk id="26" creationId="{1E497D3B-D038-17CD-7FCD-CA77E87FF39C}"/>
          </ac:spMkLst>
        </pc:spChg>
        <pc:spChg chg="add mod">
          <ac:chgData name="Marek Anděl" userId="f0a9becd-1e31-4cd9-9a3e-c03b821d1dac" providerId="ADAL" clId="{6FFC809E-B67C-43AE-8809-33221084EB95}" dt="2022-08-08T09:59:26.309" v="181" actId="164"/>
          <ac:spMkLst>
            <pc:docMk/>
            <pc:sldMk cId="801710516" sldId="948"/>
            <ac:spMk id="27" creationId="{4562022A-AC3A-D6D3-B5E8-CB94F2CD79D7}"/>
          </ac:spMkLst>
        </pc:spChg>
        <pc:spChg chg="add del mod">
          <ac:chgData name="Marek Anděl" userId="f0a9becd-1e31-4cd9-9a3e-c03b821d1dac" providerId="ADAL" clId="{6FFC809E-B67C-43AE-8809-33221084EB95}" dt="2022-08-08T09:57:53.990" v="168" actId="478"/>
          <ac:spMkLst>
            <pc:docMk/>
            <pc:sldMk cId="801710516" sldId="948"/>
            <ac:spMk id="28" creationId="{68365BA7-9447-7BA9-D9FE-5E9CFB3D8859}"/>
          </ac:spMkLst>
        </pc:spChg>
        <pc:spChg chg="add mod">
          <ac:chgData name="Marek Anděl" userId="f0a9becd-1e31-4cd9-9a3e-c03b821d1dac" providerId="ADAL" clId="{6FFC809E-B67C-43AE-8809-33221084EB95}" dt="2022-08-08T09:57:57.607" v="170" actId="571"/>
          <ac:spMkLst>
            <pc:docMk/>
            <pc:sldMk cId="801710516" sldId="948"/>
            <ac:spMk id="29" creationId="{6C6F454B-7A0A-1533-DAC3-847CC2EF0EA1}"/>
          </ac:spMkLst>
        </pc:spChg>
        <pc:spChg chg="add mod">
          <ac:chgData name="Marek Anděl" userId="f0a9becd-1e31-4cd9-9a3e-c03b821d1dac" providerId="ADAL" clId="{6FFC809E-B67C-43AE-8809-33221084EB95}" dt="2022-08-08T09:59:16.466" v="177" actId="20577"/>
          <ac:spMkLst>
            <pc:docMk/>
            <pc:sldMk cId="801710516" sldId="948"/>
            <ac:spMk id="30" creationId="{E415702D-E8AB-C12B-E577-A27B50B6D23C}"/>
          </ac:spMkLst>
        </pc:spChg>
        <pc:grpChg chg="del mod">
          <ac:chgData name="Marek Anděl" userId="f0a9becd-1e31-4cd9-9a3e-c03b821d1dac" providerId="ADAL" clId="{6FFC809E-B67C-43AE-8809-33221084EB95}" dt="2022-08-08T09:51:36.692" v="82" actId="27803"/>
          <ac:grpSpMkLst>
            <pc:docMk/>
            <pc:sldMk cId="801710516" sldId="948"/>
            <ac:grpSpMk id="5" creationId="{216FFB68-8D11-84D2-A76F-607420D25736}"/>
          </ac:grpSpMkLst>
        </pc:grpChg>
        <pc:grpChg chg="add del mod">
          <ac:chgData name="Marek Anděl" userId="f0a9becd-1e31-4cd9-9a3e-c03b821d1dac" providerId="ADAL" clId="{6FFC809E-B67C-43AE-8809-33221084EB95}" dt="2022-08-08T09:57:30.435" v="160" actId="478"/>
          <ac:grpSpMkLst>
            <pc:docMk/>
            <pc:sldMk cId="801710516" sldId="948"/>
            <ac:grpSpMk id="12" creationId="{83F37965-897F-B73D-0AC3-44689167D7D3}"/>
          </ac:grpSpMkLst>
        </pc:grpChg>
        <pc:grpChg chg="add del mod">
          <ac:chgData name="Marek Anděl" userId="f0a9becd-1e31-4cd9-9a3e-c03b821d1dac" providerId="ADAL" clId="{6FFC809E-B67C-43AE-8809-33221084EB95}" dt="2022-08-08T09:57:30.435" v="160" actId="478"/>
          <ac:grpSpMkLst>
            <pc:docMk/>
            <pc:sldMk cId="801710516" sldId="948"/>
            <ac:grpSpMk id="15" creationId="{19A748EF-3C93-C7B6-EBF2-1660842F638D}"/>
          </ac:grpSpMkLst>
        </pc:grpChg>
        <pc:grpChg chg="add del mod">
          <ac:chgData name="Marek Anděl" userId="f0a9becd-1e31-4cd9-9a3e-c03b821d1dac" providerId="ADAL" clId="{6FFC809E-B67C-43AE-8809-33221084EB95}" dt="2022-08-08T09:54:12.619" v="104" actId="165"/>
          <ac:grpSpMkLst>
            <pc:docMk/>
            <pc:sldMk cId="801710516" sldId="948"/>
            <ac:grpSpMk id="18" creationId="{062FA24C-43C2-D070-800E-F70D14BDEB9E}"/>
          </ac:grpSpMkLst>
        </pc:grpChg>
        <pc:grpChg chg="add del mod">
          <ac:chgData name="Marek Anděl" userId="f0a9becd-1e31-4cd9-9a3e-c03b821d1dac" providerId="ADAL" clId="{6FFC809E-B67C-43AE-8809-33221084EB95}" dt="2022-08-08T09:55:16.449" v="122" actId="478"/>
          <ac:grpSpMkLst>
            <pc:docMk/>
            <pc:sldMk cId="801710516" sldId="948"/>
            <ac:grpSpMk id="21" creationId="{E2AB752C-40BC-526B-5F2A-3FA56B562158}"/>
          </ac:grpSpMkLst>
        </pc:grpChg>
        <pc:grpChg chg="add mod">
          <ac:chgData name="Marek Anděl" userId="f0a9becd-1e31-4cd9-9a3e-c03b821d1dac" providerId="ADAL" clId="{6FFC809E-B67C-43AE-8809-33221084EB95}" dt="2022-08-08T09:54:16.357" v="106" actId="164"/>
          <ac:grpSpMkLst>
            <pc:docMk/>
            <pc:sldMk cId="801710516" sldId="948"/>
            <ac:grpSpMk id="24" creationId="{07D11F7F-8C44-7376-A658-80CC74559DFE}"/>
          </ac:grpSpMkLst>
        </pc:grpChg>
        <pc:grpChg chg="add del mod">
          <ac:chgData name="Marek Anděl" userId="f0a9becd-1e31-4cd9-9a3e-c03b821d1dac" providerId="ADAL" clId="{6FFC809E-B67C-43AE-8809-33221084EB95}" dt="2022-08-08T09:55:14.911" v="121" actId="478"/>
          <ac:grpSpMkLst>
            <pc:docMk/>
            <pc:sldMk cId="801710516" sldId="948"/>
            <ac:grpSpMk id="25" creationId="{23276F3B-7202-5172-1BB9-003149C64F4D}"/>
          </ac:grpSpMkLst>
        </pc:grpChg>
        <pc:grpChg chg="add mod">
          <ac:chgData name="Marek Anděl" userId="f0a9becd-1e31-4cd9-9a3e-c03b821d1dac" providerId="ADAL" clId="{6FFC809E-B67C-43AE-8809-33221084EB95}" dt="2022-08-08T09:59:22.392" v="178" actId="164"/>
          <ac:grpSpMkLst>
            <pc:docMk/>
            <pc:sldMk cId="801710516" sldId="948"/>
            <ac:grpSpMk id="31" creationId="{C119D216-A846-C7D1-0CD7-C631F263C9F4}"/>
          </ac:grpSpMkLst>
        </pc:grpChg>
        <pc:grpChg chg="add mod">
          <ac:chgData name="Marek Anděl" userId="f0a9becd-1e31-4cd9-9a3e-c03b821d1dac" providerId="ADAL" clId="{6FFC809E-B67C-43AE-8809-33221084EB95}" dt="2022-08-08T09:59:23.902" v="179" actId="164"/>
          <ac:grpSpMkLst>
            <pc:docMk/>
            <pc:sldMk cId="801710516" sldId="948"/>
            <ac:grpSpMk id="32" creationId="{12CEB61A-7C36-DCF4-F4E0-25DAA0E93E58}"/>
          </ac:grpSpMkLst>
        </pc:grpChg>
        <pc:grpChg chg="add mod">
          <ac:chgData name="Marek Anděl" userId="f0a9becd-1e31-4cd9-9a3e-c03b821d1dac" providerId="ADAL" clId="{6FFC809E-B67C-43AE-8809-33221084EB95}" dt="2022-08-08T09:59:26.309" v="181" actId="164"/>
          <ac:grpSpMkLst>
            <pc:docMk/>
            <pc:sldMk cId="801710516" sldId="948"/>
            <ac:grpSpMk id="33" creationId="{A1E0763E-84D6-A4AF-2714-9D5246E8108E}"/>
          </ac:grpSpMkLst>
        </pc:grpChg>
        <pc:picChg chg="add del mod">
          <ac:chgData name="Marek Anděl" userId="f0a9becd-1e31-4cd9-9a3e-c03b821d1dac" providerId="ADAL" clId="{6FFC809E-B67C-43AE-8809-33221084EB95}" dt="2022-08-08T09:51:36.692" v="82" actId="27803"/>
          <ac:picMkLst>
            <pc:docMk/>
            <pc:sldMk cId="801710516" sldId="948"/>
            <ac:picMk id="4" creationId="{4418B9E6-D407-9596-7B51-D93BAAD9BF4D}"/>
          </ac:picMkLst>
        </pc:picChg>
      </pc:sldChg>
      <pc:sldChg chg="addSp delSp modSp add del mod">
        <pc:chgData name="Marek Anděl" userId="f0a9becd-1e31-4cd9-9a3e-c03b821d1dac" providerId="ADAL" clId="{6FFC809E-B67C-43AE-8809-33221084EB95}" dt="2022-08-08T08:53:14.837" v="66" actId="47"/>
        <pc:sldMkLst>
          <pc:docMk/>
          <pc:sldMk cId="3364844917" sldId="948"/>
        </pc:sldMkLst>
        <pc:picChg chg="del">
          <ac:chgData name="Marek Anděl" userId="f0a9becd-1e31-4cd9-9a3e-c03b821d1dac" providerId="ADAL" clId="{6FFC809E-B67C-43AE-8809-33221084EB95}" dt="2022-08-08T08:53:06.031" v="63" actId="478"/>
          <ac:picMkLst>
            <pc:docMk/>
            <pc:sldMk cId="3364844917" sldId="948"/>
            <ac:picMk id="4" creationId="{B92E3E10-0950-A7BC-6B88-183BC10FAD26}"/>
          </ac:picMkLst>
        </pc:picChg>
        <pc:picChg chg="add del mod ord">
          <ac:chgData name="Marek Anděl" userId="f0a9becd-1e31-4cd9-9a3e-c03b821d1dac" providerId="ADAL" clId="{6FFC809E-B67C-43AE-8809-33221084EB95}" dt="2022-08-08T08:53:12.464" v="64" actId="478"/>
          <ac:picMkLst>
            <pc:docMk/>
            <pc:sldMk cId="3364844917" sldId="948"/>
            <ac:picMk id="5" creationId="{93BD77DB-E9BE-63C1-D496-7BA25A2CF3AE}"/>
          </ac:picMkLst>
        </pc:picChg>
        <pc:picChg chg="add del mod modCrop">
          <ac:chgData name="Marek Anděl" userId="f0a9becd-1e31-4cd9-9a3e-c03b821d1dac" providerId="ADAL" clId="{6FFC809E-B67C-43AE-8809-33221084EB95}" dt="2022-08-08T08:53:01.511" v="53"/>
          <ac:picMkLst>
            <pc:docMk/>
            <pc:sldMk cId="3364844917" sldId="948"/>
            <ac:picMk id="6" creationId="{32E3219A-985A-B35F-3664-C32C1BA5AC32}"/>
          </ac:picMkLst>
        </pc:picChg>
      </pc:sldChg>
      <pc:sldChg chg="addSp delSp modSp add mod ord modTransition">
        <pc:chgData name="Marek Anděl" userId="f0a9becd-1e31-4cd9-9a3e-c03b821d1dac" providerId="ADAL" clId="{6FFC809E-B67C-43AE-8809-33221084EB95}" dt="2022-08-08T10:02:48.960" v="237" actId="1076"/>
        <pc:sldMkLst>
          <pc:docMk/>
          <pc:sldMk cId="431019928" sldId="949"/>
        </pc:sldMkLst>
        <pc:spChg chg="mod topLvl">
          <ac:chgData name="Marek Anděl" userId="f0a9becd-1e31-4cd9-9a3e-c03b821d1dac" providerId="ADAL" clId="{6FFC809E-B67C-43AE-8809-33221084EB95}" dt="2022-08-08T10:00:20.620" v="192" actId="164"/>
          <ac:spMkLst>
            <pc:docMk/>
            <pc:sldMk cId="431019928" sldId="949"/>
            <ac:spMk id="6" creationId="{D2852A8C-9E64-D737-F66E-E32B065FE8EE}"/>
          </ac:spMkLst>
        </pc:spChg>
        <pc:spChg chg="mod">
          <ac:chgData name="Marek Anděl" userId="f0a9becd-1e31-4cd9-9a3e-c03b821d1dac" providerId="ADAL" clId="{6FFC809E-B67C-43AE-8809-33221084EB95}" dt="2022-08-08T10:00:24.216" v="194" actId="164"/>
          <ac:spMkLst>
            <pc:docMk/>
            <pc:sldMk cId="431019928" sldId="949"/>
            <ac:spMk id="7" creationId="{9BA60F4F-E346-5A5D-B53F-247A201A610C}"/>
          </ac:spMkLst>
        </pc:spChg>
        <pc:spChg chg="mod topLvl">
          <ac:chgData name="Marek Anděl" userId="f0a9becd-1e31-4cd9-9a3e-c03b821d1dac" providerId="ADAL" clId="{6FFC809E-B67C-43AE-8809-33221084EB95}" dt="2022-08-08T10:00:22.409" v="193" actId="164"/>
          <ac:spMkLst>
            <pc:docMk/>
            <pc:sldMk cId="431019928" sldId="949"/>
            <ac:spMk id="8" creationId="{EDFF3113-FD0D-161D-F0B8-A9FDFB117F86}"/>
          </ac:spMkLst>
        </pc:spChg>
        <pc:spChg chg="mod">
          <ac:chgData name="Marek Anděl" userId="f0a9becd-1e31-4cd9-9a3e-c03b821d1dac" providerId="ADAL" clId="{6FFC809E-B67C-43AE-8809-33221084EB95}" dt="2022-08-08T10:00:25.641" v="195" actId="164"/>
          <ac:spMkLst>
            <pc:docMk/>
            <pc:sldMk cId="431019928" sldId="949"/>
            <ac:spMk id="9" creationId="{FD58C52F-397F-D2E0-DCD8-724D07DB4A90}"/>
          </ac:spMkLst>
        </pc:spChg>
        <pc:spChg chg="add mod">
          <ac:chgData name="Marek Anděl" userId="f0a9becd-1e31-4cd9-9a3e-c03b821d1dac" providerId="ADAL" clId="{6FFC809E-B67C-43AE-8809-33221084EB95}" dt="2022-08-08T10:02:48.960" v="237" actId="1076"/>
          <ac:spMkLst>
            <pc:docMk/>
            <pc:sldMk cId="431019928" sldId="949"/>
            <ac:spMk id="11" creationId="{1143D791-12E9-E7B2-1A36-E27521CCED54}"/>
          </ac:spMkLst>
        </pc:spChg>
        <pc:spChg chg="mod topLvl">
          <ac:chgData name="Marek Anděl" userId="f0a9becd-1e31-4cd9-9a3e-c03b821d1dac" providerId="ADAL" clId="{6FFC809E-B67C-43AE-8809-33221084EB95}" dt="2022-08-08T10:00:22.409" v="193" actId="164"/>
          <ac:spMkLst>
            <pc:docMk/>
            <pc:sldMk cId="431019928" sldId="949"/>
            <ac:spMk id="22" creationId="{0685FC42-AAD0-DFEE-1FB3-516F3732E61A}"/>
          </ac:spMkLst>
        </pc:spChg>
        <pc:spChg chg="mod topLvl">
          <ac:chgData name="Marek Anděl" userId="f0a9becd-1e31-4cd9-9a3e-c03b821d1dac" providerId="ADAL" clId="{6FFC809E-B67C-43AE-8809-33221084EB95}" dt="2022-08-08T10:00:20.620" v="192" actId="164"/>
          <ac:spMkLst>
            <pc:docMk/>
            <pc:sldMk cId="431019928" sldId="949"/>
            <ac:spMk id="26" creationId="{1E497D3B-D038-17CD-7FCD-CA77E87FF39C}"/>
          </ac:spMkLst>
        </pc:spChg>
        <pc:spChg chg="mod">
          <ac:chgData name="Marek Anděl" userId="f0a9becd-1e31-4cd9-9a3e-c03b821d1dac" providerId="ADAL" clId="{6FFC809E-B67C-43AE-8809-33221084EB95}" dt="2022-08-08T10:00:25.641" v="195" actId="164"/>
          <ac:spMkLst>
            <pc:docMk/>
            <pc:sldMk cId="431019928" sldId="949"/>
            <ac:spMk id="27" creationId="{4562022A-AC3A-D6D3-B5E8-CB94F2CD79D7}"/>
          </ac:spMkLst>
        </pc:spChg>
        <pc:spChg chg="mod">
          <ac:chgData name="Marek Anděl" userId="f0a9becd-1e31-4cd9-9a3e-c03b821d1dac" providerId="ADAL" clId="{6FFC809E-B67C-43AE-8809-33221084EB95}" dt="2022-08-08T10:00:24.216" v="194" actId="164"/>
          <ac:spMkLst>
            <pc:docMk/>
            <pc:sldMk cId="431019928" sldId="949"/>
            <ac:spMk id="30" creationId="{E415702D-E8AB-C12B-E577-A27B50B6D23C}"/>
          </ac:spMkLst>
        </pc:spChg>
        <pc:grpChg chg="add mod">
          <ac:chgData name="Marek Anděl" userId="f0a9becd-1e31-4cd9-9a3e-c03b821d1dac" providerId="ADAL" clId="{6FFC809E-B67C-43AE-8809-33221084EB95}" dt="2022-08-08T10:02:22.176" v="227" actId="1076"/>
          <ac:grpSpMkLst>
            <pc:docMk/>
            <pc:sldMk cId="431019928" sldId="949"/>
            <ac:grpSpMk id="2" creationId="{C27E243C-E825-8C1E-A5FC-4FC6EAC3FE22}"/>
          </ac:grpSpMkLst>
        </pc:grpChg>
        <pc:grpChg chg="add mod">
          <ac:chgData name="Marek Anděl" userId="f0a9becd-1e31-4cd9-9a3e-c03b821d1dac" providerId="ADAL" clId="{6FFC809E-B67C-43AE-8809-33221084EB95}" dt="2022-08-08T10:02:22.176" v="227" actId="1076"/>
          <ac:grpSpMkLst>
            <pc:docMk/>
            <pc:sldMk cId="431019928" sldId="949"/>
            <ac:grpSpMk id="3" creationId="{B91F24BD-116E-4509-673A-B3134D2A482F}"/>
          </ac:grpSpMkLst>
        </pc:grpChg>
        <pc:grpChg chg="add mod">
          <ac:chgData name="Marek Anděl" userId="f0a9becd-1e31-4cd9-9a3e-c03b821d1dac" providerId="ADAL" clId="{6FFC809E-B67C-43AE-8809-33221084EB95}" dt="2022-08-08T10:02:22.176" v="227" actId="1076"/>
          <ac:grpSpMkLst>
            <pc:docMk/>
            <pc:sldMk cId="431019928" sldId="949"/>
            <ac:grpSpMk id="4" creationId="{34498C46-CACA-8928-5DFF-C2FBCCF02B9E}"/>
          </ac:grpSpMkLst>
        </pc:grpChg>
        <pc:grpChg chg="add mod">
          <ac:chgData name="Marek Anděl" userId="f0a9becd-1e31-4cd9-9a3e-c03b821d1dac" providerId="ADAL" clId="{6FFC809E-B67C-43AE-8809-33221084EB95}" dt="2022-08-08T10:02:22.176" v="227" actId="1076"/>
          <ac:grpSpMkLst>
            <pc:docMk/>
            <pc:sldMk cId="431019928" sldId="949"/>
            <ac:grpSpMk id="5" creationId="{8A31F72D-DDAC-31CE-E204-7F569DF74D3E}"/>
          </ac:grpSpMkLst>
        </pc:grpChg>
        <pc:grpChg chg="del">
          <ac:chgData name="Marek Anděl" userId="f0a9becd-1e31-4cd9-9a3e-c03b821d1dac" providerId="ADAL" clId="{6FFC809E-B67C-43AE-8809-33221084EB95}" dt="2022-08-08T09:59:34.921" v="183" actId="165"/>
          <ac:grpSpMkLst>
            <pc:docMk/>
            <pc:sldMk cId="431019928" sldId="949"/>
            <ac:grpSpMk id="31" creationId="{C119D216-A846-C7D1-0CD7-C631F263C9F4}"/>
          </ac:grpSpMkLst>
        </pc:grpChg>
        <pc:grpChg chg="del">
          <ac:chgData name="Marek Anděl" userId="f0a9becd-1e31-4cd9-9a3e-c03b821d1dac" providerId="ADAL" clId="{6FFC809E-B67C-43AE-8809-33221084EB95}" dt="2022-08-08T09:59:34.921" v="183" actId="165"/>
          <ac:grpSpMkLst>
            <pc:docMk/>
            <pc:sldMk cId="431019928" sldId="949"/>
            <ac:grpSpMk id="32" creationId="{12CEB61A-7C36-DCF4-F4E0-25DAA0E93E58}"/>
          </ac:grpSpMkLst>
        </pc:grpChg>
      </pc:sldChg>
      <pc:sldChg chg="add del">
        <pc:chgData name="Marek Anděl" userId="f0a9becd-1e31-4cd9-9a3e-c03b821d1dac" providerId="ADAL" clId="{6FFC809E-B67C-43AE-8809-33221084EB95}" dt="2022-08-08T08:53:13.589" v="65" actId="47"/>
        <pc:sldMkLst>
          <pc:docMk/>
          <pc:sldMk cId="1069257228" sldId="949"/>
        </pc:sldMkLst>
      </pc:sldChg>
      <pc:sldChg chg="addSp delSp modSp add mod">
        <pc:chgData name="Marek Anděl" userId="f0a9becd-1e31-4cd9-9a3e-c03b821d1dac" providerId="ADAL" clId="{6FFC809E-B67C-43AE-8809-33221084EB95}" dt="2022-08-08T10:02:54.856" v="239" actId="1076"/>
        <pc:sldMkLst>
          <pc:docMk/>
          <pc:sldMk cId="2583896292" sldId="950"/>
        </pc:sldMkLst>
        <pc:spChg chg="mod">
          <ac:chgData name="Marek Anděl" userId="f0a9becd-1e31-4cd9-9a3e-c03b821d1dac" providerId="ADAL" clId="{6FFC809E-B67C-43AE-8809-33221084EB95}" dt="2022-08-08T10:00:55.184" v="211"/>
          <ac:spMkLst>
            <pc:docMk/>
            <pc:sldMk cId="2583896292" sldId="950"/>
            <ac:spMk id="8" creationId="{EDFF3113-FD0D-161D-F0B8-A9FDFB117F86}"/>
          </ac:spMkLst>
        </pc:spChg>
        <pc:spChg chg="mod">
          <ac:chgData name="Marek Anděl" userId="f0a9becd-1e31-4cd9-9a3e-c03b821d1dac" providerId="ADAL" clId="{6FFC809E-B67C-43AE-8809-33221084EB95}" dt="2022-08-08T10:01:44.661" v="220"/>
          <ac:spMkLst>
            <pc:docMk/>
            <pc:sldMk cId="2583896292" sldId="950"/>
            <ac:spMk id="11" creationId="{55BD1F50-8934-1702-1F34-E36BBE61CA8E}"/>
          </ac:spMkLst>
        </pc:spChg>
        <pc:spChg chg="mod">
          <ac:chgData name="Marek Anděl" userId="f0a9becd-1e31-4cd9-9a3e-c03b821d1dac" providerId="ADAL" clId="{6FFC809E-B67C-43AE-8809-33221084EB95}" dt="2022-08-08T10:01:44.661" v="220"/>
          <ac:spMkLst>
            <pc:docMk/>
            <pc:sldMk cId="2583896292" sldId="950"/>
            <ac:spMk id="12" creationId="{63CDE3A3-8931-E9C5-5A92-2BE413A45401}"/>
          </ac:spMkLst>
        </pc:spChg>
        <pc:spChg chg="mod">
          <ac:chgData name="Marek Anděl" userId="f0a9becd-1e31-4cd9-9a3e-c03b821d1dac" providerId="ADAL" clId="{6FFC809E-B67C-43AE-8809-33221084EB95}" dt="2022-08-08T10:01:44.661" v="220"/>
          <ac:spMkLst>
            <pc:docMk/>
            <pc:sldMk cId="2583896292" sldId="950"/>
            <ac:spMk id="14" creationId="{71464286-9BE3-79AA-B894-7B21ED82A95D}"/>
          </ac:spMkLst>
        </pc:spChg>
        <pc:spChg chg="mod">
          <ac:chgData name="Marek Anděl" userId="f0a9becd-1e31-4cd9-9a3e-c03b821d1dac" providerId="ADAL" clId="{6FFC809E-B67C-43AE-8809-33221084EB95}" dt="2022-08-08T10:01:44.661" v="220"/>
          <ac:spMkLst>
            <pc:docMk/>
            <pc:sldMk cId="2583896292" sldId="950"/>
            <ac:spMk id="15" creationId="{AC3532A4-A3CC-C46C-F91C-8B840AE4D321}"/>
          </ac:spMkLst>
        </pc:spChg>
        <pc:spChg chg="mod">
          <ac:chgData name="Marek Anděl" userId="f0a9becd-1e31-4cd9-9a3e-c03b821d1dac" providerId="ADAL" clId="{6FFC809E-B67C-43AE-8809-33221084EB95}" dt="2022-08-08T10:01:44.661" v="220"/>
          <ac:spMkLst>
            <pc:docMk/>
            <pc:sldMk cId="2583896292" sldId="950"/>
            <ac:spMk id="17" creationId="{66546B61-E823-A9FC-431A-546BF3348E6B}"/>
          </ac:spMkLst>
        </pc:spChg>
        <pc:spChg chg="mod">
          <ac:chgData name="Marek Anděl" userId="f0a9becd-1e31-4cd9-9a3e-c03b821d1dac" providerId="ADAL" clId="{6FFC809E-B67C-43AE-8809-33221084EB95}" dt="2022-08-08T10:01:44.661" v="220"/>
          <ac:spMkLst>
            <pc:docMk/>
            <pc:sldMk cId="2583896292" sldId="950"/>
            <ac:spMk id="18" creationId="{512691A7-2584-ED48-95B5-E2A59328801C}"/>
          </ac:spMkLst>
        </pc:spChg>
        <pc:spChg chg="add mod">
          <ac:chgData name="Marek Anděl" userId="f0a9becd-1e31-4cd9-9a3e-c03b821d1dac" providerId="ADAL" clId="{6FFC809E-B67C-43AE-8809-33221084EB95}" dt="2022-08-08T10:02:54.856" v="239" actId="1076"/>
          <ac:spMkLst>
            <pc:docMk/>
            <pc:sldMk cId="2583896292" sldId="950"/>
            <ac:spMk id="20" creationId="{472BE9B1-A7EB-54AD-36FA-FCDA4A23E65F}"/>
          </ac:spMkLst>
        </pc:spChg>
        <pc:spChg chg="mod">
          <ac:chgData name="Marek Anděl" userId="f0a9becd-1e31-4cd9-9a3e-c03b821d1dac" providerId="ADAL" clId="{6FFC809E-B67C-43AE-8809-33221084EB95}" dt="2022-08-08T10:00:55.184" v="211"/>
          <ac:spMkLst>
            <pc:docMk/>
            <pc:sldMk cId="2583896292" sldId="950"/>
            <ac:spMk id="22" creationId="{0685FC42-AAD0-DFEE-1FB3-516F3732E61A}"/>
          </ac:spMkLst>
        </pc:spChg>
        <pc:grpChg chg="del">
          <ac:chgData name="Marek Anděl" userId="f0a9becd-1e31-4cd9-9a3e-c03b821d1dac" providerId="ADAL" clId="{6FFC809E-B67C-43AE-8809-33221084EB95}" dt="2022-08-08T10:00:35.393" v="200" actId="478"/>
          <ac:grpSpMkLst>
            <pc:docMk/>
            <pc:sldMk cId="2583896292" sldId="950"/>
            <ac:grpSpMk id="2" creationId="{C27E243C-E825-8C1E-A5FC-4FC6EAC3FE22}"/>
          </ac:grpSpMkLst>
        </pc:grpChg>
        <pc:grpChg chg="mod">
          <ac:chgData name="Marek Anděl" userId="f0a9becd-1e31-4cd9-9a3e-c03b821d1dac" providerId="ADAL" clId="{6FFC809E-B67C-43AE-8809-33221084EB95}" dt="2022-08-08T10:01:01.792" v="214" actId="1076"/>
          <ac:grpSpMkLst>
            <pc:docMk/>
            <pc:sldMk cId="2583896292" sldId="950"/>
            <ac:grpSpMk id="3" creationId="{B91F24BD-116E-4509-673A-B3134D2A482F}"/>
          </ac:grpSpMkLst>
        </pc:grpChg>
        <pc:grpChg chg="del">
          <ac:chgData name="Marek Anděl" userId="f0a9becd-1e31-4cd9-9a3e-c03b821d1dac" providerId="ADAL" clId="{6FFC809E-B67C-43AE-8809-33221084EB95}" dt="2022-08-08T10:00:35.393" v="200" actId="478"/>
          <ac:grpSpMkLst>
            <pc:docMk/>
            <pc:sldMk cId="2583896292" sldId="950"/>
            <ac:grpSpMk id="4" creationId="{34498C46-CACA-8928-5DFF-C2FBCCF02B9E}"/>
          </ac:grpSpMkLst>
        </pc:grpChg>
        <pc:grpChg chg="del">
          <ac:chgData name="Marek Anděl" userId="f0a9becd-1e31-4cd9-9a3e-c03b821d1dac" providerId="ADAL" clId="{6FFC809E-B67C-43AE-8809-33221084EB95}" dt="2022-08-08T10:00:36.289" v="201" actId="478"/>
          <ac:grpSpMkLst>
            <pc:docMk/>
            <pc:sldMk cId="2583896292" sldId="950"/>
            <ac:grpSpMk id="5" creationId="{8A31F72D-DDAC-31CE-E204-7F569DF74D3E}"/>
          </ac:grpSpMkLst>
        </pc:grpChg>
        <pc:grpChg chg="add mod">
          <ac:chgData name="Marek Anděl" userId="f0a9becd-1e31-4cd9-9a3e-c03b821d1dac" providerId="ADAL" clId="{6FFC809E-B67C-43AE-8809-33221084EB95}" dt="2022-08-08T10:02:06.079" v="226" actId="1076"/>
          <ac:grpSpMkLst>
            <pc:docMk/>
            <pc:sldMk cId="2583896292" sldId="950"/>
            <ac:grpSpMk id="10" creationId="{9AC56E9C-B854-44ED-E515-59EA4D92F07C}"/>
          </ac:grpSpMkLst>
        </pc:grpChg>
        <pc:grpChg chg="add mod">
          <ac:chgData name="Marek Anděl" userId="f0a9becd-1e31-4cd9-9a3e-c03b821d1dac" providerId="ADAL" clId="{6FFC809E-B67C-43AE-8809-33221084EB95}" dt="2022-08-08T10:01:59.455" v="224" actId="1076"/>
          <ac:grpSpMkLst>
            <pc:docMk/>
            <pc:sldMk cId="2583896292" sldId="950"/>
            <ac:grpSpMk id="13" creationId="{E76A6506-19D6-0E88-B54D-4C7C49D54715}"/>
          </ac:grpSpMkLst>
        </pc:grpChg>
        <pc:grpChg chg="add mod">
          <ac:chgData name="Marek Anděl" userId="f0a9becd-1e31-4cd9-9a3e-c03b821d1dac" providerId="ADAL" clId="{6FFC809E-B67C-43AE-8809-33221084EB95}" dt="2022-08-08T10:02:02.528" v="225" actId="1076"/>
          <ac:grpSpMkLst>
            <pc:docMk/>
            <pc:sldMk cId="2583896292" sldId="950"/>
            <ac:grpSpMk id="16" creationId="{ED94CC17-2533-5761-C38A-81A622227D3D}"/>
          </ac:grpSpMkLst>
        </pc:grpChg>
      </pc:sldChg>
      <pc:sldChg chg="addSp delSp modSp add del mod modClrScheme chgLayout">
        <pc:chgData name="Marek Anděl" userId="f0a9becd-1e31-4cd9-9a3e-c03b821d1dac" providerId="ADAL" clId="{6FFC809E-B67C-43AE-8809-33221084EB95}" dt="2022-08-08T10:16:06.523" v="274" actId="47"/>
        <pc:sldMkLst>
          <pc:docMk/>
          <pc:sldMk cId="2563392581" sldId="951"/>
        </pc:sldMkLst>
        <pc:spChg chg="del">
          <ac:chgData name="Marek Anděl" userId="f0a9becd-1e31-4cd9-9a3e-c03b821d1dac" providerId="ADAL" clId="{6FFC809E-B67C-43AE-8809-33221084EB95}" dt="2022-08-08T10:03:31.941" v="243" actId="478"/>
          <ac:spMkLst>
            <pc:docMk/>
            <pc:sldMk cId="2563392581" sldId="951"/>
            <ac:spMk id="2" creationId="{7D7EF799-0B39-1D1E-1750-4332CE24EC16}"/>
          </ac:spMkLst>
        </pc:spChg>
        <pc:spChg chg="add del mod">
          <ac:chgData name="Marek Anděl" userId="f0a9becd-1e31-4cd9-9a3e-c03b821d1dac" providerId="ADAL" clId="{6FFC809E-B67C-43AE-8809-33221084EB95}" dt="2022-08-08T10:06:55.206" v="265" actId="478"/>
          <ac:spMkLst>
            <pc:docMk/>
            <pc:sldMk cId="2563392581" sldId="951"/>
            <ac:spMk id="4" creationId="{5F20371B-E606-F666-35D3-26DC7C6BB1CD}"/>
          </ac:spMkLst>
        </pc:spChg>
        <pc:spChg chg="add mod">
          <ac:chgData name="Marek Anděl" userId="f0a9becd-1e31-4cd9-9a3e-c03b821d1dac" providerId="ADAL" clId="{6FFC809E-B67C-43AE-8809-33221084EB95}" dt="2022-08-08T10:07:05.109" v="269" actId="403"/>
          <ac:spMkLst>
            <pc:docMk/>
            <pc:sldMk cId="2563392581" sldId="951"/>
            <ac:spMk id="5" creationId="{FED7FD1B-9BB9-339E-10EE-79F1C6610839}"/>
          </ac:spMkLst>
        </pc:spChg>
        <pc:spChg chg="add mod">
          <ac:chgData name="Marek Anděl" userId="f0a9becd-1e31-4cd9-9a3e-c03b821d1dac" providerId="ADAL" clId="{6FFC809E-B67C-43AE-8809-33221084EB95}" dt="2022-08-08T10:06:12.241" v="244"/>
          <ac:spMkLst>
            <pc:docMk/>
            <pc:sldMk cId="2563392581" sldId="951"/>
            <ac:spMk id="6" creationId="{620F677B-E7B8-CA98-A24A-D272E21BA30D}"/>
          </ac:spMkLst>
        </pc:spChg>
        <pc:spChg chg="add mod ord">
          <ac:chgData name="Marek Anděl" userId="f0a9becd-1e31-4cd9-9a3e-c03b821d1dac" providerId="ADAL" clId="{6FFC809E-B67C-43AE-8809-33221084EB95}" dt="2022-08-08T10:06:53.975" v="264" actId="14100"/>
          <ac:spMkLst>
            <pc:docMk/>
            <pc:sldMk cId="2563392581" sldId="951"/>
            <ac:spMk id="7" creationId="{CA969CFE-E075-F559-D14D-11A4C2994241}"/>
          </ac:spMkLst>
        </pc:spChg>
        <pc:picChg chg="add mod">
          <ac:chgData name="Marek Anděl" userId="f0a9becd-1e31-4cd9-9a3e-c03b821d1dac" providerId="ADAL" clId="{6FFC809E-B67C-43AE-8809-33221084EB95}" dt="2022-08-08T10:06:12.241" v="244"/>
          <ac:picMkLst>
            <pc:docMk/>
            <pc:sldMk cId="2563392581" sldId="951"/>
            <ac:picMk id="3" creationId="{92048863-0FDE-F787-4A96-F24D5D6B77BD}"/>
          </ac:picMkLst>
        </pc:picChg>
      </pc:sldChg>
      <pc:sldChg chg="addSp delSp modSp add mod">
        <pc:chgData name="Marek Anděl" userId="f0a9becd-1e31-4cd9-9a3e-c03b821d1dac" providerId="ADAL" clId="{6FFC809E-B67C-43AE-8809-33221084EB95}" dt="2022-08-08T10:18:41.968" v="323" actId="732"/>
        <pc:sldMkLst>
          <pc:docMk/>
          <pc:sldMk cId="68816249" sldId="952"/>
        </pc:sldMkLst>
        <pc:spChg chg="del mod modCrop">
          <ac:chgData name="Marek Anděl" userId="f0a9becd-1e31-4cd9-9a3e-c03b821d1dac" providerId="ADAL" clId="{6FFC809E-B67C-43AE-8809-33221084EB95}" dt="2022-08-08T10:17:32.241" v="292" actId="478"/>
          <ac:spMkLst>
            <pc:docMk/>
            <pc:sldMk cId="68816249" sldId="952"/>
            <ac:spMk id="6" creationId="{620F677B-E7B8-CA98-A24A-D272E21BA30D}"/>
          </ac:spMkLst>
        </pc:spChg>
        <pc:picChg chg="mod">
          <ac:chgData name="Marek Anděl" userId="f0a9becd-1e31-4cd9-9a3e-c03b821d1dac" providerId="ADAL" clId="{6FFC809E-B67C-43AE-8809-33221084EB95}" dt="2022-08-08T10:18:02.775" v="307" actId="1037"/>
          <ac:picMkLst>
            <pc:docMk/>
            <pc:sldMk cId="68816249" sldId="952"/>
            <ac:picMk id="3" creationId="{92048863-0FDE-F787-4A96-F24D5D6B77BD}"/>
          </ac:picMkLst>
        </pc:picChg>
        <pc:picChg chg="add del mod">
          <ac:chgData name="Marek Anděl" userId="f0a9becd-1e31-4cd9-9a3e-c03b821d1dac" providerId="ADAL" clId="{6FFC809E-B67C-43AE-8809-33221084EB95}" dt="2022-08-08T10:17:30.482" v="291" actId="478"/>
          <ac:picMkLst>
            <pc:docMk/>
            <pc:sldMk cId="68816249" sldId="952"/>
            <ac:picMk id="4" creationId="{6BC85A50-0D4A-B983-03A3-0D6F57B31910}"/>
          </ac:picMkLst>
        </pc:picChg>
        <pc:picChg chg="add mod">
          <ac:chgData name="Marek Anděl" userId="f0a9becd-1e31-4cd9-9a3e-c03b821d1dac" providerId="ADAL" clId="{6FFC809E-B67C-43AE-8809-33221084EB95}" dt="2022-08-08T10:17:34.291" v="295" actId="571"/>
          <ac:picMkLst>
            <pc:docMk/>
            <pc:sldMk cId="68816249" sldId="952"/>
            <ac:picMk id="8" creationId="{043872B6-F4C7-170F-98BC-4D3C869E5A3A}"/>
          </ac:picMkLst>
        </pc:picChg>
        <pc:picChg chg="add mod ord modCrop">
          <ac:chgData name="Marek Anděl" userId="f0a9becd-1e31-4cd9-9a3e-c03b821d1dac" providerId="ADAL" clId="{6FFC809E-B67C-43AE-8809-33221084EB95}" dt="2022-08-08T10:18:41.968" v="323" actId="732"/>
          <ac:picMkLst>
            <pc:docMk/>
            <pc:sldMk cId="68816249" sldId="952"/>
            <ac:picMk id="10" creationId="{135668EF-D922-5E89-FBF3-E6F047F7FD2E}"/>
          </ac:picMkLst>
        </pc:picChg>
      </pc:sldChg>
      <pc:sldChg chg="modSp add mod modTransition">
        <pc:chgData name="Marek Anděl" userId="f0a9becd-1e31-4cd9-9a3e-c03b821d1dac" providerId="ADAL" clId="{6FFC809E-B67C-43AE-8809-33221084EB95}" dt="2022-08-08T10:18:59.247" v="326"/>
        <pc:sldMkLst>
          <pc:docMk/>
          <pc:sldMk cId="446004648" sldId="953"/>
        </pc:sldMkLst>
        <pc:picChg chg="mod modCrop">
          <ac:chgData name="Marek Anděl" userId="f0a9becd-1e31-4cd9-9a3e-c03b821d1dac" providerId="ADAL" clId="{6FFC809E-B67C-43AE-8809-33221084EB95}" dt="2022-08-08T10:18:52.177" v="325" actId="18131"/>
          <ac:picMkLst>
            <pc:docMk/>
            <pc:sldMk cId="446004648" sldId="953"/>
            <ac:picMk id="10" creationId="{135668EF-D922-5E89-FBF3-E6F047F7FD2E}"/>
          </ac:picMkLst>
        </pc:picChg>
      </pc:sldChg>
      <pc:sldChg chg="modSp add del mod">
        <pc:chgData name="Marek Anděl" userId="f0a9becd-1e31-4cd9-9a3e-c03b821d1dac" providerId="ADAL" clId="{6FFC809E-B67C-43AE-8809-33221084EB95}" dt="2022-08-08T10:18:03.225" v="309" actId="2890"/>
        <pc:sldMkLst>
          <pc:docMk/>
          <pc:sldMk cId="1851777631" sldId="953"/>
        </pc:sldMkLst>
        <pc:picChg chg="mod modCrop">
          <ac:chgData name="Marek Anděl" userId="f0a9becd-1e31-4cd9-9a3e-c03b821d1dac" providerId="ADAL" clId="{6FFC809E-B67C-43AE-8809-33221084EB95}" dt="2022-08-08T10:18:02.966" v="308" actId="18131"/>
          <ac:picMkLst>
            <pc:docMk/>
            <pc:sldMk cId="1851777631" sldId="953"/>
            <ac:picMk id="10" creationId="{135668EF-D922-5E89-FBF3-E6F047F7FD2E}"/>
          </ac:picMkLst>
        </pc:picChg>
      </pc:sldChg>
      <pc:sldChg chg="modSp add del mod modTransition">
        <pc:chgData name="Marek Anděl" userId="f0a9becd-1e31-4cd9-9a3e-c03b821d1dac" providerId="ADAL" clId="{6FFC809E-B67C-43AE-8809-33221084EB95}" dt="2022-08-08T10:16:47.612" v="280" actId="47"/>
        <pc:sldMkLst>
          <pc:docMk/>
          <pc:sldMk cId="2618215226" sldId="953"/>
        </pc:sldMkLst>
        <pc:spChg chg="mod modCrop">
          <ac:chgData name="Marek Anděl" userId="f0a9becd-1e31-4cd9-9a3e-c03b821d1dac" providerId="ADAL" clId="{6FFC809E-B67C-43AE-8809-33221084EB95}" dt="2022-08-08T10:16:41.830" v="279" actId="1076"/>
          <ac:spMkLst>
            <pc:docMk/>
            <pc:sldMk cId="2618215226" sldId="953"/>
            <ac:spMk id="6" creationId="{620F677B-E7B8-CA98-A24A-D272E21BA30D}"/>
          </ac:spMkLst>
        </pc:spChg>
      </pc:sldChg>
      <pc:sldChg chg="delSp modSp add mod delAnim modAnim">
        <pc:chgData name="Marek Anděl" userId="f0a9becd-1e31-4cd9-9a3e-c03b821d1dac" providerId="ADAL" clId="{6FFC809E-B67C-43AE-8809-33221084EB95}" dt="2022-08-08T10:21:56.695" v="339"/>
        <pc:sldMkLst>
          <pc:docMk/>
          <pc:sldMk cId="1419837680" sldId="954"/>
        </pc:sldMkLst>
        <pc:spChg chg="del">
          <ac:chgData name="Marek Anděl" userId="f0a9becd-1e31-4cd9-9a3e-c03b821d1dac" providerId="ADAL" clId="{6FFC809E-B67C-43AE-8809-33221084EB95}" dt="2022-08-08T10:20:53.330" v="330" actId="478"/>
          <ac:spMkLst>
            <pc:docMk/>
            <pc:sldMk cId="1419837680" sldId="954"/>
            <ac:spMk id="2" creationId="{94B7E3DA-6687-A92D-3A94-6D3190B3659E}"/>
          </ac:spMkLst>
        </pc:spChg>
        <pc:spChg chg="mod">
          <ac:chgData name="Marek Anděl" userId="f0a9becd-1e31-4cd9-9a3e-c03b821d1dac" providerId="ADAL" clId="{6FFC809E-B67C-43AE-8809-33221084EB95}" dt="2022-08-08T10:21:16.264" v="335" actId="1076"/>
          <ac:spMkLst>
            <pc:docMk/>
            <pc:sldMk cId="1419837680" sldId="954"/>
            <ac:spMk id="3" creationId="{EB5F9CD1-FF23-ED29-E8AD-61E5FAB518B0}"/>
          </ac:spMkLst>
        </pc:spChg>
        <pc:grpChg chg="del">
          <ac:chgData name="Marek Anděl" userId="f0a9becd-1e31-4cd9-9a3e-c03b821d1dac" providerId="ADAL" clId="{6FFC809E-B67C-43AE-8809-33221084EB95}" dt="2022-08-08T10:20:54.588" v="331" actId="478"/>
          <ac:grpSpMkLst>
            <pc:docMk/>
            <pc:sldMk cId="1419837680" sldId="954"/>
            <ac:grpSpMk id="196" creationId="{FCCCA3E2-2413-5389-B7EA-7FCD3CE4B4BC}"/>
          </ac:grpSpMkLst>
        </pc:grpChg>
        <pc:grpChg chg="mod">
          <ac:chgData name="Marek Anděl" userId="f0a9becd-1e31-4cd9-9a3e-c03b821d1dac" providerId="ADAL" clId="{6FFC809E-B67C-43AE-8809-33221084EB95}" dt="2022-08-08T10:21:48.624" v="338" actId="1076"/>
          <ac:grpSpMkLst>
            <pc:docMk/>
            <pc:sldMk cId="1419837680" sldId="954"/>
            <ac:grpSpMk id="197" creationId="{E26BB983-372E-DCCD-1EFD-F70A09D2DBB0}"/>
          </ac:grpSpMkLst>
        </pc:grpChg>
        <pc:grpChg chg="mod">
          <ac:chgData name="Marek Anděl" userId="f0a9becd-1e31-4cd9-9a3e-c03b821d1dac" providerId="ADAL" clId="{6FFC809E-B67C-43AE-8809-33221084EB95}" dt="2022-08-08T10:21:48.624" v="338" actId="1076"/>
          <ac:grpSpMkLst>
            <pc:docMk/>
            <pc:sldMk cId="1419837680" sldId="954"/>
            <ac:grpSpMk id="198" creationId="{3B8687AA-6F6E-46A3-7A7A-76D756BA2427}"/>
          </ac:grpSpMkLst>
        </pc:grpChg>
        <pc:grpChg chg="mod">
          <ac:chgData name="Marek Anděl" userId="f0a9becd-1e31-4cd9-9a3e-c03b821d1dac" providerId="ADAL" clId="{6FFC809E-B67C-43AE-8809-33221084EB95}" dt="2022-08-08T10:21:06.528" v="333" actId="1076"/>
          <ac:grpSpMkLst>
            <pc:docMk/>
            <pc:sldMk cId="1419837680" sldId="954"/>
            <ac:grpSpMk id="200" creationId="{388A1630-4D14-6436-B2BD-33D74243C47A}"/>
          </ac:grpSpMkLst>
        </pc:grpChg>
        <pc:grpChg chg="mod">
          <ac:chgData name="Marek Anděl" userId="f0a9becd-1e31-4cd9-9a3e-c03b821d1dac" providerId="ADAL" clId="{6FFC809E-B67C-43AE-8809-33221084EB95}" dt="2022-08-08T10:21:11.720" v="334" actId="1076"/>
          <ac:grpSpMkLst>
            <pc:docMk/>
            <pc:sldMk cId="1419837680" sldId="954"/>
            <ac:grpSpMk id="210" creationId="{116772CA-6F01-4A63-DA91-8498A25E804E}"/>
          </ac:grpSpMkLst>
        </pc:grpChg>
        <pc:grpChg chg="del">
          <ac:chgData name="Marek Anděl" userId="f0a9becd-1e31-4cd9-9a3e-c03b821d1dac" providerId="ADAL" clId="{6FFC809E-B67C-43AE-8809-33221084EB95}" dt="2022-08-08T10:20:54.588" v="331" actId="478"/>
          <ac:grpSpMkLst>
            <pc:docMk/>
            <pc:sldMk cId="1419837680" sldId="954"/>
            <ac:grpSpMk id="220" creationId="{F271C2BC-238B-C69E-FB3D-2E49C2ECB7C0}"/>
          </ac:grpSpMkLst>
        </pc:grpChg>
      </pc:sldChg>
      <pc:sldChg chg="modSp add del mod">
        <pc:chgData name="Marek Anděl" userId="f0a9becd-1e31-4cd9-9a3e-c03b821d1dac" providerId="ADAL" clId="{6FFC809E-B67C-43AE-8809-33221084EB95}" dt="2022-08-08T10:32:37.631" v="406" actId="47"/>
        <pc:sldMkLst>
          <pc:docMk/>
          <pc:sldMk cId="4169506312" sldId="955"/>
        </pc:sldMkLst>
        <pc:spChg chg="mod">
          <ac:chgData name="Marek Anděl" userId="f0a9becd-1e31-4cd9-9a3e-c03b821d1dac" providerId="ADAL" clId="{6FFC809E-B67C-43AE-8809-33221084EB95}" dt="2022-08-08T10:27:54.121" v="343" actId="1076"/>
          <ac:spMkLst>
            <pc:docMk/>
            <pc:sldMk cId="4169506312" sldId="955"/>
            <ac:spMk id="2" creationId="{7D7EF799-0B39-1D1E-1750-4332CE24EC16}"/>
          </ac:spMkLst>
        </pc:spChg>
      </pc:sldChg>
      <pc:sldChg chg="modSp add del mod ord modTransition">
        <pc:chgData name="Marek Anděl" userId="f0a9becd-1e31-4cd9-9a3e-c03b821d1dac" providerId="ADAL" clId="{6FFC809E-B67C-43AE-8809-33221084EB95}" dt="2022-08-08T10:44:32.506" v="462" actId="47"/>
        <pc:sldMkLst>
          <pc:docMk/>
          <pc:sldMk cId="3793481416" sldId="956"/>
        </pc:sldMkLst>
        <pc:picChg chg="mod modCrop">
          <ac:chgData name="Marek Anděl" userId="f0a9becd-1e31-4cd9-9a3e-c03b821d1dac" providerId="ADAL" clId="{6FFC809E-B67C-43AE-8809-33221084EB95}" dt="2022-08-08T10:38:34.746" v="430" actId="732"/>
          <ac:picMkLst>
            <pc:docMk/>
            <pc:sldMk cId="3793481416" sldId="956"/>
            <ac:picMk id="4" creationId="{09352A44-4558-E2B8-EABB-0E4E1A32ACB7}"/>
          </ac:picMkLst>
        </pc:picChg>
      </pc:sldChg>
      <pc:sldChg chg="addSp delSp modSp add mod setBg">
        <pc:chgData name="Marek Anděl" userId="f0a9becd-1e31-4cd9-9a3e-c03b821d1dac" providerId="ADAL" clId="{6FFC809E-B67C-43AE-8809-33221084EB95}" dt="2022-08-08T10:44:37.411" v="463"/>
        <pc:sldMkLst>
          <pc:docMk/>
          <pc:sldMk cId="2521253535" sldId="957"/>
        </pc:sldMkLst>
        <pc:grpChg chg="add del mod">
          <ac:chgData name="Marek Anděl" userId="f0a9becd-1e31-4cd9-9a3e-c03b821d1dac" providerId="ADAL" clId="{6FFC809E-B67C-43AE-8809-33221084EB95}" dt="2022-08-08T10:44:18.998" v="460" actId="165"/>
          <ac:grpSpMkLst>
            <pc:docMk/>
            <pc:sldMk cId="2521253535" sldId="957"/>
            <ac:grpSpMk id="9" creationId="{0AD85C7B-EDEF-44B1-73E6-EA277C6FEEC7}"/>
          </ac:grpSpMkLst>
        </pc:grpChg>
        <pc:picChg chg="add del mod">
          <ac:chgData name="Marek Anděl" userId="f0a9becd-1e31-4cd9-9a3e-c03b821d1dac" providerId="ADAL" clId="{6FFC809E-B67C-43AE-8809-33221084EB95}" dt="2022-08-08T10:43:05.537" v="443" actId="478"/>
          <ac:picMkLst>
            <pc:docMk/>
            <pc:sldMk cId="2521253535" sldId="957"/>
            <ac:picMk id="3" creationId="{248168D0-7C4A-35F3-4D7B-FBFDBC5F9C7C}"/>
          </ac:picMkLst>
        </pc:picChg>
        <pc:picChg chg="del">
          <ac:chgData name="Marek Anděl" userId="f0a9becd-1e31-4cd9-9a3e-c03b821d1dac" providerId="ADAL" clId="{6FFC809E-B67C-43AE-8809-33221084EB95}" dt="2022-08-08T10:38:50.930" v="436" actId="478"/>
          <ac:picMkLst>
            <pc:docMk/>
            <pc:sldMk cId="2521253535" sldId="957"/>
            <ac:picMk id="4" creationId="{09352A44-4558-E2B8-EABB-0E4E1A32ACB7}"/>
          </ac:picMkLst>
        </pc:picChg>
        <pc:picChg chg="add mod topLvl">
          <ac:chgData name="Marek Anděl" userId="f0a9becd-1e31-4cd9-9a3e-c03b821d1dac" providerId="ADAL" clId="{6FFC809E-B67C-43AE-8809-33221084EB95}" dt="2022-08-08T10:44:18.998" v="460" actId="165"/>
          <ac:picMkLst>
            <pc:docMk/>
            <pc:sldMk cId="2521253535" sldId="957"/>
            <ac:picMk id="6" creationId="{E6A948C4-3309-55EA-3ED5-784DECC3CB35}"/>
          </ac:picMkLst>
        </pc:picChg>
        <pc:picChg chg="add mod ord topLvl">
          <ac:chgData name="Marek Anděl" userId="f0a9becd-1e31-4cd9-9a3e-c03b821d1dac" providerId="ADAL" clId="{6FFC809E-B67C-43AE-8809-33221084EB95}" dt="2022-08-08T10:44:18.998" v="460" actId="165"/>
          <ac:picMkLst>
            <pc:docMk/>
            <pc:sldMk cId="2521253535" sldId="957"/>
            <ac:picMk id="8" creationId="{C82555AA-A3D6-EB7F-EB1F-4C22A112BD9A}"/>
          </ac:picMkLst>
        </pc:picChg>
      </pc:sldChg>
      <pc:sldChg chg="add del">
        <pc:chgData name="Marek Anděl" userId="f0a9becd-1e31-4cd9-9a3e-c03b821d1dac" providerId="ADAL" clId="{6FFC809E-B67C-43AE-8809-33221084EB95}" dt="2022-08-08T10:39:45.187" v="440" actId="47"/>
        <pc:sldMkLst>
          <pc:docMk/>
          <pc:sldMk cId="218632041" sldId="958"/>
        </pc:sldMkLst>
      </pc:sldChg>
      <pc:sldChg chg="addSp delSp modSp add mod setBg">
        <pc:chgData name="Marek Anděl" userId="f0a9becd-1e31-4cd9-9a3e-c03b821d1dac" providerId="ADAL" clId="{6FFC809E-B67C-43AE-8809-33221084EB95}" dt="2022-08-08T10:44:41.492" v="464"/>
        <pc:sldMkLst>
          <pc:docMk/>
          <pc:sldMk cId="2720199734" sldId="959"/>
        </pc:sldMkLst>
        <pc:grpChg chg="add del mod">
          <ac:chgData name="Marek Anděl" userId="f0a9becd-1e31-4cd9-9a3e-c03b821d1dac" providerId="ADAL" clId="{6FFC809E-B67C-43AE-8809-33221084EB95}" dt="2022-08-08T10:43:47.551" v="453" actId="165"/>
          <ac:grpSpMkLst>
            <pc:docMk/>
            <pc:sldMk cId="2720199734" sldId="959"/>
            <ac:grpSpMk id="2" creationId="{47239707-9F7B-1A63-F8C1-A05739D8E8C6}"/>
          </ac:grpSpMkLst>
        </pc:grpChg>
        <pc:picChg chg="del mod modCrop">
          <ac:chgData name="Marek Anděl" userId="f0a9becd-1e31-4cd9-9a3e-c03b821d1dac" providerId="ADAL" clId="{6FFC809E-B67C-43AE-8809-33221084EB95}" dt="2022-08-08T10:43:34.115" v="447" actId="478"/>
          <ac:picMkLst>
            <pc:docMk/>
            <pc:sldMk cId="2720199734" sldId="959"/>
            <ac:picMk id="3" creationId="{248168D0-7C4A-35F3-4D7B-FBFDBC5F9C7C}"/>
          </ac:picMkLst>
        </pc:picChg>
        <pc:picChg chg="mod topLvl modCrop">
          <ac:chgData name="Marek Anděl" userId="f0a9becd-1e31-4cd9-9a3e-c03b821d1dac" providerId="ADAL" clId="{6FFC809E-B67C-43AE-8809-33221084EB95}" dt="2022-08-08T10:43:59.042" v="455" actId="18131"/>
          <ac:picMkLst>
            <pc:docMk/>
            <pc:sldMk cId="2720199734" sldId="959"/>
            <ac:picMk id="4" creationId="{4DCEDAA9-3E4B-BB6E-F201-0B7ACAF78D42}"/>
          </ac:picMkLst>
        </pc:picChg>
        <pc:picChg chg="mod topLvl">
          <ac:chgData name="Marek Anděl" userId="f0a9becd-1e31-4cd9-9a3e-c03b821d1dac" providerId="ADAL" clId="{6FFC809E-B67C-43AE-8809-33221084EB95}" dt="2022-08-08T10:44:12.897" v="457" actId="1076"/>
          <ac:picMkLst>
            <pc:docMk/>
            <pc:sldMk cId="2720199734" sldId="959"/>
            <ac:picMk id="5" creationId="{83E58A95-61E4-92CB-B14C-6D66E7A613D5}"/>
          </ac:picMkLst>
        </pc:picChg>
      </pc:sldChg>
      <pc:sldChg chg="modSp add del mod">
        <pc:chgData name="Marek Anděl" userId="f0a9becd-1e31-4cd9-9a3e-c03b821d1dac" providerId="ADAL" clId="{6FFC809E-B67C-43AE-8809-33221084EB95}" dt="2022-08-08T10:47:59.194" v="474" actId="2890"/>
        <pc:sldMkLst>
          <pc:docMk/>
          <pc:sldMk cId="3235444563" sldId="960"/>
        </pc:sldMkLst>
        <pc:picChg chg="mod modCrop">
          <ac:chgData name="Marek Anděl" userId="f0a9becd-1e31-4cd9-9a3e-c03b821d1dac" providerId="ADAL" clId="{6FFC809E-B67C-43AE-8809-33221084EB95}" dt="2022-08-08T10:47:58.737" v="473" actId="18131"/>
          <ac:picMkLst>
            <pc:docMk/>
            <pc:sldMk cId="3235444563" sldId="960"/>
            <ac:picMk id="4" creationId="{4DCEDAA9-3E4B-BB6E-F201-0B7ACAF78D4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FB9571F-7CDA-2286-BE73-8A7CD112FB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A46D634-F706-D0FC-136C-FC46320B47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08645-935F-4AD4-88EB-C16A697C971E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B7FA7E1-DADF-7488-6257-6885B20CFC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1AD3BA1-D9C0-B372-8DAD-7B2DB3166F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A17DD-96B4-4653-A1F0-196EA70429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627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881AC-B0A5-4734-8B4F-CADD31077FE2}" type="datetimeFigureOut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DFBD5-B713-4C7C-B64C-341E1193C7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886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id="{7A5B468E-0800-AFB4-3103-A2C2535B77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bIns="129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53833B2-FB7B-8A3B-C968-C8B3F24CD5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7366000" cy="6858000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8900000" scaled="1"/>
          </a:gra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4AFDEA-97D3-EE34-6E5A-44457E9B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9350"/>
            <a:ext cx="5881914" cy="1113125"/>
          </a:xfrm>
        </p:spPr>
        <p:txBody>
          <a:bodyPr wrap="square" anchor="b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DC90E8-C5EB-B941-FD01-667E9164842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4855470"/>
            <a:ext cx="5881914" cy="27699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Jméno Příjmení | datum</a:t>
            </a:r>
          </a:p>
        </p:txBody>
      </p:sp>
      <p:sp>
        <p:nvSpPr>
          <p:cNvPr id="21" name="Zástupný text 20">
            <a:extLst>
              <a:ext uri="{FF2B5EF4-FFF2-40B4-BE49-F238E27FC236}">
                <a16:creationId xmlns:a16="http://schemas.microsoft.com/office/drawing/2014/main" id="{2A747FBC-F615-B8E8-EFCE-016697C447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842" y="645429"/>
            <a:ext cx="838884" cy="1256884"/>
          </a:xfrm>
          <a:custGeom>
            <a:avLst/>
            <a:gdLst>
              <a:gd name="connsiteX0" fmla="*/ 485632 w 838884"/>
              <a:gd name="connsiteY0" fmla="*/ 1031204 h 1256884"/>
              <a:gd name="connsiteX1" fmla="*/ 462978 w 838884"/>
              <a:gd name="connsiteY1" fmla="*/ 1037103 h 1256884"/>
              <a:gd name="connsiteX2" fmla="*/ 446225 w 838884"/>
              <a:gd name="connsiteY2" fmla="*/ 1054565 h 1256884"/>
              <a:gd name="connsiteX3" fmla="*/ 439735 w 838884"/>
              <a:gd name="connsiteY3" fmla="*/ 1081821 h 1256884"/>
              <a:gd name="connsiteX4" fmla="*/ 446225 w 838884"/>
              <a:gd name="connsiteY4" fmla="*/ 1109429 h 1256884"/>
              <a:gd name="connsiteX5" fmla="*/ 464041 w 838884"/>
              <a:gd name="connsiteY5" fmla="*/ 1127009 h 1256884"/>
              <a:gd name="connsiteX6" fmla="*/ 486458 w 838884"/>
              <a:gd name="connsiteY6" fmla="*/ 1133262 h 1256884"/>
              <a:gd name="connsiteX7" fmla="*/ 510055 w 838884"/>
              <a:gd name="connsiteY7" fmla="*/ 1127127 h 1256884"/>
              <a:gd name="connsiteX8" fmla="*/ 526219 w 838884"/>
              <a:gd name="connsiteY8" fmla="*/ 1110019 h 1256884"/>
              <a:gd name="connsiteX9" fmla="*/ 532591 w 838884"/>
              <a:gd name="connsiteY9" fmla="*/ 1082529 h 1256884"/>
              <a:gd name="connsiteX10" fmla="*/ 526219 w 838884"/>
              <a:gd name="connsiteY10" fmla="*/ 1054919 h 1256884"/>
              <a:gd name="connsiteX11" fmla="*/ 509229 w 838884"/>
              <a:gd name="connsiteY11" fmla="*/ 1037339 h 1256884"/>
              <a:gd name="connsiteX12" fmla="*/ 485632 w 838884"/>
              <a:gd name="connsiteY12" fmla="*/ 1031204 h 1256884"/>
              <a:gd name="connsiteX13" fmla="*/ 277858 w 838884"/>
              <a:gd name="connsiteY13" fmla="*/ 1031087 h 1256884"/>
              <a:gd name="connsiteX14" fmla="*/ 246238 w 838884"/>
              <a:gd name="connsiteY14" fmla="*/ 1044419 h 1256884"/>
              <a:gd name="connsiteX15" fmla="*/ 233377 w 838884"/>
              <a:gd name="connsiteY15" fmla="*/ 1082765 h 1256884"/>
              <a:gd name="connsiteX16" fmla="*/ 245883 w 838884"/>
              <a:gd name="connsiteY16" fmla="*/ 1120992 h 1256884"/>
              <a:gd name="connsiteX17" fmla="*/ 277150 w 838884"/>
              <a:gd name="connsiteY17" fmla="*/ 1134325 h 1256884"/>
              <a:gd name="connsiteX18" fmla="*/ 299685 w 838884"/>
              <a:gd name="connsiteY18" fmla="*/ 1128308 h 1256884"/>
              <a:gd name="connsiteX19" fmla="*/ 316557 w 838884"/>
              <a:gd name="connsiteY19" fmla="*/ 1110845 h 1256884"/>
              <a:gd name="connsiteX20" fmla="*/ 322811 w 838884"/>
              <a:gd name="connsiteY20" fmla="*/ 1082529 h 1256884"/>
              <a:gd name="connsiteX21" fmla="*/ 309714 w 838884"/>
              <a:gd name="connsiteY21" fmla="*/ 1044419 h 1256884"/>
              <a:gd name="connsiteX22" fmla="*/ 277858 w 838884"/>
              <a:gd name="connsiteY22" fmla="*/ 1031087 h 1256884"/>
              <a:gd name="connsiteX23" fmla="*/ 704615 w 838884"/>
              <a:gd name="connsiteY23" fmla="*/ 1031086 h 1256884"/>
              <a:gd name="connsiteX24" fmla="*/ 672995 w 838884"/>
              <a:gd name="connsiteY24" fmla="*/ 1044418 h 1256884"/>
              <a:gd name="connsiteX25" fmla="*/ 660253 w 838884"/>
              <a:gd name="connsiteY25" fmla="*/ 1082764 h 1256884"/>
              <a:gd name="connsiteX26" fmla="*/ 672759 w 838884"/>
              <a:gd name="connsiteY26" fmla="*/ 1120991 h 1256884"/>
              <a:gd name="connsiteX27" fmla="*/ 704026 w 838884"/>
              <a:gd name="connsiteY27" fmla="*/ 1134324 h 1256884"/>
              <a:gd name="connsiteX28" fmla="*/ 726797 w 838884"/>
              <a:gd name="connsiteY28" fmla="*/ 1128307 h 1256884"/>
              <a:gd name="connsiteX29" fmla="*/ 726562 w 838884"/>
              <a:gd name="connsiteY29" fmla="*/ 1128307 h 1256884"/>
              <a:gd name="connsiteX30" fmla="*/ 743315 w 838884"/>
              <a:gd name="connsiteY30" fmla="*/ 1110844 h 1256884"/>
              <a:gd name="connsiteX31" fmla="*/ 749687 w 838884"/>
              <a:gd name="connsiteY31" fmla="*/ 1082527 h 1256884"/>
              <a:gd name="connsiteX32" fmla="*/ 736590 w 838884"/>
              <a:gd name="connsiteY32" fmla="*/ 1044418 h 1256884"/>
              <a:gd name="connsiteX33" fmla="*/ 704615 w 838884"/>
              <a:gd name="connsiteY33" fmla="*/ 1031086 h 1256884"/>
              <a:gd name="connsiteX34" fmla="*/ 705088 w 838884"/>
              <a:gd name="connsiteY34" fmla="*/ 992622 h 1256884"/>
              <a:gd name="connsiteX35" fmla="*/ 750631 w 838884"/>
              <a:gd name="connsiteY35" fmla="*/ 1003712 h 1256884"/>
              <a:gd name="connsiteX36" fmla="*/ 782959 w 838884"/>
              <a:gd name="connsiteY36" fmla="*/ 1035333 h 1256884"/>
              <a:gd name="connsiteX37" fmla="*/ 794757 w 838884"/>
              <a:gd name="connsiteY37" fmla="*/ 1082527 h 1256884"/>
              <a:gd name="connsiteX38" fmla="*/ 782959 w 838884"/>
              <a:gd name="connsiteY38" fmla="*/ 1129723 h 1256884"/>
              <a:gd name="connsiteX39" fmla="*/ 750395 w 838884"/>
              <a:gd name="connsiteY39" fmla="*/ 1161342 h 1256884"/>
              <a:gd name="connsiteX40" fmla="*/ 704262 w 838884"/>
              <a:gd name="connsiteY40" fmla="*/ 1173142 h 1256884"/>
              <a:gd name="connsiteX41" fmla="*/ 658719 w 838884"/>
              <a:gd name="connsiteY41" fmla="*/ 1161342 h 1256884"/>
              <a:gd name="connsiteX42" fmla="*/ 627099 w 838884"/>
              <a:gd name="connsiteY42" fmla="*/ 1129723 h 1256884"/>
              <a:gd name="connsiteX43" fmla="*/ 615300 w 838884"/>
              <a:gd name="connsiteY43" fmla="*/ 1082527 h 1256884"/>
              <a:gd name="connsiteX44" fmla="*/ 627099 w 838884"/>
              <a:gd name="connsiteY44" fmla="*/ 1035333 h 1256884"/>
              <a:gd name="connsiteX45" fmla="*/ 659427 w 838884"/>
              <a:gd name="connsiteY45" fmla="*/ 1003712 h 1256884"/>
              <a:gd name="connsiteX46" fmla="*/ 705088 w 838884"/>
              <a:gd name="connsiteY46" fmla="*/ 992622 h 1256884"/>
              <a:gd name="connsiteX47" fmla="*/ 278447 w 838884"/>
              <a:gd name="connsiteY47" fmla="*/ 992505 h 1256884"/>
              <a:gd name="connsiteX48" fmla="*/ 324108 w 838884"/>
              <a:gd name="connsiteY48" fmla="*/ 1003595 h 1256884"/>
              <a:gd name="connsiteX49" fmla="*/ 356318 w 838884"/>
              <a:gd name="connsiteY49" fmla="*/ 1035216 h 1256884"/>
              <a:gd name="connsiteX50" fmla="*/ 368117 w 838884"/>
              <a:gd name="connsiteY50" fmla="*/ 1082410 h 1256884"/>
              <a:gd name="connsiteX51" fmla="*/ 356318 w 838884"/>
              <a:gd name="connsiteY51" fmla="*/ 1129606 h 1256884"/>
              <a:gd name="connsiteX52" fmla="*/ 323519 w 838884"/>
              <a:gd name="connsiteY52" fmla="*/ 1161225 h 1256884"/>
              <a:gd name="connsiteX53" fmla="*/ 277386 w 838884"/>
              <a:gd name="connsiteY53" fmla="*/ 1173025 h 1256884"/>
              <a:gd name="connsiteX54" fmla="*/ 231843 w 838884"/>
              <a:gd name="connsiteY54" fmla="*/ 1161344 h 1256884"/>
              <a:gd name="connsiteX55" fmla="*/ 200222 w 838884"/>
              <a:gd name="connsiteY55" fmla="*/ 1129724 h 1256884"/>
              <a:gd name="connsiteX56" fmla="*/ 188424 w 838884"/>
              <a:gd name="connsiteY56" fmla="*/ 1082529 h 1256884"/>
              <a:gd name="connsiteX57" fmla="*/ 200222 w 838884"/>
              <a:gd name="connsiteY57" fmla="*/ 1035335 h 1256884"/>
              <a:gd name="connsiteX58" fmla="*/ 232433 w 838884"/>
              <a:gd name="connsiteY58" fmla="*/ 1003714 h 1256884"/>
              <a:gd name="connsiteX59" fmla="*/ 278447 w 838884"/>
              <a:gd name="connsiteY59" fmla="*/ 992505 h 1256884"/>
              <a:gd name="connsiteX60" fmla="*/ 474777 w 838884"/>
              <a:gd name="connsiteY60" fmla="*/ 990617 h 1256884"/>
              <a:gd name="connsiteX61" fmla="*/ 509466 w 838884"/>
              <a:gd name="connsiteY61" fmla="*/ 1000173 h 1256884"/>
              <a:gd name="connsiteX62" fmla="*/ 533062 w 838884"/>
              <a:gd name="connsiteY62" fmla="*/ 1020113 h 1256884"/>
              <a:gd name="connsiteX63" fmla="*/ 533062 w 838884"/>
              <a:gd name="connsiteY63" fmla="*/ 995336 h 1256884"/>
              <a:gd name="connsiteX64" fmla="*/ 577426 w 838884"/>
              <a:gd name="connsiteY64" fmla="*/ 995336 h 1256884"/>
              <a:gd name="connsiteX65" fmla="*/ 577426 w 838884"/>
              <a:gd name="connsiteY65" fmla="*/ 1170900 h 1256884"/>
              <a:gd name="connsiteX66" fmla="*/ 567633 w 838884"/>
              <a:gd name="connsiteY66" fmla="*/ 1214201 h 1256884"/>
              <a:gd name="connsiteX67" fmla="*/ 538018 w 838884"/>
              <a:gd name="connsiteY67" fmla="*/ 1244996 h 1256884"/>
              <a:gd name="connsiteX68" fmla="*/ 490823 w 838884"/>
              <a:gd name="connsiteY68" fmla="*/ 1256794 h 1256884"/>
              <a:gd name="connsiteX69" fmla="*/ 429942 w 838884"/>
              <a:gd name="connsiteY69" fmla="*/ 1239451 h 1256884"/>
              <a:gd name="connsiteX70" fmla="*/ 402924 w 838884"/>
              <a:gd name="connsiteY70" fmla="*/ 1192256 h 1256884"/>
              <a:gd name="connsiteX71" fmla="*/ 446696 w 838884"/>
              <a:gd name="connsiteY71" fmla="*/ 1192256 h 1256884"/>
              <a:gd name="connsiteX72" fmla="*/ 461799 w 838884"/>
              <a:gd name="connsiteY72" fmla="*/ 1209600 h 1256884"/>
              <a:gd name="connsiteX73" fmla="*/ 489644 w 838884"/>
              <a:gd name="connsiteY73" fmla="*/ 1216796 h 1256884"/>
              <a:gd name="connsiteX74" fmla="*/ 520792 w 838884"/>
              <a:gd name="connsiteY74" fmla="*/ 1204998 h 1256884"/>
              <a:gd name="connsiteX75" fmla="*/ 532591 w 838884"/>
              <a:gd name="connsiteY75" fmla="*/ 1169602 h 1256884"/>
              <a:gd name="connsiteX76" fmla="*/ 532591 w 838884"/>
              <a:gd name="connsiteY76" fmla="*/ 1142583 h 1256884"/>
              <a:gd name="connsiteX77" fmla="*/ 508993 w 838884"/>
              <a:gd name="connsiteY77" fmla="*/ 1162995 h 1256884"/>
              <a:gd name="connsiteX78" fmla="*/ 474777 w 838884"/>
              <a:gd name="connsiteY78" fmla="*/ 1171254 h 1256884"/>
              <a:gd name="connsiteX79" fmla="*/ 434543 w 838884"/>
              <a:gd name="connsiteY79" fmla="*/ 1159455 h 1256884"/>
              <a:gd name="connsiteX80" fmla="*/ 405755 w 838884"/>
              <a:gd name="connsiteY80" fmla="*/ 1127481 h 1256884"/>
              <a:gd name="connsiteX81" fmla="*/ 395136 w 838884"/>
              <a:gd name="connsiteY81" fmla="*/ 1080287 h 1256884"/>
              <a:gd name="connsiteX82" fmla="*/ 405755 w 838884"/>
              <a:gd name="connsiteY82" fmla="*/ 1033092 h 1256884"/>
              <a:gd name="connsiteX83" fmla="*/ 434425 w 838884"/>
              <a:gd name="connsiteY83" fmla="*/ 1001589 h 1256884"/>
              <a:gd name="connsiteX84" fmla="*/ 474777 w 838884"/>
              <a:gd name="connsiteY84" fmla="*/ 990617 h 1256884"/>
              <a:gd name="connsiteX85" fmla="*/ 48964 w 838884"/>
              <a:gd name="connsiteY85" fmla="*/ 950030 h 1256884"/>
              <a:gd name="connsiteX86" fmla="*/ 93090 w 838884"/>
              <a:gd name="connsiteY86" fmla="*/ 950030 h 1256884"/>
              <a:gd name="connsiteX87" fmla="*/ 93090 w 838884"/>
              <a:gd name="connsiteY87" fmla="*/ 1134679 h 1256884"/>
              <a:gd name="connsiteX88" fmla="*/ 165417 w 838884"/>
              <a:gd name="connsiteY88" fmla="*/ 1134679 h 1256884"/>
              <a:gd name="connsiteX89" fmla="*/ 165417 w 838884"/>
              <a:gd name="connsiteY89" fmla="*/ 1170075 h 1256884"/>
              <a:gd name="connsiteX90" fmla="*/ 48964 w 838884"/>
              <a:gd name="connsiteY90" fmla="*/ 1170075 h 1256884"/>
              <a:gd name="connsiteX91" fmla="*/ 1061 w 838884"/>
              <a:gd name="connsiteY91" fmla="*/ 514187 h 1256884"/>
              <a:gd name="connsiteX92" fmla="*/ 40588 w 838884"/>
              <a:gd name="connsiteY92" fmla="*/ 560673 h 1256884"/>
              <a:gd name="connsiteX93" fmla="*/ 205768 w 838884"/>
              <a:gd name="connsiteY93" fmla="*/ 656125 h 1256884"/>
              <a:gd name="connsiteX94" fmla="*/ 264762 w 838884"/>
              <a:gd name="connsiteY94" fmla="*/ 666625 h 1256884"/>
              <a:gd name="connsiteX95" fmla="*/ 276560 w 838884"/>
              <a:gd name="connsiteY95" fmla="*/ 667569 h 1256884"/>
              <a:gd name="connsiteX96" fmla="*/ 299331 w 838884"/>
              <a:gd name="connsiteY96" fmla="*/ 668277 h 1256884"/>
              <a:gd name="connsiteX97" fmla="*/ 361629 w 838884"/>
              <a:gd name="connsiteY97" fmla="*/ 662967 h 1256884"/>
              <a:gd name="connsiteX98" fmla="*/ 422392 w 838884"/>
              <a:gd name="connsiteY98" fmla="*/ 647040 h 1256884"/>
              <a:gd name="connsiteX99" fmla="*/ 429942 w 838884"/>
              <a:gd name="connsiteY99" fmla="*/ 644325 h 1256884"/>
              <a:gd name="connsiteX100" fmla="*/ 561616 w 838884"/>
              <a:gd name="connsiteY100" fmla="*/ 560673 h 1256884"/>
              <a:gd name="connsiteX101" fmla="*/ 600788 w 838884"/>
              <a:gd name="connsiteY101" fmla="*/ 514304 h 1256884"/>
              <a:gd name="connsiteX102" fmla="*/ 601496 w 838884"/>
              <a:gd name="connsiteY102" fmla="*/ 524569 h 1256884"/>
              <a:gd name="connsiteX103" fmla="*/ 601141 w 838884"/>
              <a:gd name="connsiteY103" fmla="*/ 538020 h 1256884"/>
              <a:gd name="connsiteX104" fmla="*/ 592883 w 838884"/>
              <a:gd name="connsiteY104" fmla="*/ 607750 h 1256884"/>
              <a:gd name="connsiteX105" fmla="*/ 591230 w 838884"/>
              <a:gd name="connsiteY105" fmla="*/ 614593 h 1256884"/>
              <a:gd name="connsiteX106" fmla="*/ 513242 w 838884"/>
              <a:gd name="connsiteY106" fmla="*/ 750277 h 1256884"/>
              <a:gd name="connsiteX107" fmla="*/ 407054 w 838884"/>
              <a:gd name="connsiteY107" fmla="*/ 818592 h 1256884"/>
              <a:gd name="connsiteX108" fmla="*/ 300276 w 838884"/>
              <a:gd name="connsiteY108" fmla="*/ 838059 h 1256884"/>
              <a:gd name="connsiteX109" fmla="*/ 94271 w 838884"/>
              <a:gd name="connsiteY109" fmla="*/ 756177 h 1256884"/>
              <a:gd name="connsiteX110" fmla="*/ 88018 w 838884"/>
              <a:gd name="connsiteY110" fmla="*/ 750159 h 1256884"/>
              <a:gd name="connsiteX111" fmla="*/ 81883 w 838884"/>
              <a:gd name="connsiteY111" fmla="*/ 743788 h 1256884"/>
              <a:gd name="connsiteX112" fmla="*/ 0 w 838884"/>
              <a:gd name="connsiteY112" fmla="*/ 537783 h 1256884"/>
              <a:gd name="connsiteX113" fmla="*/ 1061 w 838884"/>
              <a:gd name="connsiteY113" fmla="*/ 514187 h 1256884"/>
              <a:gd name="connsiteX114" fmla="*/ 524567 w 838884"/>
              <a:gd name="connsiteY114" fmla="*/ 237863 h 1256884"/>
              <a:gd name="connsiteX115" fmla="*/ 538136 w 838884"/>
              <a:gd name="connsiteY115" fmla="*/ 237863 h 1256884"/>
              <a:gd name="connsiteX116" fmla="*/ 557486 w 838884"/>
              <a:gd name="connsiteY116" fmla="*/ 237863 h 1256884"/>
              <a:gd name="connsiteX117" fmla="*/ 614827 w 838884"/>
              <a:gd name="connsiteY117" fmla="*/ 247183 h 1256884"/>
              <a:gd name="connsiteX118" fmla="*/ 750393 w 838884"/>
              <a:gd name="connsiteY118" fmla="*/ 325645 h 1256884"/>
              <a:gd name="connsiteX119" fmla="*/ 818826 w 838884"/>
              <a:gd name="connsiteY119" fmla="*/ 431124 h 1256884"/>
              <a:gd name="connsiteX120" fmla="*/ 838884 w 838884"/>
              <a:gd name="connsiteY120" fmla="*/ 538139 h 1256884"/>
              <a:gd name="connsiteX121" fmla="*/ 757001 w 838884"/>
              <a:gd name="connsiteY121" fmla="*/ 744144 h 1256884"/>
              <a:gd name="connsiteX122" fmla="*/ 750866 w 838884"/>
              <a:gd name="connsiteY122" fmla="*/ 750397 h 1256884"/>
              <a:gd name="connsiteX123" fmla="*/ 744612 w 838884"/>
              <a:gd name="connsiteY123" fmla="*/ 756532 h 1256884"/>
              <a:gd name="connsiteX124" fmla="*/ 538608 w 838884"/>
              <a:gd name="connsiteY124" fmla="*/ 838415 h 1256884"/>
              <a:gd name="connsiteX125" fmla="*/ 515011 w 838884"/>
              <a:gd name="connsiteY125" fmla="*/ 837352 h 1256884"/>
              <a:gd name="connsiteX126" fmla="*/ 561615 w 838884"/>
              <a:gd name="connsiteY126" fmla="*/ 798182 h 1256884"/>
              <a:gd name="connsiteX127" fmla="*/ 656949 w 838884"/>
              <a:gd name="connsiteY127" fmla="*/ 633000 h 1256884"/>
              <a:gd name="connsiteX128" fmla="*/ 664381 w 838884"/>
              <a:gd name="connsiteY128" fmla="*/ 597604 h 1256884"/>
              <a:gd name="connsiteX129" fmla="*/ 667449 w 838884"/>
              <a:gd name="connsiteY129" fmla="*/ 574006 h 1256884"/>
              <a:gd name="connsiteX130" fmla="*/ 669219 w 838884"/>
              <a:gd name="connsiteY130" fmla="*/ 538610 h 1256884"/>
              <a:gd name="connsiteX131" fmla="*/ 645622 w 838884"/>
              <a:gd name="connsiteY131" fmla="*/ 407763 h 1256884"/>
              <a:gd name="connsiteX132" fmla="*/ 611169 w 838884"/>
              <a:gd name="connsiteY132" fmla="*/ 339567 h 1256884"/>
              <a:gd name="connsiteX133" fmla="*/ 561615 w 838884"/>
              <a:gd name="connsiteY133" fmla="*/ 277506 h 1256884"/>
              <a:gd name="connsiteX134" fmla="*/ 514421 w 838884"/>
              <a:gd name="connsiteY134" fmla="*/ 238570 h 1256884"/>
              <a:gd name="connsiteX135" fmla="*/ 301220 w 838884"/>
              <a:gd name="connsiteY135" fmla="*/ 119 h 1256884"/>
              <a:gd name="connsiteX136" fmla="*/ 324817 w 838884"/>
              <a:gd name="connsiteY136" fmla="*/ 1062 h 1256884"/>
              <a:gd name="connsiteX137" fmla="*/ 323637 w 838884"/>
              <a:gd name="connsiteY137" fmla="*/ 1888 h 1256884"/>
              <a:gd name="connsiteX138" fmla="*/ 278448 w 838884"/>
              <a:gd name="connsiteY138" fmla="*/ 40234 h 1256884"/>
              <a:gd name="connsiteX139" fmla="*/ 183115 w 838884"/>
              <a:gd name="connsiteY139" fmla="*/ 206006 h 1256884"/>
              <a:gd name="connsiteX140" fmla="*/ 171317 w 838884"/>
              <a:gd name="connsiteY140" fmla="*/ 300395 h 1256884"/>
              <a:gd name="connsiteX141" fmla="*/ 194913 w 838884"/>
              <a:gd name="connsiteY141" fmla="*/ 431006 h 1256884"/>
              <a:gd name="connsiteX142" fmla="*/ 278448 w 838884"/>
              <a:gd name="connsiteY142" fmla="*/ 560673 h 1256884"/>
              <a:gd name="connsiteX143" fmla="*/ 324699 w 838884"/>
              <a:gd name="connsiteY143" fmla="*/ 599845 h 1256884"/>
              <a:gd name="connsiteX144" fmla="*/ 301102 w 838884"/>
              <a:gd name="connsiteY144" fmla="*/ 600907 h 1256884"/>
              <a:gd name="connsiteX145" fmla="*/ 224410 w 838884"/>
              <a:gd name="connsiteY145" fmla="*/ 590878 h 1256884"/>
              <a:gd name="connsiteX146" fmla="*/ 88844 w 838884"/>
              <a:gd name="connsiteY146" fmla="*/ 512889 h 1256884"/>
              <a:gd name="connsiteX147" fmla="*/ 20411 w 838884"/>
              <a:gd name="connsiteY147" fmla="*/ 407409 h 1256884"/>
              <a:gd name="connsiteX148" fmla="*/ 826 w 838884"/>
              <a:gd name="connsiteY148" fmla="*/ 300277 h 1256884"/>
              <a:gd name="connsiteX149" fmla="*/ 82709 w 838884"/>
              <a:gd name="connsiteY149" fmla="*/ 94390 h 1256884"/>
              <a:gd name="connsiteX150" fmla="*/ 88844 w 838884"/>
              <a:gd name="connsiteY150" fmla="*/ 88019 h 1256884"/>
              <a:gd name="connsiteX151" fmla="*/ 95097 w 838884"/>
              <a:gd name="connsiteY151" fmla="*/ 81884 h 1256884"/>
              <a:gd name="connsiteX152" fmla="*/ 301220 w 838884"/>
              <a:gd name="connsiteY152" fmla="*/ 119 h 1256884"/>
              <a:gd name="connsiteX153" fmla="*/ 539670 w 838884"/>
              <a:gd name="connsiteY153" fmla="*/ 1 h 1256884"/>
              <a:gd name="connsiteX154" fmla="*/ 744848 w 838884"/>
              <a:gd name="connsiteY154" fmla="*/ 81883 h 1256884"/>
              <a:gd name="connsiteX155" fmla="*/ 751101 w 838884"/>
              <a:gd name="connsiteY155" fmla="*/ 87901 h 1256884"/>
              <a:gd name="connsiteX156" fmla="*/ 757237 w 838884"/>
              <a:gd name="connsiteY156" fmla="*/ 94154 h 1256884"/>
              <a:gd name="connsiteX157" fmla="*/ 838884 w 838884"/>
              <a:gd name="connsiteY157" fmla="*/ 300159 h 1256884"/>
              <a:gd name="connsiteX158" fmla="*/ 837822 w 838884"/>
              <a:gd name="connsiteY158" fmla="*/ 323756 h 1256884"/>
              <a:gd name="connsiteX159" fmla="*/ 798650 w 838884"/>
              <a:gd name="connsiteY159" fmla="*/ 277505 h 1256884"/>
              <a:gd name="connsiteX160" fmla="*/ 633469 w 838884"/>
              <a:gd name="connsiteY160" fmla="*/ 182054 h 1256884"/>
              <a:gd name="connsiteX161" fmla="*/ 562678 w 838884"/>
              <a:gd name="connsiteY161" fmla="*/ 170256 h 1256884"/>
              <a:gd name="connsiteX162" fmla="*/ 539080 w 838884"/>
              <a:gd name="connsiteY162" fmla="*/ 169429 h 1256884"/>
              <a:gd name="connsiteX163" fmla="*/ 522443 w 838884"/>
              <a:gd name="connsiteY163" fmla="*/ 169429 h 1256884"/>
              <a:gd name="connsiteX164" fmla="*/ 500734 w 838884"/>
              <a:gd name="connsiteY164" fmla="*/ 171082 h 1256884"/>
              <a:gd name="connsiteX165" fmla="*/ 486221 w 838884"/>
              <a:gd name="connsiteY165" fmla="*/ 172969 h 1256884"/>
              <a:gd name="connsiteX166" fmla="*/ 479025 w 838884"/>
              <a:gd name="connsiteY166" fmla="*/ 174031 h 1256884"/>
              <a:gd name="connsiteX167" fmla="*/ 475839 w 838884"/>
              <a:gd name="connsiteY167" fmla="*/ 174621 h 1256884"/>
              <a:gd name="connsiteX168" fmla="*/ 475131 w 838884"/>
              <a:gd name="connsiteY168" fmla="*/ 174621 h 1256884"/>
              <a:gd name="connsiteX169" fmla="*/ 471828 w 838884"/>
              <a:gd name="connsiteY169" fmla="*/ 174621 h 1256884"/>
              <a:gd name="connsiteX170" fmla="*/ 464631 w 838884"/>
              <a:gd name="connsiteY170" fmla="*/ 175919 h 1256884"/>
              <a:gd name="connsiteX171" fmla="*/ 457551 w 838884"/>
              <a:gd name="connsiteY171" fmla="*/ 177571 h 1256884"/>
              <a:gd name="connsiteX172" fmla="*/ 454012 w 838884"/>
              <a:gd name="connsiteY172" fmla="*/ 178397 h 1256884"/>
              <a:gd name="connsiteX173" fmla="*/ 452241 w 838884"/>
              <a:gd name="connsiteY173" fmla="*/ 178397 h 1256884"/>
              <a:gd name="connsiteX174" fmla="*/ 450354 w 838884"/>
              <a:gd name="connsiteY174" fmla="*/ 178397 h 1256884"/>
              <a:gd name="connsiteX175" fmla="*/ 443275 w 838884"/>
              <a:gd name="connsiteY175" fmla="*/ 180166 h 1256884"/>
              <a:gd name="connsiteX176" fmla="*/ 434425 w 838884"/>
              <a:gd name="connsiteY176" fmla="*/ 182645 h 1256884"/>
              <a:gd name="connsiteX177" fmla="*/ 433482 w 838884"/>
              <a:gd name="connsiteY177" fmla="*/ 182645 h 1256884"/>
              <a:gd name="connsiteX178" fmla="*/ 432774 w 838884"/>
              <a:gd name="connsiteY178" fmla="*/ 182645 h 1256884"/>
              <a:gd name="connsiteX179" fmla="*/ 431122 w 838884"/>
              <a:gd name="connsiteY179" fmla="*/ 182645 h 1256884"/>
              <a:gd name="connsiteX180" fmla="*/ 430296 w 838884"/>
              <a:gd name="connsiteY180" fmla="*/ 182645 h 1256884"/>
              <a:gd name="connsiteX181" fmla="*/ 426167 w 838884"/>
              <a:gd name="connsiteY181" fmla="*/ 184060 h 1256884"/>
              <a:gd name="connsiteX182" fmla="*/ 422509 w 838884"/>
              <a:gd name="connsiteY182" fmla="*/ 185240 h 1256884"/>
              <a:gd name="connsiteX183" fmla="*/ 420621 w 838884"/>
              <a:gd name="connsiteY183" fmla="*/ 185240 h 1256884"/>
              <a:gd name="connsiteX184" fmla="*/ 418733 w 838884"/>
              <a:gd name="connsiteY184" fmla="*/ 185830 h 1256884"/>
              <a:gd name="connsiteX185" fmla="*/ 416964 w 838884"/>
              <a:gd name="connsiteY185" fmla="*/ 186538 h 1256884"/>
              <a:gd name="connsiteX186" fmla="*/ 410121 w 838884"/>
              <a:gd name="connsiteY186" fmla="*/ 189016 h 1256884"/>
              <a:gd name="connsiteX187" fmla="*/ 278447 w 838884"/>
              <a:gd name="connsiteY187" fmla="*/ 277505 h 1256884"/>
              <a:gd name="connsiteX188" fmla="*/ 239040 w 838884"/>
              <a:gd name="connsiteY188" fmla="*/ 324700 h 1256884"/>
              <a:gd name="connsiteX189" fmla="*/ 238332 w 838884"/>
              <a:gd name="connsiteY189" fmla="*/ 314671 h 1256884"/>
              <a:gd name="connsiteX190" fmla="*/ 238332 w 838884"/>
              <a:gd name="connsiteY190" fmla="*/ 301103 h 1256884"/>
              <a:gd name="connsiteX191" fmla="*/ 238332 w 838884"/>
              <a:gd name="connsiteY191" fmla="*/ 291310 h 1256884"/>
              <a:gd name="connsiteX192" fmla="*/ 246591 w 838884"/>
              <a:gd name="connsiteY192" fmla="*/ 230193 h 1256884"/>
              <a:gd name="connsiteX193" fmla="*/ 248007 w 838884"/>
              <a:gd name="connsiteY193" fmla="*/ 224293 h 1256884"/>
              <a:gd name="connsiteX194" fmla="*/ 325642 w 838884"/>
              <a:gd name="connsiteY194" fmla="*/ 87901 h 1256884"/>
              <a:gd name="connsiteX195" fmla="*/ 431830 w 838884"/>
              <a:gd name="connsiteY195" fmla="*/ 19586 h 1256884"/>
              <a:gd name="connsiteX196" fmla="*/ 539670 w 838884"/>
              <a:gd name="connsiteY196" fmla="*/ 1 h 125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838884" h="1256884">
                <a:moveTo>
                  <a:pt x="485632" y="1031204"/>
                </a:moveTo>
                <a:cubicBezTo>
                  <a:pt x="477696" y="1031168"/>
                  <a:pt x="469890" y="1033198"/>
                  <a:pt x="462978" y="1037103"/>
                </a:cubicBezTo>
                <a:cubicBezTo>
                  <a:pt x="455933" y="1041315"/>
                  <a:pt x="450146" y="1047356"/>
                  <a:pt x="446225" y="1054565"/>
                </a:cubicBezTo>
                <a:cubicBezTo>
                  <a:pt x="441708" y="1062918"/>
                  <a:pt x="439470" y="1072322"/>
                  <a:pt x="439735" y="1081821"/>
                </a:cubicBezTo>
                <a:cubicBezTo>
                  <a:pt x="439500" y="1091425"/>
                  <a:pt x="441735" y="1100934"/>
                  <a:pt x="446225" y="1109429"/>
                </a:cubicBezTo>
                <a:cubicBezTo>
                  <a:pt x="450409" y="1116838"/>
                  <a:pt x="456580" y="1122926"/>
                  <a:pt x="464041" y="1127009"/>
                </a:cubicBezTo>
                <a:cubicBezTo>
                  <a:pt x="470782" y="1131150"/>
                  <a:pt x="478548" y="1133310"/>
                  <a:pt x="486458" y="1133262"/>
                </a:cubicBezTo>
                <a:cubicBezTo>
                  <a:pt x="494739" y="1133439"/>
                  <a:pt x="502908" y="1131315"/>
                  <a:pt x="510055" y="1127127"/>
                </a:cubicBezTo>
                <a:cubicBezTo>
                  <a:pt x="516935" y="1123045"/>
                  <a:pt x="522534" y="1117122"/>
                  <a:pt x="526219" y="1110019"/>
                </a:cubicBezTo>
                <a:cubicBezTo>
                  <a:pt x="530653" y="1101548"/>
                  <a:pt x="532846" y="1092085"/>
                  <a:pt x="532591" y="1082529"/>
                </a:cubicBezTo>
                <a:cubicBezTo>
                  <a:pt x="532862" y="1072935"/>
                  <a:pt x="530667" y="1063426"/>
                  <a:pt x="526219" y="1054919"/>
                </a:cubicBezTo>
                <a:cubicBezTo>
                  <a:pt x="522385" y="1047533"/>
                  <a:pt x="516481" y="1041422"/>
                  <a:pt x="509229" y="1037339"/>
                </a:cubicBezTo>
                <a:cubicBezTo>
                  <a:pt x="502082" y="1033151"/>
                  <a:pt x="493913" y="1031027"/>
                  <a:pt x="485632" y="1031204"/>
                </a:cubicBezTo>
                <a:close/>
                <a:moveTo>
                  <a:pt x="277858" y="1031087"/>
                </a:moveTo>
                <a:cubicBezTo>
                  <a:pt x="265900" y="1030827"/>
                  <a:pt x="254399" y="1035676"/>
                  <a:pt x="246238" y="1044419"/>
                </a:cubicBezTo>
                <a:cubicBezTo>
                  <a:pt x="237059" y="1055002"/>
                  <a:pt x="232436" y="1068783"/>
                  <a:pt x="233377" y="1082765"/>
                </a:cubicBezTo>
                <a:cubicBezTo>
                  <a:pt x="232509" y="1096640"/>
                  <a:pt x="236984" y="1110314"/>
                  <a:pt x="245883" y="1120992"/>
                </a:cubicBezTo>
                <a:cubicBezTo>
                  <a:pt x="253889" y="1129746"/>
                  <a:pt x="265291" y="1134608"/>
                  <a:pt x="277150" y="1134325"/>
                </a:cubicBezTo>
                <a:cubicBezTo>
                  <a:pt x="285055" y="1134301"/>
                  <a:pt x="292818" y="1132225"/>
                  <a:pt x="299685" y="1128308"/>
                </a:cubicBezTo>
                <a:cubicBezTo>
                  <a:pt x="306893" y="1124261"/>
                  <a:pt x="312758" y="1118185"/>
                  <a:pt x="316557" y="1110845"/>
                </a:cubicBezTo>
                <a:cubicBezTo>
                  <a:pt x="320936" y="1102067"/>
                  <a:pt x="323085" y="1092333"/>
                  <a:pt x="322811" y="1082529"/>
                </a:cubicBezTo>
                <a:cubicBezTo>
                  <a:pt x="323674" y="1068595"/>
                  <a:pt x="318963" y="1054884"/>
                  <a:pt x="309714" y="1044419"/>
                </a:cubicBezTo>
                <a:cubicBezTo>
                  <a:pt x="301429" y="1035712"/>
                  <a:pt x="289875" y="1030875"/>
                  <a:pt x="277858" y="1031087"/>
                </a:cubicBezTo>
                <a:close/>
                <a:moveTo>
                  <a:pt x="704615" y="1031086"/>
                </a:moveTo>
                <a:cubicBezTo>
                  <a:pt x="692664" y="1030850"/>
                  <a:pt x="681174" y="1035699"/>
                  <a:pt x="672995" y="1044418"/>
                </a:cubicBezTo>
                <a:cubicBezTo>
                  <a:pt x="663904" y="1055049"/>
                  <a:pt x="659331" y="1068806"/>
                  <a:pt x="660253" y="1082764"/>
                </a:cubicBezTo>
                <a:cubicBezTo>
                  <a:pt x="659335" y="1096639"/>
                  <a:pt x="663816" y="1110338"/>
                  <a:pt x="672759" y="1120991"/>
                </a:cubicBezTo>
                <a:cubicBezTo>
                  <a:pt x="680758" y="1129758"/>
                  <a:pt x="692164" y="1134619"/>
                  <a:pt x="704026" y="1134324"/>
                </a:cubicBezTo>
                <a:cubicBezTo>
                  <a:pt x="712011" y="1134335"/>
                  <a:pt x="719862" y="1132259"/>
                  <a:pt x="726797" y="1128307"/>
                </a:cubicBezTo>
                <a:lnTo>
                  <a:pt x="726562" y="1128307"/>
                </a:lnTo>
                <a:cubicBezTo>
                  <a:pt x="733738" y="1124260"/>
                  <a:pt x="739564" y="1118183"/>
                  <a:pt x="743315" y="1110844"/>
                </a:cubicBezTo>
                <a:cubicBezTo>
                  <a:pt x="747765" y="1102078"/>
                  <a:pt x="749954" y="1092344"/>
                  <a:pt x="749687" y="1082527"/>
                </a:cubicBezTo>
                <a:cubicBezTo>
                  <a:pt x="750551" y="1068594"/>
                  <a:pt x="745839" y="1054884"/>
                  <a:pt x="736590" y="1044418"/>
                </a:cubicBezTo>
                <a:cubicBezTo>
                  <a:pt x="728261" y="1035711"/>
                  <a:pt x="716668" y="1030873"/>
                  <a:pt x="704615" y="1031086"/>
                </a:cubicBezTo>
                <a:close/>
                <a:moveTo>
                  <a:pt x="705088" y="992622"/>
                </a:moveTo>
                <a:cubicBezTo>
                  <a:pt x="720966" y="992386"/>
                  <a:pt x="736641" y="996197"/>
                  <a:pt x="750631" y="1003712"/>
                </a:cubicBezTo>
                <a:cubicBezTo>
                  <a:pt x="764139" y="1011040"/>
                  <a:pt x="775334" y="1021989"/>
                  <a:pt x="782959" y="1035333"/>
                </a:cubicBezTo>
                <a:cubicBezTo>
                  <a:pt x="791027" y="1049728"/>
                  <a:pt x="795100" y="1066022"/>
                  <a:pt x="794757" y="1082527"/>
                </a:cubicBezTo>
                <a:cubicBezTo>
                  <a:pt x="795211" y="1099046"/>
                  <a:pt x="791132" y="1115364"/>
                  <a:pt x="782959" y="1129723"/>
                </a:cubicBezTo>
                <a:cubicBezTo>
                  <a:pt x="775206" y="1143043"/>
                  <a:pt x="763941" y="1153980"/>
                  <a:pt x="750395" y="1161342"/>
                </a:cubicBezTo>
                <a:cubicBezTo>
                  <a:pt x="736258" y="1169095"/>
                  <a:pt x="720388" y="1173154"/>
                  <a:pt x="704262" y="1173142"/>
                </a:cubicBezTo>
                <a:cubicBezTo>
                  <a:pt x="688316" y="1173212"/>
                  <a:pt x="672624" y="1169153"/>
                  <a:pt x="658719" y="1161342"/>
                </a:cubicBezTo>
                <a:cubicBezTo>
                  <a:pt x="645412" y="1153992"/>
                  <a:pt x="634450" y="1143031"/>
                  <a:pt x="627099" y="1129723"/>
                </a:cubicBezTo>
                <a:cubicBezTo>
                  <a:pt x="619109" y="1115293"/>
                  <a:pt x="615042" y="1099022"/>
                  <a:pt x="615300" y="1082527"/>
                </a:cubicBezTo>
                <a:cubicBezTo>
                  <a:pt x="615042" y="1066033"/>
                  <a:pt x="619109" y="1049763"/>
                  <a:pt x="627099" y="1035333"/>
                </a:cubicBezTo>
                <a:cubicBezTo>
                  <a:pt x="634722" y="1021989"/>
                  <a:pt x="645919" y="1011040"/>
                  <a:pt x="659427" y="1003712"/>
                </a:cubicBezTo>
                <a:cubicBezTo>
                  <a:pt x="673454" y="996186"/>
                  <a:pt x="689171" y="992374"/>
                  <a:pt x="705088" y="992622"/>
                </a:cubicBezTo>
                <a:close/>
                <a:moveTo>
                  <a:pt x="278447" y="992505"/>
                </a:moveTo>
                <a:cubicBezTo>
                  <a:pt x="294359" y="992293"/>
                  <a:pt x="310067" y="996103"/>
                  <a:pt x="324108" y="1003595"/>
                </a:cubicBezTo>
                <a:cubicBezTo>
                  <a:pt x="337573" y="1010947"/>
                  <a:pt x="348726" y="1021895"/>
                  <a:pt x="356318" y="1035216"/>
                </a:cubicBezTo>
                <a:cubicBezTo>
                  <a:pt x="364386" y="1049610"/>
                  <a:pt x="368459" y="1065904"/>
                  <a:pt x="368117" y="1082410"/>
                </a:cubicBezTo>
                <a:cubicBezTo>
                  <a:pt x="368519" y="1098917"/>
                  <a:pt x="364441" y="1115223"/>
                  <a:pt x="356318" y="1129606"/>
                </a:cubicBezTo>
                <a:cubicBezTo>
                  <a:pt x="348488" y="1142950"/>
                  <a:pt x="337142" y="1153887"/>
                  <a:pt x="323519" y="1161225"/>
                </a:cubicBezTo>
                <a:cubicBezTo>
                  <a:pt x="309386" y="1169001"/>
                  <a:pt x="293513" y="1173059"/>
                  <a:pt x="277386" y="1173025"/>
                </a:cubicBezTo>
                <a:cubicBezTo>
                  <a:pt x="261451" y="1173131"/>
                  <a:pt x="245759" y="1169107"/>
                  <a:pt x="231843" y="1161344"/>
                </a:cubicBezTo>
                <a:cubicBezTo>
                  <a:pt x="218535" y="1153993"/>
                  <a:pt x="207574" y="1143032"/>
                  <a:pt x="200222" y="1129724"/>
                </a:cubicBezTo>
                <a:cubicBezTo>
                  <a:pt x="192233" y="1115293"/>
                  <a:pt x="188166" y="1099023"/>
                  <a:pt x="188424" y="1082529"/>
                </a:cubicBezTo>
                <a:cubicBezTo>
                  <a:pt x="188081" y="1066022"/>
                  <a:pt x="192154" y="1049728"/>
                  <a:pt x="200222" y="1035335"/>
                </a:cubicBezTo>
                <a:cubicBezTo>
                  <a:pt x="207764" y="1021967"/>
                  <a:pt x="218930" y="1011005"/>
                  <a:pt x="232433" y="1003714"/>
                </a:cubicBezTo>
                <a:cubicBezTo>
                  <a:pt x="246568" y="996127"/>
                  <a:pt x="262406" y="992269"/>
                  <a:pt x="278447" y="992505"/>
                </a:cubicBezTo>
                <a:close/>
                <a:moveTo>
                  <a:pt x="474777" y="990617"/>
                </a:moveTo>
                <a:cubicBezTo>
                  <a:pt x="486961" y="990829"/>
                  <a:pt x="498893" y="994108"/>
                  <a:pt x="509466" y="1000173"/>
                </a:cubicBezTo>
                <a:cubicBezTo>
                  <a:pt x="518847" y="1004787"/>
                  <a:pt x="526952" y="1011630"/>
                  <a:pt x="533062" y="1020113"/>
                </a:cubicBezTo>
                <a:lnTo>
                  <a:pt x="533062" y="995336"/>
                </a:lnTo>
                <a:lnTo>
                  <a:pt x="577426" y="995336"/>
                </a:lnTo>
                <a:lnTo>
                  <a:pt x="577426" y="1170900"/>
                </a:lnTo>
                <a:cubicBezTo>
                  <a:pt x="577650" y="1185908"/>
                  <a:pt x="574293" y="1200751"/>
                  <a:pt x="567633" y="1214201"/>
                </a:cubicBezTo>
                <a:cubicBezTo>
                  <a:pt x="561100" y="1227226"/>
                  <a:pt x="550775" y="1237963"/>
                  <a:pt x="538018" y="1244996"/>
                </a:cubicBezTo>
                <a:cubicBezTo>
                  <a:pt x="523587" y="1252983"/>
                  <a:pt x="507316" y="1257054"/>
                  <a:pt x="490823" y="1256794"/>
                </a:cubicBezTo>
                <a:cubicBezTo>
                  <a:pt x="469191" y="1257714"/>
                  <a:pt x="447839" y="1251638"/>
                  <a:pt x="429942" y="1239451"/>
                </a:cubicBezTo>
                <a:cubicBezTo>
                  <a:pt x="414375" y="1228513"/>
                  <a:pt x="404475" y="1211216"/>
                  <a:pt x="402924" y="1192256"/>
                </a:cubicBezTo>
                <a:lnTo>
                  <a:pt x="446696" y="1192256"/>
                </a:lnTo>
                <a:cubicBezTo>
                  <a:pt x="449453" y="1199677"/>
                  <a:pt x="454824" y="1205848"/>
                  <a:pt x="461799" y="1209600"/>
                </a:cubicBezTo>
                <a:cubicBezTo>
                  <a:pt x="470226" y="1214555"/>
                  <a:pt x="479872" y="1217045"/>
                  <a:pt x="489644" y="1216796"/>
                </a:cubicBezTo>
                <a:cubicBezTo>
                  <a:pt x="501193" y="1217233"/>
                  <a:pt x="512426" y="1212974"/>
                  <a:pt x="520792" y="1204998"/>
                </a:cubicBezTo>
                <a:cubicBezTo>
                  <a:pt x="529546" y="1195394"/>
                  <a:pt x="533832" y="1182533"/>
                  <a:pt x="532591" y="1169602"/>
                </a:cubicBezTo>
                <a:lnTo>
                  <a:pt x="532591" y="1142583"/>
                </a:lnTo>
                <a:cubicBezTo>
                  <a:pt x="526423" y="1151137"/>
                  <a:pt x="518342" y="1158122"/>
                  <a:pt x="508993" y="1162995"/>
                </a:cubicBezTo>
                <a:cubicBezTo>
                  <a:pt x="498465" y="1168588"/>
                  <a:pt x="486696" y="1171431"/>
                  <a:pt x="474777" y="1171254"/>
                </a:cubicBezTo>
                <a:cubicBezTo>
                  <a:pt x="460515" y="1171242"/>
                  <a:pt x="446556" y="1167148"/>
                  <a:pt x="434543" y="1159455"/>
                </a:cubicBezTo>
                <a:cubicBezTo>
                  <a:pt x="422172" y="1151668"/>
                  <a:pt x="412206" y="1140602"/>
                  <a:pt x="405755" y="1127481"/>
                </a:cubicBezTo>
                <a:cubicBezTo>
                  <a:pt x="398501" y="1112827"/>
                  <a:pt x="394861" y="1096639"/>
                  <a:pt x="395136" y="1080287"/>
                </a:cubicBezTo>
                <a:cubicBezTo>
                  <a:pt x="394762" y="1063921"/>
                  <a:pt x="398408" y="1047723"/>
                  <a:pt x="405755" y="1033092"/>
                </a:cubicBezTo>
                <a:cubicBezTo>
                  <a:pt x="412107" y="1020066"/>
                  <a:pt x="422056" y="1009141"/>
                  <a:pt x="434425" y="1001589"/>
                </a:cubicBezTo>
                <a:cubicBezTo>
                  <a:pt x="446588" y="994239"/>
                  <a:pt x="460565" y="990440"/>
                  <a:pt x="474777" y="990617"/>
                </a:cubicBezTo>
                <a:close/>
                <a:moveTo>
                  <a:pt x="48964" y="950030"/>
                </a:moveTo>
                <a:lnTo>
                  <a:pt x="93090" y="950030"/>
                </a:lnTo>
                <a:lnTo>
                  <a:pt x="93090" y="1134679"/>
                </a:lnTo>
                <a:lnTo>
                  <a:pt x="165417" y="1134679"/>
                </a:lnTo>
                <a:lnTo>
                  <a:pt x="165417" y="1170075"/>
                </a:lnTo>
                <a:lnTo>
                  <a:pt x="48964" y="1170075"/>
                </a:lnTo>
                <a:close/>
                <a:moveTo>
                  <a:pt x="1061" y="514187"/>
                </a:moveTo>
                <a:cubicBezTo>
                  <a:pt x="12963" y="530716"/>
                  <a:pt x="26182" y="546267"/>
                  <a:pt x="40588" y="560673"/>
                </a:cubicBezTo>
                <a:cubicBezTo>
                  <a:pt x="86233" y="606547"/>
                  <a:pt x="143233" y="639476"/>
                  <a:pt x="205768" y="656125"/>
                </a:cubicBezTo>
                <a:cubicBezTo>
                  <a:pt x="225124" y="661186"/>
                  <a:pt x="244850" y="664690"/>
                  <a:pt x="264762" y="666625"/>
                </a:cubicBezTo>
                <a:lnTo>
                  <a:pt x="276560" y="667569"/>
                </a:lnTo>
                <a:cubicBezTo>
                  <a:pt x="284112" y="667569"/>
                  <a:pt x="291662" y="668277"/>
                  <a:pt x="299331" y="668277"/>
                </a:cubicBezTo>
                <a:cubicBezTo>
                  <a:pt x="320211" y="668277"/>
                  <a:pt x="341052" y="666495"/>
                  <a:pt x="361629" y="662967"/>
                </a:cubicBezTo>
                <a:cubicBezTo>
                  <a:pt x="382294" y="659369"/>
                  <a:pt x="402620" y="654035"/>
                  <a:pt x="422392" y="647040"/>
                </a:cubicBezTo>
                <a:lnTo>
                  <a:pt x="429942" y="644325"/>
                </a:lnTo>
                <a:cubicBezTo>
                  <a:pt x="479302" y="626156"/>
                  <a:pt x="524197" y="597639"/>
                  <a:pt x="561616" y="560673"/>
                </a:cubicBezTo>
                <a:cubicBezTo>
                  <a:pt x="575885" y="546278"/>
                  <a:pt x="588984" y="530776"/>
                  <a:pt x="600788" y="514304"/>
                </a:cubicBezTo>
                <a:lnTo>
                  <a:pt x="601496" y="524569"/>
                </a:lnTo>
                <a:cubicBezTo>
                  <a:pt x="601023" y="528935"/>
                  <a:pt x="601141" y="533418"/>
                  <a:pt x="601141" y="538020"/>
                </a:cubicBezTo>
                <a:cubicBezTo>
                  <a:pt x="601109" y="561511"/>
                  <a:pt x="598337" y="584908"/>
                  <a:pt x="592883" y="607750"/>
                </a:cubicBezTo>
                <a:cubicBezTo>
                  <a:pt x="592293" y="609992"/>
                  <a:pt x="591820" y="612351"/>
                  <a:pt x="591230" y="614593"/>
                </a:cubicBezTo>
                <a:cubicBezTo>
                  <a:pt x="577727" y="665941"/>
                  <a:pt x="550811" y="712770"/>
                  <a:pt x="513242" y="750277"/>
                </a:cubicBezTo>
                <a:cubicBezTo>
                  <a:pt x="483085" y="780317"/>
                  <a:pt x="446889" y="803596"/>
                  <a:pt x="407054" y="818592"/>
                </a:cubicBezTo>
                <a:cubicBezTo>
                  <a:pt x="372931" y="831488"/>
                  <a:pt x="336752" y="838083"/>
                  <a:pt x="300276" y="838059"/>
                </a:cubicBezTo>
                <a:cubicBezTo>
                  <a:pt x="223649" y="838189"/>
                  <a:pt x="149903" y="808870"/>
                  <a:pt x="94271" y="756177"/>
                </a:cubicBezTo>
                <a:lnTo>
                  <a:pt x="88018" y="750159"/>
                </a:lnTo>
                <a:lnTo>
                  <a:pt x="81883" y="743788"/>
                </a:lnTo>
                <a:cubicBezTo>
                  <a:pt x="29188" y="688157"/>
                  <a:pt x="-124" y="614404"/>
                  <a:pt x="0" y="537783"/>
                </a:cubicBezTo>
                <a:cubicBezTo>
                  <a:pt x="0" y="529761"/>
                  <a:pt x="0" y="521856"/>
                  <a:pt x="1061" y="514187"/>
                </a:cubicBezTo>
                <a:close/>
                <a:moveTo>
                  <a:pt x="524567" y="237863"/>
                </a:moveTo>
                <a:lnTo>
                  <a:pt x="538136" y="237863"/>
                </a:lnTo>
                <a:cubicBezTo>
                  <a:pt x="544625" y="237863"/>
                  <a:pt x="550996" y="237863"/>
                  <a:pt x="557486" y="237863"/>
                </a:cubicBezTo>
                <a:cubicBezTo>
                  <a:pt x="576858" y="239089"/>
                  <a:pt x="596064" y="242205"/>
                  <a:pt x="614827" y="247183"/>
                </a:cubicBezTo>
                <a:cubicBezTo>
                  <a:pt x="666214" y="260752"/>
                  <a:pt x="713026" y="287853"/>
                  <a:pt x="750393" y="325645"/>
                </a:cubicBezTo>
                <a:cubicBezTo>
                  <a:pt x="780418" y="355566"/>
                  <a:pt x="803744" y="391517"/>
                  <a:pt x="818826" y="431124"/>
                </a:cubicBezTo>
                <a:cubicBezTo>
                  <a:pt x="831922" y="465294"/>
                  <a:pt x="838718" y="501551"/>
                  <a:pt x="838884" y="538139"/>
                </a:cubicBezTo>
                <a:cubicBezTo>
                  <a:pt x="838943" y="614747"/>
                  <a:pt x="809647" y="688477"/>
                  <a:pt x="757001" y="744144"/>
                </a:cubicBezTo>
                <a:lnTo>
                  <a:pt x="750866" y="750397"/>
                </a:lnTo>
                <a:lnTo>
                  <a:pt x="744612" y="756532"/>
                </a:lnTo>
                <a:cubicBezTo>
                  <a:pt x="688967" y="809201"/>
                  <a:pt x="615229" y="838509"/>
                  <a:pt x="538608" y="838415"/>
                </a:cubicBezTo>
                <a:cubicBezTo>
                  <a:pt x="530585" y="838415"/>
                  <a:pt x="522680" y="838415"/>
                  <a:pt x="515011" y="837352"/>
                </a:cubicBezTo>
                <a:cubicBezTo>
                  <a:pt x="531573" y="825566"/>
                  <a:pt x="547159" y="812469"/>
                  <a:pt x="561615" y="798182"/>
                </a:cubicBezTo>
                <a:cubicBezTo>
                  <a:pt x="607411" y="752497"/>
                  <a:pt x="640300" y="695509"/>
                  <a:pt x="656949" y="633000"/>
                </a:cubicBezTo>
                <a:cubicBezTo>
                  <a:pt x="660024" y="621331"/>
                  <a:pt x="662506" y="609520"/>
                  <a:pt x="664381" y="597604"/>
                </a:cubicBezTo>
                <a:cubicBezTo>
                  <a:pt x="665680" y="589817"/>
                  <a:pt x="666741" y="582030"/>
                  <a:pt x="667449" y="574006"/>
                </a:cubicBezTo>
                <a:cubicBezTo>
                  <a:pt x="668629" y="562208"/>
                  <a:pt x="669219" y="550410"/>
                  <a:pt x="669219" y="538610"/>
                </a:cubicBezTo>
                <a:cubicBezTo>
                  <a:pt x="669318" y="493929"/>
                  <a:pt x="661323" y="449602"/>
                  <a:pt x="645622" y="407763"/>
                </a:cubicBezTo>
                <a:cubicBezTo>
                  <a:pt x="636571" y="383882"/>
                  <a:pt x="625022" y="361017"/>
                  <a:pt x="611169" y="339567"/>
                </a:cubicBezTo>
                <a:cubicBezTo>
                  <a:pt x="596953" y="317138"/>
                  <a:pt x="580337" y="296337"/>
                  <a:pt x="561615" y="277506"/>
                </a:cubicBezTo>
                <a:cubicBezTo>
                  <a:pt x="546980" y="263254"/>
                  <a:pt x="531196" y="250227"/>
                  <a:pt x="514421" y="238570"/>
                </a:cubicBezTo>
                <a:close/>
                <a:moveTo>
                  <a:pt x="301220" y="119"/>
                </a:moveTo>
                <a:cubicBezTo>
                  <a:pt x="309242" y="119"/>
                  <a:pt x="317147" y="119"/>
                  <a:pt x="324817" y="1062"/>
                </a:cubicBezTo>
                <a:lnTo>
                  <a:pt x="323637" y="1888"/>
                </a:lnTo>
                <a:cubicBezTo>
                  <a:pt x="307581" y="13451"/>
                  <a:pt x="292471" y="26276"/>
                  <a:pt x="278448" y="40234"/>
                </a:cubicBezTo>
                <a:cubicBezTo>
                  <a:pt x="232533" y="86060"/>
                  <a:pt x="199630" y="143272"/>
                  <a:pt x="183115" y="206006"/>
                </a:cubicBezTo>
                <a:cubicBezTo>
                  <a:pt x="175124" y="236823"/>
                  <a:pt x="171158" y="268551"/>
                  <a:pt x="171317" y="300395"/>
                </a:cubicBezTo>
                <a:cubicBezTo>
                  <a:pt x="171217" y="345006"/>
                  <a:pt x="179212" y="389251"/>
                  <a:pt x="194913" y="431006"/>
                </a:cubicBezTo>
                <a:cubicBezTo>
                  <a:pt x="213224" y="479676"/>
                  <a:pt x="241703" y="523885"/>
                  <a:pt x="278448" y="560673"/>
                </a:cubicBezTo>
                <a:cubicBezTo>
                  <a:pt x="292793" y="574949"/>
                  <a:pt x="308259" y="588046"/>
                  <a:pt x="324699" y="599845"/>
                </a:cubicBezTo>
                <a:cubicBezTo>
                  <a:pt x="316912" y="600553"/>
                  <a:pt x="309007" y="600907"/>
                  <a:pt x="301102" y="600907"/>
                </a:cubicBezTo>
                <a:cubicBezTo>
                  <a:pt x="275209" y="600942"/>
                  <a:pt x="249425" y="597568"/>
                  <a:pt x="224410" y="590878"/>
                </a:cubicBezTo>
                <a:cubicBezTo>
                  <a:pt x="173113" y="577345"/>
                  <a:pt x="126330" y="550433"/>
                  <a:pt x="88844" y="512889"/>
                </a:cubicBezTo>
                <a:cubicBezTo>
                  <a:pt x="58820" y="482967"/>
                  <a:pt x="35494" y="447017"/>
                  <a:pt x="20411" y="407409"/>
                </a:cubicBezTo>
                <a:cubicBezTo>
                  <a:pt x="7489" y="373169"/>
                  <a:pt x="853" y="336876"/>
                  <a:pt x="826" y="300277"/>
                </a:cubicBezTo>
                <a:cubicBezTo>
                  <a:pt x="708" y="223692"/>
                  <a:pt x="30022" y="149974"/>
                  <a:pt x="82709" y="94390"/>
                </a:cubicBezTo>
                <a:lnTo>
                  <a:pt x="88844" y="88019"/>
                </a:lnTo>
                <a:cubicBezTo>
                  <a:pt x="90850" y="86013"/>
                  <a:pt x="93091" y="84008"/>
                  <a:pt x="95097" y="81884"/>
                </a:cubicBezTo>
                <a:cubicBezTo>
                  <a:pt x="150829" y="29285"/>
                  <a:pt x="224587" y="25"/>
                  <a:pt x="301220" y="119"/>
                </a:cubicBezTo>
                <a:close/>
                <a:moveTo>
                  <a:pt x="539670" y="1"/>
                </a:moveTo>
                <a:cubicBezTo>
                  <a:pt x="616027" y="1"/>
                  <a:pt x="689470" y="29309"/>
                  <a:pt x="744848" y="81883"/>
                </a:cubicBezTo>
                <a:lnTo>
                  <a:pt x="751101" y="87901"/>
                </a:lnTo>
                <a:lnTo>
                  <a:pt x="757237" y="94154"/>
                </a:lnTo>
                <a:cubicBezTo>
                  <a:pt x="809776" y="149868"/>
                  <a:pt x="838990" y="223586"/>
                  <a:pt x="838884" y="300159"/>
                </a:cubicBezTo>
                <a:cubicBezTo>
                  <a:pt x="838884" y="308064"/>
                  <a:pt x="838884" y="316087"/>
                  <a:pt x="837822" y="323756"/>
                </a:cubicBezTo>
                <a:cubicBezTo>
                  <a:pt x="826047" y="307296"/>
                  <a:pt x="812950" y="291828"/>
                  <a:pt x="798650" y="277505"/>
                </a:cubicBezTo>
                <a:cubicBezTo>
                  <a:pt x="753004" y="231632"/>
                  <a:pt x="696004" y="198702"/>
                  <a:pt x="633469" y="182054"/>
                </a:cubicBezTo>
                <a:cubicBezTo>
                  <a:pt x="610318" y="175801"/>
                  <a:pt x="586605" y="171848"/>
                  <a:pt x="562678" y="170256"/>
                </a:cubicBezTo>
                <a:cubicBezTo>
                  <a:pt x="554772" y="169666"/>
                  <a:pt x="546867" y="169429"/>
                  <a:pt x="539080" y="169429"/>
                </a:cubicBezTo>
                <a:lnTo>
                  <a:pt x="522443" y="169429"/>
                </a:lnTo>
                <a:cubicBezTo>
                  <a:pt x="515247" y="169429"/>
                  <a:pt x="507932" y="170374"/>
                  <a:pt x="500734" y="171082"/>
                </a:cubicBezTo>
                <a:lnTo>
                  <a:pt x="486221" y="172969"/>
                </a:lnTo>
                <a:lnTo>
                  <a:pt x="479025" y="174031"/>
                </a:lnTo>
                <a:lnTo>
                  <a:pt x="475839" y="174621"/>
                </a:lnTo>
                <a:lnTo>
                  <a:pt x="475131" y="174621"/>
                </a:lnTo>
                <a:lnTo>
                  <a:pt x="471828" y="174621"/>
                </a:lnTo>
                <a:lnTo>
                  <a:pt x="464631" y="175919"/>
                </a:lnTo>
                <a:lnTo>
                  <a:pt x="457551" y="177571"/>
                </a:lnTo>
                <a:lnTo>
                  <a:pt x="454012" y="178397"/>
                </a:lnTo>
                <a:lnTo>
                  <a:pt x="452241" y="178397"/>
                </a:lnTo>
                <a:lnTo>
                  <a:pt x="450354" y="178397"/>
                </a:lnTo>
                <a:lnTo>
                  <a:pt x="443275" y="180166"/>
                </a:lnTo>
                <a:lnTo>
                  <a:pt x="434425" y="182645"/>
                </a:lnTo>
                <a:lnTo>
                  <a:pt x="433482" y="182645"/>
                </a:lnTo>
                <a:lnTo>
                  <a:pt x="432774" y="182645"/>
                </a:lnTo>
                <a:lnTo>
                  <a:pt x="431122" y="182645"/>
                </a:lnTo>
                <a:lnTo>
                  <a:pt x="430296" y="182645"/>
                </a:lnTo>
                <a:lnTo>
                  <a:pt x="426167" y="184060"/>
                </a:lnTo>
                <a:lnTo>
                  <a:pt x="422509" y="185240"/>
                </a:lnTo>
                <a:lnTo>
                  <a:pt x="420621" y="185240"/>
                </a:lnTo>
                <a:lnTo>
                  <a:pt x="418733" y="185830"/>
                </a:lnTo>
                <a:lnTo>
                  <a:pt x="416964" y="186538"/>
                </a:lnTo>
                <a:lnTo>
                  <a:pt x="410121" y="189016"/>
                </a:lnTo>
                <a:cubicBezTo>
                  <a:pt x="360339" y="208625"/>
                  <a:pt x="315413" y="238817"/>
                  <a:pt x="278447" y="277505"/>
                </a:cubicBezTo>
                <a:cubicBezTo>
                  <a:pt x="263995" y="292089"/>
                  <a:pt x="250812" y="307875"/>
                  <a:pt x="239040" y="324700"/>
                </a:cubicBezTo>
                <a:lnTo>
                  <a:pt x="238332" y="314671"/>
                </a:lnTo>
                <a:cubicBezTo>
                  <a:pt x="238332" y="310069"/>
                  <a:pt x="238332" y="305587"/>
                  <a:pt x="238332" y="301103"/>
                </a:cubicBezTo>
                <a:cubicBezTo>
                  <a:pt x="238332" y="296619"/>
                  <a:pt x="238332" y="294614"/>
                  <a:pt x="238332" y="291310"/>
                </a:cubicBezTo>
                <a:cubicBezTo>
                  <a:pt x="239019" y="270709"/>
                  <a:pt x="241785" y="250238"/>
                  <a:pt x="246591" y="230193"/>
                </a:cubicBezTo>
                <a:cubicBezTo>
                  <a:pt x="246591" y="228188"/>
                  <a:pt x="247417" y="226299"/>
                  <a:pt x="248007" y="224293"/>
                </a:cubicBezTo>
                <a:cubicBezTo>
                  <a:pt x="261246" y="172710"/>
                  <a:pt x="288052" y="125621"/>
                  <a:pt x="325642" y="87901"/>
                </a:cubicBezTo>
                <a:cubicBezTo>
                  <a:pt x="355798" y="57862"/>
                  <a:pt x="391995" y="34583"/>
                  <a:pt x="431830" y="19586"/>
                </a:cubicBezTo>
                <a:cubicBezTo>
                  <a:pt x="466279" y="6525"/>
                  <a:pt x="502830" y="-105"/>
                  <a:pt x="539670" y="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700">
                <a:noFill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06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1E93F-7581-4853-895D-9366BA8EDA75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obrázku 8">
            <a:extLst>
              <a:ext uri="{FF2B5EF4-FFF2-40B4-BE49-F238E27FC236}">
                <a16:creationId xmlns:a16="http://schemas.microsoft.com/office/drawing/2014/main" id="{6E3390F8-F9B4-6418-5000-AB3487045A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9788" y="1665288"/>
            <a:ext cx="3144141" cy="3505035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8" name="Zástupný symbol obrázku 8">
            <a:extLst>
              <a:ext uri="{FF2B5EF4-FFF2-40B4-BE49-F238E27FC236}">
                <a16:creationId xmlns:a16="http://schemas.microsoft.com/office/drawing/2014/main" id="{2C5CF8CD-B69B-0C4A-19C0-56D0826F7E3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23929" y="1665288"/>
            <a:ext cx="3144141" cy="3505035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D90B72A9-1EB5-5C0D-078F-0C06FE5429F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207373" y="1665288"/>
            <a:ext cx="3984627" cy="3505035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21" name="Zástupný text 20">
            <a:extLst>
              <a:ext uri="{FF2B5EF4-FFF2-40B4-BE49-F238E27FC236}">
                <a16:creationId xmlns:a16="http://schemas.microsoft.com/office/drawing/2014/main" id="{0F495444-AD03-2655-52C1-D69B816D7A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5267699"/>
            <a:ext cx="3144838" cy="30149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endParaRPr lang="cs-CZ"/>
          </a:p>
        </p:txBody>
      </p:sp>
      <p:sp>
        <p:nvSpPr>
          <p:cNvPr id="22" name="Zástupný text 20">
            <a:extLst>
              <a:ext uri="{FF2B5EF4-FFF2-40B4-BE49-F238E27FC236}">
                <a16:creationId xmlns:a16="http://schemas.microsoft.com/office/drawing/2014/main" id="{5C907CA8-1AB7-C276-4CCC-E4A2D0EF80F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23929" y="5267699"/>
            <a:ext cx="3144838" cy="30149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endParaRPr lang="cs-CZ"/>
          </a:p>
        </p:txBody>
      </p:sp>
      <p:sp>
        <p:nvSpPr>
          <p:cNvPr id="23" name="Zástupný text 20">
            <a:extLst>
              <a:ext uri="{FF2B5EF4-FFF2-40B4-BE49-F238E27FC236}">
                <a16:creationId xmlns:a16="http://schemas.microsoft.com/office/drawing/2014/main" id="{5DF99163-4735-6657-A88E-EE1AE079AA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207373" y="5267699"/>
            <a:ext cx="3144838" cy="30149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/>
            </a:lvl1pPr>
          </a:lstStyle>
          <a:p>
            <a:pPr lvl="0"/>
            <a:endParaRPr lang="cs-CZ"/>
          </a:p>
        </p:txBody>
      </p:sp>
      <p:sp>
        <p:nvSpPr>
          <p:cNvPr id="11" name="Zástupný text 10">
            <a:extLst>
              <a:ext uri="{FF2B5EF4-FFF2-40B4-BE49-F238E27FC236}">
                <a16:creationId xmlns:a16="http://schemas.microsoft.com/office/drawing/2014/main" id="{90AF472F-341B-EF02-6F52-5540AF9A194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38871" y="1665288"/>
            <a:ext cx="3142800" cy="36000"/>
          </a:xfrm>
          <a:gradFill flip="none" rotWithShape="1">
            <a:gsLst>
              <a:gs pos="2000">
                <a:schemeClr val="bg2"/>
              </a:gs>
              <a:gs pos="100000">
                <a:schemeClr val="accent1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buNone/>
              <a:defRPr sz="200"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15" name="Zástupný text 10">
            <a:extLst>
              <a:ext uri="{FF2B5EF4-FFF2-40B4-BE49-F238E27FC236}">
                <a16:creationId xmlns:a16="http://schemas.microsoft.com/office/drawing/2014/main" id="{5F843850-B5C7-9E1B-5A1B-DC928E48C0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523929" y="1665288"/>
            <a:ext cx="3142800" cy="36000"/>
          </a:xfrm>
          <a:gradFill flip="none" rotWithShape="1">
            <a:gsLst>
              <a:gs pos="2000">
                <a:schemeClr val="bg2"/>
              </a:gs>
              <a:gs pos="100000">
                <a:schemeClr val="accent1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buNone/>
              <a:defRPr sz="200"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16" name="Zástupný text 10">
            <a:extLst>
              <a:ext uri="{FF2B5EF4-FFF2-40B4-BE49-F238E27FC236}">
                <a16:creationId xmlns:a16="http://schemas.microsoft.com/office/drawing/2014/main" id="{2C66682B-356E-F1D1-DA31-A4CD5222F4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207373" y="1655569"/>
            <a:ext cx="3984627" cy="45719"/>
          </a:xfrm>
          <a:gradFill flip="none" rotWithShape="1">
            <a:gsLst>
              <a:gs pos="2000">
                <a:schemeClr val="bg2"/>
              </a:gs>
              <a:gs pos="100000">
                <a:schemeClr val="accent1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buNone/>
              <a:defRPr sz="200">
                <a:noFill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44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 –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text 4">
            <a:extLst>
              <a:ext uri="{FF2B5EF4-FFF2-40B4-BE49-F238E27FC236}">
                <a16:creationId xmlns:a16="http://schemas.microsoft.com/office/drawing/2014/main" id="{43C6D599-B786-6548-76FA-B707BC0C79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6858000"/>
          </a:xfrm>
          <a:gradFill>
            <a:gsLst>
              <a:gs pos="2000">
                <a:schemeClr val="bg2"/>
              </a:gs>
              <a:gs pos="100000">
                <a:schemeClr val="accent1"/>
              </a:gs>
            </a:gsLst>
            <a:lin ang="18900000" scaled="1"/>
          </a:gra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4AFDEA-97D3-EE34-6E5A-44457E9B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128" y="3232880"/>
            <a:ext cx="6215744" cy="1329595"/>
          </a:xfrm>
        </p:spPr>
        <p:txBody>
          <a:bodyPr wrap="square" anchor="b">
            <a:sp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DC90E8-C5EB-B941-FD01-667E91648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8128" y="4855470"/>
            <a:ext cx="6215744" cy="27699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B0CDC5A-25B0-56DC-7DDF-D708582B8D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0654" y="1170215"/>
            <a:ext cx="908508" cy="1361200"/>
          </a:xfrm>
          <a:custGeom>
            <a:avLst/>
            <a:gdLst>
              <a:gd name="connsiteX0" fmla="*/ 485632 w 838884"/>
              <a:gd name="connsiteY0" fmla="*/ 1031204 h 1256884"/>
              <a:gd name="connsiteX1" fmla="*/ 462978 w 838884"/>
              <a:gd name="connsiteY1" fmla="*/ 1037103 h 1256884"/>
              <a:gd name="connsiteX2" fmla="*/ 446225 w 838884"/>
              <a:gd name="connsiteY2" fmla="*/ 1054565 h 1256884"/>
              <a:gd name="connsiteX3" fmla="*/ 439735 w 838884"/>
              <a:gd name="connsiteY3" fmla="*/ 1081821 h 1256884"/>
              <a:gd name="connsiteX4" fmla="*/ 446225 w 838884"/>
              <a:gd name="connsiteY4" fmla="*/ 1109429 h 1256884"/>
              <a:gd name="connsiteX5" fmla="*/ 464041 w 838884"/>
              <a:gd name="connsiteY5" fmla="*/ 1127009 h 1256884"/>
              <a:gd name="connsiteX6" fmla="*/ 486458 w 838884"/>
              <a:gd name="connsiteY6" fmla="*/ 1133262 h 1256884"/>
              <a:gd name="connsiteX7" fmla="*/ 510055 w 838884"/>
              <a:gd name="connsiteY7" fmla="*/ 1127127 h 1256884"/>
              <a:gd name="connsiteX8" fmla="*/ 526219 w 838884"/>
              <a:gd name="connsiteY8" fmla="*/ 1110019 h 1256884"/>
              <a:gd name="connsiteX9" fmla="*/ 532591 w 838884"/>
              <a:gd name="connsiteY9" fmla="*/ 1082529 h 1256884"/>
              <a:gd name="connsiteX10" fmla="*/ 526219 w 838884"/>
              <a:gd name="connsiteY10" fmla="*/ 1054919 h 1256884"/>
              <a:gd name="connsiteX11" fmla="*/ 509229 w 838884"/>
              <a:gd name="connsiteY11" fmla="*/ 1037339 h 1256884"/>
              <a:gd name="connsiteX12" fmla="*/ 485632 w 838884"/>
              <a:gd name="connsiteY12" fmla="*/ 1031204 h 1256884"/>
              <a:gd name="connsiteX13" fmla="*/ 277858 w 838884"/>
              <a:gd name="connsiteY13" fmla="*/ 1031087 h 1256884"/>
              <a:gd name="connsiteX14" fmla="*/ 246238 w 838884"/>
              <a:gd name="connsiteY14" fmla="*/ 1044419 h 1256884"/>
              <a:gd name="connsiteX15" fmla="*/ 233377 w 838884"/>
              <a:gd name="connsiteY15" fmla="*/ 1082765 h 1256884"/>
              <a:gd name="connsiteX16" fmla="*/ 245883 w 838884"/>
              <a:gd name="connsiteY16" fmla="*/ 1120992 h 1256884"/>
              <a:gd name="connsiteX17" fmla="*/ 277150 w 838884"/>
              <a:gd name="connsiteY17" fmla="*/ 1134325 h 1256884"/>
              <a:gd name="connsiteX18" fmla="*/ 299685 w 838884"/>
              <a:gd name="connsiteY18" fmla="*/ 1128308 h 1256884"/>
              <a:gd name="connsiteX19" fmla="*/ 316557 w 838884"/>
              <a:gd name="connsiteY19" fmla="*/ 1110845 h 1256884"/>
              <a:gd name="connsiteX20" fmla="*/ 322811 w 838884"/>
              <a:gd name="connsiteY20" fmla="*/ 1082529 h 1256884"/>
              <a:gd name="connsiteX21" fmla="*/ 309714 w 838884"/>
              <a:gd name="connsiteY21" fmla="*/ 1044419 h 1256884"/>
              <a:gd name="connsiteX22" fmla="*/ 277858 w 838884"/>
              <a:gd name="connsiteY22" fmla="*/ 1031087 h 1256884"/>
              <a:gd name="connsiteX23" fmla="*/ 704615 w 838884"/>
              <a:gd name="connsiteY23" fmla="*/ 1031086 h 1256884"/>
              <a:gd name="connsiteX24" fmla="*/ 672995 w 838884"/>
              <a:gd name="connsiteY24" fmla="*/ 1044418 h 1256884"/>
              <a:gd name="connsiteX25" fmla="*/ 660253 w 838884"/>
              <a:gd name="connsiteY25" fmla="*/ 1082764 h 1256884"/>
              <a:gd name="connsiteX26" fmla="*/ 672759 w 838884"/>
              <a:gd name="connsiteY26" fmla="*/ 1120991 h 1256884"/>
              <a:gd name="connsiteX27" fmla="*/ 704026 w 838884"/>
              <a:gd name="connsiteY27" fmla="*/ 1134324 h 1256884"/>
              <a:gd name="connsiteX28" fmla="*/ 726797 w 838884"/>
              <a:gd name="connsiteY28" fmla="*/ 1128307 h 1256884"/>
              <a:gd name="connsiteX29" fmla="*/ 726562 w 838884"/>
              <a:gd name="connsiteY29" fmla="*/ 1128307 h 1256884"/>
              <a:gd name="connsiteX30" fmla="*/ 743315 w 838884"/>
              <a:gd name="connsiteY30" fmla="*/ 1110844 h 1256884"/>
              <a:gd name="connsiteX31" fmla="*/ 749687 w 838884"/>
              <a:gd name="connsiteY31" fmla="*/ 1082527 h 1256884"/>
              <a:gd name="connsiteX32" fmla="*/ 736590 w 838884"/>
              <a:gd name="connsiteY32" fmla="*/ 1044418 h 1256884"/>
              <a:gd name="connsiteX33" fmla="*/ 704615 w 838884"/>
              <a:gd name="connsiteY33" fmla="*/ 1031086 h 1256884"/>
              <a:gd name="connsiteX34" fmla="*/ 705088 w 838884"/>
              <a:gd name="connsiteY34" fmla="*/ 992622 h 1256884"/>
              <a:gd name="connsiteX35" fmla="*/ 750631 w 838884"/>
              <a:gd name="connsiteY35" fmla="*/ 1003712 h 1256884"/>
              <a:gd name="connsiteX36" fmla="*/ 782959 w 838884"/>
              <a:gd name="connsiteY36" fmla="*/ 1035333 h 1256884"/>
              <a:gd name="connsiteX37" fmla="*/ 794757 w 838884"/>
              <a:gd name="connsiteY37" fmla="*/ 1082527 h 1256884"/>
              <a:gd name="connsiteX38" fmla="*/ 782959 w 838884"/>
              <a:gd name="connsiteY38" fmla="*/ 1129723 h 1256884"/>
              <a:gd name="connsiteX39" fmla="*/ 750395 w 838884"/>
              <a:gd name="connsiteY39" fmla="*/ 1161342 h 1256884"/>
              <a:gd name="connsiteX40" fmla="*/ 704262 w 838884"/>
              <a:gd name="connsiteY40" fmla="*/ 1173142 h 1256884"/>
              <a:gd name="connsiteX41" fmla="*/ 658719 w 838884"/>
              <a:gd name="connsiteY41" fmla="*/ 1161342 h 1256884"/>
              <a:gd name="connsiteX42" fmla="*/ 627099 w 838884"/>
              <a:gd name="connsiteY42" fmla="*/ 1129723 h 1256884"/>
              <a:gd name="connsiteX43" fmla="*/ 615300 w 838884"/>
              <a:gd name="connsiteY43" fmla="*/ 1082527 h 1256884"/>
              <a:gd name="connsiteX44" fmla="*/ 627099 w 838884"/>
              <a:gd name="connsiteY44" fmla="*/ 1035333 h 1256884"/>
              <a:gd name="connsiteX45" fmla="*/ 659427 w 838884"/>
              <a:gd name="connsiteY45" fmla="*/ 1003712 h 1256884"/>
              <a:gd name="connsiteX46" fmla="*/ 705088 w 838884"/>
              <a:gd name="connsiteY46" fmla="*/ 992622 h 1256884"/>
              <a:gd name="connsiteX47" fmla="*/ 278447 w 838884"/>
              <a:gd name="connsiteY47" fmla="*/ 992505 h 1256884"/>
              <a:gd name="connsiteX48" fmla="*/ 324108 w 838884"/>
              <a:gd name="connsiteY48" fmla="*/ 1003595 h 1256884"/>
              <a:gd name="connsiteX49" fmla="*/ 356318 w 838884"/>
              <a:gd name="connsiteY49" fmla="*/ 1035216 h 1256884"/>
              <a:gd name="connsiteX50" fmla="*/ 368117 w 838884"/>
              <a:gd name="connsiteY50" fmla="*/ 1082410 h 1256884"/>
              <a:gd name="connsiteX51" fmla="*/ 356318 w 838884"/>
              <a:gd name="connsiteY51" fmla="*/ 1129606 h 1256884"/>
              <a:gd name="connsiteX52" fmla="*/ 323519 w 838884"/>
              <a:gd name="connsiteY52" fmla="*/ 1161225 h 1256884"/>
              <a:gd name="connsiteX53" fmla="*/ 277386 w 838884"/>
              <a:gd name="connsiteY53" fmla="*/ 1173025 h 1256884"/>
              <a:gd name="connsiteX54" fmla="*/ 231843 w 838884"/>
              <a:gd name="connsiteY54" fmla="*/ 1161344 h 1256884"/>
              <a:gd name="connsiteX55" fmla="*/ 200222 w 838884"/>
              <a:gd name="connsiteY55" fmla="*/ 1129724 h 1256884"/>
              <a:gd name="connsiteX56" fmla="*/ 188424 w 838884"/>
              <a:gd name="connsiteY56" fmla="*/ 1082529 h 1256884"/>
              <a:gd name="connsiteX57" fmla="*/ 200222 w 838884"/>
              <a:gd name="connsiteY57" fmla="*/ 1035335 h 1256884"/>
              <a:gd name="connsiteX58" fmla="*/ 232433 w 838884"/>
              <a:gd name="connsiteY58" fmla="*/ 1003714 h 1256884"/>
              <a:gd name="connsiteX59" fmla="*/ 278447 w 838884"/>
              <a:gd name="connsiteY59" fmla="*/ 992505 h 1256884"/>
              <a:gd name="connsiteX60" fmla="*/ 474777 w 838884"/>
              <a:gd name="connsiteY60" fmla="*/ 990617 h 1256884"/>
              <a:gd name="connsiteX61" fmla="*/ 509466 w 838884"/>
              <a:gd name="connsiteY61" fmla="*/ 1000173 h 1256884"/>
              <a:gd name="connsiteX62" fmla="*/ 533062 w 838884"/>
              <a:gd name="connsiteY62" fmla="*/ 1020113 h 1256884"/>
              <a:gd name="connsiteX63" fmla="*/ 533062 w 838884"/>
              <a:gd name="connsiteY63" fmla="*/ 995336 h 1256884"/>
              <a:gd name="connsiteX64" fmla="*/ 577426 w 838884"/>
              <a:gd name="connsiteY64" fmla="*/ 995336 h 1256884"/>
              <a:gd name="connsiteX65" fmla="*/ 577426 w 838884"/>
              <a:gd name="connsiteY65" fmla="*/ 1170900 h 1256884"/>
              <a:gd name="connsiteX66" fmla="*/ 567633 w 838884"/>
              <a:gd name="connsiteY66" fmla="*/ 1214201 h 1256884"/>
              <a:gd name="connsiteX67" fmla="*/ 538018 w 838884"/>
              <a:gd name="connsiteY67" fmla="*/ 1244996 h 1256884"/>
              <a:gd name="connsiteX68" fmla="*/ 490823 w 838884"/>
              <a:gd name="connsiteY68" fmla="*/ 1256794 h 1256884"/>
              <a:gd name="connsiteX69" fmla="*/ 429942 w 838884"/>
              <a:gd name="connsiteY69" fmla="*/ 1239451 h 1256884"/>
              <a:gd name="connsiteX70" fmla="*/ 402924 w 838884"/>
              <a:gd name="connsiteY70" fmla="*/ 1192256 h 1256884"/>
              <a:gd name="connsiteX71" fmla="*/ 446696 w 838884"/>
              <a:gd name="connsiteY71" fmla="*/ 1192256 h 1256884"/>
              <a:gd name="connsiteX72" fmla="*/ 461799 w 838884"/>
              <a:gd name="connsiteY72" fmla="*/ 1209600 h 1256884"/>
              <a:gd name="connsiteX73" fmla="*/ 489644 w 838884"/>
              <a:gd name="connsiteY73" fmla="*/ 1216796 h 1256884"/>
              <a:gd name="connsiteX74" fmla="*/ 520792 w 838884"/>
              <a:gd name="connsiteY74" fmla="*/ 1204998 h 1256884"/>
              <a:gd name="connsiteX75" fmla="*/ 532591 w 838884"/>
              <a:gd name="connsiteY75" fmla="*/ 1169602 h 1256884"/>
              <a:gd name="connsiteX76" fmla="*/ 532591 w 838884"/>
              <a:gd name="connsiteY76" fmla="*/ 1142583 h 1256884"/>
              <a:gd name="connsiteX77" fmla="*/ 508993 w 838884"/>
              <a:gd name="connsiteY77" fmla="*/ 1162995 h 1256884"/>
              <a:gd name="connsiteX78" fmla="*/ 474777 w 838884"/>
              <a:gd name="connsiteY78" fmla="*/ 1171254 h 1256884"/>
              <a:gd name="connsiteX79" fmla="*/ 434543 w 838884"/>
              <a:gd name="connsiteY79" fmla="*/ 1159455 h 1256884"/>
              <a:gd name="connsiteX80" fmla="*/ 405755 w 838884"/>
              <a:gd name="connsiteY80" fmla="*/ 1127481 h 1256884"/>
              <a:gd name="connsiteX81" fmla="*/ 395136 w 838884"/>
              <a:gd name="connsiteY81" fmla="*/ 1080287 h 1256884"/>
              <a:gd name="connsiteX82" fmla="*/ 405755 w 838884"/>
              <a:gd name="connsiteY82" fmla="*/ 1033092 h 1256884"/>
              <a:gd name="connsiteX83" fmla="*/ 434425 w 838884"/>
              <a:gd name="connsiteY83" fmla="*/ 1001589 h 1256884"/>
              <a:gd name="connsiteX84" fmla="*/ 474777 w 838884"/>
              <a:gd name="connsiteY84" fmla="*/ 990617 h 1256884"/>
              <a:gd name="connsiteX85" fmla="*/ 48964 w 838884"/>
              <a:gd name="connsiteY85" fmla="*/ 950030 h 1256884"/>
              <a:gd name="connsiteX86" fmla="*/ 93090 w 838884"/>
              <a:gd name="connsiteY86" fmla="*/ 950030 h 1256884"/>
              <a:gd name="connsiteX87" fmla="*/ 93090 w 838884"/>
              <a:gd name="connsiteY87" fmla="*/ 1134679 h 1256884"/>
              <a:gd name="connsiteX88" fmla="*/ 165417 w 838884"/>
              <a:gd name="connsiteY88" fmla="*/ 1134679 h 1256884"/>
              <a:gd name="connsiteX89" fmla="*/ 165417 w 838884"/>
              <a:gd name="connsiteY89" fmla="*/ 1170075 h 1256884"/>
              <a:gd name="connsiteX90" fmla="*/ 48964 w 838884"/>
              <a:gd name="connsiteY90" fmla="*/ 1170075 h 1256884"/>
              <a:gd name="connsiteX91" fmla="*/ 1061 w 838884"/>
              <a:gd name="connsiteY91" fmla="*/ 514187 h 1256884"/>
              <a:gd name="connsiteX92" fmla="*/ 40588 w 838884"/>
              <a:gd name="connsiteY92" fmla="*/ 560673 h 1256884"/>
              <a:gd name="connsiteX93" fmla="*/ 205768 w 838884"/>
              <a:gd name="connsiteY93" fmla="*/ 656125 h 1256884"/>
              <a:gd name="connsiteX94" fmla="*/ 264762 w 838884"/>
              <a:gd name="connsiteY94" fmla="*/ 666625 h 1256884"/>
              <a:gd name="connsiteX95" fmla="*/ 276560 w 838884"/>
              <a:gd name="connsiteY95" fmla="*/ 667569 h 1256884"/>
              <a:gd name="connsiteX96" fmla="*/ 299331 w 838884"/>
              <a:gd name="connsiteY96" fmla="*/ 668277 h 1256884"/>
              <a:gd name="connsiteX97" fmla="*/ 361629 w 838884"/>
              <a:gd name="connsiteY97" fmla="*/ 662967 h 1256884"/>
              <a:gd name="connsiteX98" fmla="*/ 422392 w 838884"/>
              <a:gd name="connsiteY98" fmla="*/ 647040 h 1256884"/>
              <a:gd name="connsiteX99" fmla="*/ 429942 w 838884"/>
              <a:gd name="connsiteY99" fmla="*/ 644325 h 1256884"/>
              <a:gd name="connsiteX100" fmla="*/ 561616 w 838884"/>
              <a:gd name="connsiteY100" fmla="*/ 560673 h 1256884"/>
              <a:gd name="connsiteX101" fmla="*/ 600788 w 838884"/>
              <a:gd name="connsiteY101" fmla="*/ 514304 h 1256884"/>
              <a:gd name="connsiteX102" fmla="*/ 601496 w 838884"/>
              <a:gd name="connsiteY102" fmla="*/ 524569 h 1256884"/>
              <a:gd name="connsiteX103" fmla="*/ 601141 w 838884"/>
              <a:gd name="connsiteY103" fmla="*/ 538020 h 1256884"/>
              <a:gd name="connsiteX104" fmla="*/ 592883 w 838884"/>
              <a:gd name="connsiteY104" fmla="*/ 607750 h 1256884"/>
              <a:gd name="connsiteX105" fmla="*/ 591230 w 838884"/>
              <a:gd name="connsiteY105" fmla="*/ 614593 h 1256884"/>
              <a:gd name="connsiteX106" fmla="*/ 513242 w 838884"/>
              <a:gd name="connsiteY106" fmla="*/ 750277 h 1256884"/>
              <a:gd name="connsiteX107" fmla="*/ 407054 w 838884"/>
              <a:gd name="connsiteY107" fmla="*/ 818592 h 1256884"/>
              <a:gd name="connsiteX108" fmla="*/ 300276 w 838884"/>
              <a:gd name="connsiteY108" fmla="*/ 838059 h 1256884"/>
              <a:gd name="connsiteX109" fmla="*/ 94271 w 838884"/>
              <a:gd name="connsiteY109" fmla="*/ 756177 h 1256884"/>
              <a:gd name="connsiteX110" fmla="*/ 88018 w 838884"/>
              <a:gd name="connsiteY110" fmla="*/ 750159 h 1256884"/>
              <a:gd name="connsiteX111" fmla="*/ 81883 w 838884"/>
              <a:gd name="connsiteY111" fmla="*/ 743788 h 1256884"/>
              <a:gd name="connsiteX112" fmla="*/ 0 w 838884"/>
              <a:gd name="connsiteY112" fmla="*/ 537783 h 1256884"/>
              <a:gd name="connsiteX113" fmla="*/ 1061 w 838884"/>
              <a:gd name="connsiteY113" fmla="*/ 514187 h 1256884"/>
              <a:gd name="connsiteX114" fmla="*/ 524567 w 838884"/>
              <a:gd name="connsiteY114" fmla="*/ 237863 h 1256884"/>
              <a:gd name="connsiteX115" fmla="*/ 538136 w 838884"/>
              <a:gd name="connsiteY115" fmla="*/ 237863 h 1256884"/>
              <a:gd name="connsiteX116" fmla="*/ 557486 w 838884"/>
              <a:gd name="connsiteY116" fmla="*/ 237863 h 1256884"/>
              <a:gd name="connsiteX117" fmla="*/ 614827 w 838884"/>
              <a:gd name="connsiteY117" fmla="*/ 247183 h 1256884"/>
              <a:gd name="connsiteX118" fmla="*/ 750393 w 838884"/>
              <a:gd name="connsiteY118" fmla="*/ 325645 h 1256884"/>
              <a:gd name="connsiteX119" fmla="*/ 818826 w 838884"/>
              <a:gd name="connsiteY119" fmla="*/ 431124 h 1256884"/>
              <a:gd name="connsiteX120" fmla="*/ 838884 w 838884"/>
              <a:gd name="connsiteY120" fmla="*/ 538139 h 1256884"/>
              <a:gd name="connsiteX121" fmla="*/ 757001 w 838884"/>
              <a:gd name="connsiteY121" fmla="*/ 744144 h 1256884"/>
              <a:gd name="connsiteX122" fmla="*/ 750866 w 838884"/>
              <a:gd name="connsiteY122" fmla="*/ 750397 h 1256884"/>
              <a:gd name="connsiteX123" fmla="*/ 744612 w 838884"/>
              <a:gd name="connsiteY123" fmla="*/ 756532 h 1256884"/>
              <a:gd name="connsiteX124" fmla="*/ 538608 w 838884"/>
              <a:gd name="connsiteY124" fmla="*/ 838415 h 1256884"/>
              <a:gd name="connsiteX125" fmla="*/ 515011 w 838884"/>
              <a:gd name="connsiteY125" fmla="*/ 837352 h 1256884"/>
              <a:gd name="connsiteX126" fmla="*/ 561615 w 838884"/>
              <a:gd name="connsiteY126" fmla="*/ 798182 h 1256884"/>
              <a:gd name="connsiteX127" fmla="*/ 656949 w 838884"/>
              <a:gd name="connsiteY127" fmla="*/ 633000 h 1256884"/>
              <a:gd name="connsiteX128" fmla="*/ 664381 w 838884"/>
              <a:gd name="connsiteY128" fmla="*/ 597604 h 1256884"/>
              <a:gd name="connsiteX129" fmla="*/ 667449 w 838884"/>
              <a:gd name="connsiteY129" fmla="*/ 574006 h 1256884"/>
              <a:gd name="connsiteX130" fmla="*/ 669219 w 838884"/>
              <a:gd name="connsiteY130" fmla="*/ 538610 h 1256884"/>
              <a:gd name="connsiteX131" fmla="*/ 645622 w 838884"/>
              <a:gd name="connsiteY131" fmla="*/ 407763 h 1256884"/>
              <a:gd name="connsiteX132" fmla="*/ 611169 w 838884"/>
              <a:gd name="connsiteY132" fmla="*/ 339567 h 1256884"/>
              <a:gd name="connsiteX133" fmla="*/ 561615 w 838884"/>
              <a:gd name="connsiteY133" fmla="*/ 277506 h 1256884"/>
              <a:gd name="connsiteX134" fmla="*/ 514421 w 838884"/>
              <a:gd name="connsiteY134" fmla="*/ 238570 h 1256884"/>
              <a:gd name="connsiteX135" fmla="*/ 301220 w 838884"/>
              <a:gd name="connsiteY135" fmla="*/ 119 h 1256884"/>
              <a:gd name="connsiteX136" fmla="*/ 324817 w 838884"/>
              <a:gd name="connsiteY136" fmla="*/ 1062 h 1256884"/>
              <a:gd name="connsiteX137" fmla="*/ 323637 w 838884"/>
              <a:gd name="connsiteY137" fmla="*/ 1888 h 1256884"/>
              <a:gd name="connsiteX138" fmla="*/ 278448 w 838884"/>
              <a:gd name="connsiteY138" fmla="*/ 40234 h 1256884"/>
              <a:gd name="connsiteX139" fmla="*/ 183115 w 838884"/>
              <a:gd name="connsiteY139" fmla="*/ 206006 h 1256884"/>
              <a:gd name="connsiteX140" fmla="*/ 171317 w 838884"/>
              <a:gd name="connsiteY140" fmla="*/ 300395 h 1256884"/>
              <a:gd name="connsiteX141" fmla="*/ 194913 w 838884"/>
              <a:gd name="connsiteY141" fmla="*/ 431006 h 1256884"/>
              <a:gd name="connsiteX142" fmla="*/ 278448 w 838884"/>
              <a:gd name="connsiteY142" fmla="*/ 560673 h 1256884"/>
              <a:gd name="connsiteX143" fmla="*/ 324699 w 838884"/>
              <a:gd name="connsiteY143" fmla="*/ 599845 h 1256884"/>
              <a:gd name="connsiteX144" fmla="*/ 301102 w 838884"/>
              <a:gd name="connsiteY144" fmla="*/ 600907 h 1256884"/>
              <a:gd name="connsiteX145" fmla="*/ 224410 w 838884"/>
              <a:gd name="connsiteY145" fmla="*/ 590878 h 1256884"/>
              <a:gd name="connsiteX146" fmla="*/ 88844 w 838884"/>
              <a:gd name="connsiteY146" fmla="*/ 512889 h 1256884"/>
              <a:gd name="connsiteX147" fmla="*/ 20411 w 838884"/>
              <a:gd name="connsiteY147" fmla="*/ 407409 h 1256884"/>
              <a:gd name="connsiteX148" fmla="*/ 826 w 838884"/>
              <a:gd name="connsiteY148" fmla="*/ 300277 h 1256884"/>
              <a:gd name="connsiteX149" fmla="*/ 82709 w 838884"/>
              <a:gd name="connsiteY149" fmla="*/ 94390 h 1256884"/>
              <a:gd name="connsiteX150" fmla="*/ 88844 w 838884"/>
              <a:gd name="connsiteY150" fmla="*/ 88019 h 1256884"/>
              <a:gd name="connsiteX151" fmla="*/ 95097 w 838884"/>
              <a:gd name="connsiteY151" fmla="*/ 81884 h 1256884"/>
              <a:gd name="connsiteX152" fmla="*/ 301220 w 838884"/>
              <a:gd name="connsiteY152" fmla="*/ 119 h 1256884"/>
              <a:gd name="connsiteX153" fmla="*/ 539670 w 838884"/>
              <a:gd name="connsiteY153" fmla="*/ 1 h 1256884"/>
              <a:gd name="connsiteX154" fmla="*/ 744848 w 838884"/>
              <a:gd name="connsiteY154" fmla="*/ 81883 h 1256884"/>
              <a:gd name="connsiteX155" fmla="*/ 751101 w 838884"/>
              <a:gd name="connsiteY155" fmla="*/ 87901 h 1256884"/>
              <a:gd name="connsiteX156" fmla="*/ 757237 w 838884"/>
              <a:gd name="connsiteY156" fmla="*/ 94154 h 1256884"/>
              <a:gd name="connsiteX157" fmla="*/ 838884 w 838884"/>
              <a:gd name="connsiteY157" fmla="*/ 300159 h 1256884"/>
              <a:gd name="connsiteX158" fmla="*/ 837822 w 838884"/>
              <a:gd name="connsiteY158" fmla="*/ 323756 h 1256884"/>
              <a:gd name="connsiteX159" fmla="*/ 798650 w 838884"/>
              <a:gd name="connsiteY159" fmla="*/ 277505 h 1256884"/>
              <a:gd name="connsiteX160" fmla="*/ 633469 w 838884"/>
              <a:gd name="connsiteY160" fmla="*/ 182054 h 1256884"/>
              <a:gd name="connsiteX161" fmla="*/ 562678 w 838884"/>
              <a:gd name="connsiteY161" fmla="*/ 170256 h 1256884"/>
              <a:gd name="connsiteX162" fmla="*/ 539080 w 838884"/>
              <a:gd name="connsiteY162" fmla="*/ 169429 h 1256884"/>
              <a:gd name="connsiteX163" fmla="*/ 522443 w 838884"/>
              <a:gd name="connsiteY163" fmla="*/ 169429 h 1256884"/>
              <a:gd name="connsiteX164" fmla="*/ 500734 w 838884"/>
              <a:gd name="connsiteY164" fmla="*/ 171082 h 1256884"/>
              <a:gd name="connsiteX165" fmla="*/ 486221 w 838884"/>
              <a:gd name="connsiteY165" fmla="*/ 172969 h 1256884"/>
              <a:gd name="connsiteX166" fmla="*/ 479025 w 838884"/>
              <a:gd name="connsiteY166" fmla="*/ 174031 h 1256884"/>
              <a:gd name="connsiteX167" fmla="*/ 475839 w 838884"/>
              <a:gd name="connsiteY167" fmla="*/ 174621 h 1256884"/>
              <a:gd name="connsiteX168" fmla="*/ 475131 w 838884"/>
              <a:gd name="connsiteY168" fmla="*/ 174621 h 1256884"/>
              <a:gd name="connsiteX169" fmla="*/ 471828 w 838884"/>
              <a:gd name="connsiteY169" fmla="*/ 174621 h 1256884"/>
              <a:gd name="connsiteX170" fmla="*/ 464631 w 838884"/>
              <a:gd name="connsiteY170" fmla="*/ 175919 h 1256884"/>
              <a:gd name="connsiteX171" fmla="*/ 457551 w 838884"/>
              <a:gd name="connsiteY171" fmla="*/ 177571 h 1256884"/>
              <a:gd name="connsiteX172" fmla="*/ 454012 w 838884"/>
              <a:gd name="connsiteY172" fmla="*/ 178397 h 1256884"/>
              <a:gd name="connsiteX173" fmla="*/ 452241 w 838884"/>
              <a:gd name="connsiteY173" fmla="*/ 178397 h 1256884"/>
              <a:gd name="connsiteX174" fmla="*/ 450354 w 838884"/>
              <a:gd name="connsiteY174" fmla="*/ 178397 h 1256884"/>
              <a:gd name="connsiteX175" fmla="*/ 443275 w 838884"/>
              <a:gd name="connsiteY175" fmla="*/ 180166 h 1256884"/>
              <a:gd name="connsiteX176" fmla="*/ 434425 w 838884"/>
              <a:gd name="connsiteY176" fmla="*/ 182645 h 1256884"/>
              <a:gd name="connsiteX177" fmla="*/ 433482 w 838884"/>
              <a:gd name="connsiteY177" fmla="*/ 182645 h 1256884"/>
              <a:gd name="connsiteX178" fmla="*/ 432774 w 838884"/>
              <a:gd name="connsiteY178" fmla="*/ 182645 h 1256884"/>
              <a:gd name="connsiteX179" fmla="*/ 431122 w 838884"/>
              <a:gd name="connsiteY179" fmla="*/ 182645 h 1256884"/>
              <a:gd name="connsiteX180" fmla="*/ 430296 w 838884"/>
              <a:gd name="connsiteY180" fmla="*/ 182645 h 1256884"/>
              <a:gd name="connsiteX181" fmla="*/ 426167 w 838884"/>
              <a:gd name="connsiteY181" fmla="*/ 184060 h 1256884"/>
              <a:gd name="connsiteX182" fmla="*/ 422509 w 838884"/>
              <a:gd name="connsiteY182" fmla="*/ 185240 h 1256884"/>
              <a:gd name="connsiteX183" fmla="*/ 420621 w 838884"/>
              <a:gd name="connsiteY183" fmla="*/ 185240 h 1256884"/>
              <a:gd name="connsiteX184" fmla="*/ 418733 w 838884"/>
              <a:gd name="connsiteY184" fmla="*/ 185830 h 1256884"/>
              <a:gd name="connsiteX185" fmla="*/ 416964 w 838884"/>
              <a:gd name="connsiteY185" fmla="*/ 186538 h 1256884"/>
              <a:gd name="connsiteX186" fmla="*/ 410121 w 838884"/>
              <a:gd name="connsiteY186" fmla="*/ 189016 h 1256884"/>
              <a:gd name="connsiteX187" fmla="*/ 278447 w 838884"/>
              <a:gd name="connsiteY187" fmla="*/ 277505 h 1256884"/>
              <a:gd name="connsiteX188" fmla="*/ 239040 w 838884"/>
              <a:gd name="connsiteY188" fmla="*/ 324700 h 1256884"/>
              <a:gd name="connsiteX189" fmla="*/ 238332 w 838884"/>
              <a:gd name="connsiteY189" fmla="*/ 314671 h 1256884"/>
              <a:gd name="connsiteX190" fmla="*/ 238332 w 838884"/>
              <a:gd name="connsiteY190" fmla="*/ 301103 h 1256884"/>
              <a:gd name="connsiteX191" fmla="*/ 238332 w 838884"/>
              <a:gd name="connsiteY191" fmla="*/ 291310 h 1256884"/>
              <a:gd name="connsiteX192" fmla="*/ 246591 w 838884"/>
              <a:gd name="connsiteY192" fmla="*/ 230193 h 1256884"/>
              <a:gd name="connsiteX193" fmla="*/ 248007 w 838884"/>
              <a:gd name="connsiteY193" fmla="*/ 224293 h 1256884"/>
              <a:gd name="connsiteX194" fmla="*/ 325642 w 838884"/>
              <a:gd name="connsiteY194" fmla="*/ 87901 h 1256884"/>
              <a:gd name="connsiteX195" fmla="*/ 431830 w 838884"/>
              <a:gd name="connsiteY195" fmla="*/ 19586 h 1256884"/>
              <a:gd name="connsiteX196" fmla="*/ 539670 w 838884"/>
              <a:gd name="connsiteY196" fmla="*/ 1 h 125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838884" h="1256884">
                <a:moveTo>
                  <a:pt x="485632" y="1031204"/>
                </a:moveTo>
                <a:cubicBezTo>
                  <a:pt x="477696" y="1031168"/>
                  <a:pt x="469890" y="1033198"/>
                  <a:pt x="462978" y="1037103"/>
                </a:cubicBezTo>
                <a:cubicBezTo>
                  <a:pt x="455933" y="1041315"/>
                  <a:pt x="450146" y="1047356"/>
                  <a:pt x="446225" y="1054565"/>
                </a:cubicBezTo>
                <a:cubicBezTo>
                  <a:pt x="441708" y="1062918"/>
                  <a:pt x="439470" y="1072322"/>
                  <a:pt x="439735" y="1081821"/>
                </a:cubicBezTo>
                <a:cubicBezTo>
                  <a:pt x="439500" y="1091425"/>
                  <a:pt x="441735" y="1100934"/>
                  <a:pt x="446225" y="1109429"/>
                </a:cubicBezTo>
                <a:cubicBezTo>
                  <a:pt x="450409" y="1116838"/>
                  <a:pt x="456580" y="1122926"/>
                  <a:pt x="464041" y="1127009"/>
                </a:cubicBezTo>
                <a:cubicBezTo>
                  <a:pt x="470782" y="1131150"/>
                  <a:pt x="478548" y="1133310"/>
                  <a:pt x="486458" y="1133262"/>
                </a:cubicBezTo>
                <a:cubicBezTo>
                  <a:pt x="494739" y="1133439"/>
                  <a:pt x="502908" y="1131315"/>
                  <a:pt x="510055" y="1127127"/>
                </a:cubicBezTo>
                <a:cubicBezTo>
                  <a:pt x="516935" y="1123045"/>
                  <a:pt x="522534" y="1117122"/>
                  <a:pt x="526219" y="1110019"/>
                </a:cubicBezTo>
                <a:cubicBezTo>
                  <a:pt x="530653" y="1101548"/>
                  <a:pt x="532846" y="1092085"/>
                  <a:pt x="532591" y="1082529"/>
                </a:cubicBezTo>
                <a:cubicBezTo>
                  <a:pt x="532862" y="1072935"/>
                  <a:pt x="530667" y="1063426"/>
                  <a:pt x="526219" y="1054919"/>
                </a:cubicBezTo>
                <a:cubicBezTo>
                  <a:pt x="522385" y="1047533"/>
                  <a:pt x="516481" y="1041422"/>
                  <a:pt x="509229" y="1037339"/>
                </a:cubicBezTo>
                <a:cubicBezTo>
                  <a:pt x="502082" y="1033151"/>
                  <a:pt x="493913" y="1031027"/>
                  <a:pt x="485632" y="1031204"/>
                </a:cubicBezTo>
                <a:close/>
                <a:moveTo>
                  <a:pt x="277858" y="1031087"/>
                </a:moveTo>
                <a:cubicBezTo>
                  <a:pt x="265900" y="1030827"/>
                  <a:pt x="254399" y="1035676"/>
                  <a:pt x="246238" y="1044419"/>
                </a:cubicBezTo>
                <a:cubicBezTo>
                  <a:pt x="237059" y="1055002"/>
                  <a:pt x="232436" y="1068783"/>
                  <a:pt x="233377" y="1082765"/>
                </a:cubicBezTo>
                <a:cubicBezTo>
                  <a:pt x="232509" y="1096640"/>
                  <a:pt x="236984" y="1110314"/>
                  <a:pt x="245883" y="1120992"/>
                </a:cubicBezTo>
                <a:cubicBezTo>
                  <a:pt x="253889" y="1129746"/>
                  <a:pt x="265291" y="1134608"/>
                  <a:pt x="277150" y="1134325"/>
                </a:cubicBezTo>
                <a:cubicBezTo>
                  <a:pt x="285055" y="1134301"/>
                  <a:pt x="292818" y="1132225"/>
                  <a:pt x="299685" y="1128308"/>
                </a:cubicBezTo>
                <a:cubicBezTo>
                  <a:pt x="306893" y="1124261"/>
                  <a:pt x="312758" y="1118185"/>
                  <a:pt x="316557" y="1110845"/>
                </a:cubicBezTo>
                <a:cubicBezTo>
                  <a:pt x="320936" y="1102067"/>
                  <a:pt x="323085" y="1092333"/>
                  <a:pt x="322811" y="1082529"/>
                </a:cubicBezTo>
                <a:cubicBezTo>
                  <a:pt x="323674" y="1068595"/>
                  <a:pt x="318963" y="1054884"/>
                  <a:pt x="309714" y="1044419"/>
                </a:cubicBezTo>
                <a:cubicBezTo>
                  <a:pt x="301429" y="1035712"/>
                  <a:pt x="289875" y="1030875"/>
                  <a:pt x="277858" y="1031087"/>
                </a:cubicBezTo>
                <a:close/>
                <a:moveTo>
                  <a:pt x="704615" y="1031086"/>
                </a:moveTo>
                <a:cubicBezTo>
                  <a:pt x="692664" y="1030850"/>
                  <a:pt x="681174" y="1035699"/>
                  <a:pt x="672995" y="1044418"/>
                </a:cubicBezTo>
                <a:cubicBezTo>
                  <a:pt x="663904" y="1055049"/>
                  <a:pt x="659331" y="1068806"/>
                  <a:pt x="660253" y="1082764"/>
                </a:cubicBezTo>
                <a:cubicBezTo>
                  <a:pt x="659335" y="1096639"/>
                  <a:pt x="663816" y="1110338"/>
                  <a:pt x="672759" y="1120991"/>
                </a:cubicBezTo>
                <a:cubicBezTo>
                  <a:pt x="680758" y="1129758"/>
                  <a:pt x="692164" y="1134619"/>
                  <a:pt x="704026" y="1134324"/>
                </a:cubicBezTo>
                <a:cubicBezTo>
                  <a:pt x="712011" y="1134335"/>
                  <a:pt x="719862" y="1132259"/>
                  <a:pt x="726797" y="1128307"/>
                </a:cubicBezTo>
                <a:lnTo>
                  <a:pt x="726562" y="1128307"/>
                </a:lnTo>
                <a:cubicBezTo>
                  <a:pt x="733738" y="1124260"/>
                  <a:pt x="739564" y="1118183"/>
                  <a:pt x="743315" y="1110844"/>
                </a:cubicBezTo>
                <a:cubicBezTo>
                  <a:pt x="747765" y="1102078"/>
                  <a:pt x="749954" y="1092344"/>
                  <a:pt x="749687" y="1082527"/>
                </a:cubicBezTo>
                <a:cubicBezTo>
                  <a:pt x="750551" y="1068594"/>
                  <a:pt x="745839" y="1054884"/>
                  <a:pt x="736590" y="1044418"/>
                </a:cubicBezTo>
                <a:cubicBezTo>
                  <a:pt x="728261" y="1035711"/>
                  <a:pt x="716668" y="1030873"/>
                  <a:pt x="704615" y="1031086"/>
                </a:cubicBezTo>
                <a:close/>
                <a:moveTo>
                  <a:pt x="705088" y="992622"/>
                </a:moveTo>
                <a:cubicBezTo>
                  <a:pt x="720966" y="992386"/>
                  <a:pt x="736641" y="996197"/>
                  <a:pt x="750631" y="1003712"/>
                </a:cubicBezTo>
                <a:cubicBezTo>
                  <a:pt x="764139" y="1011040"/>
                  <a:pt x="775334" y="1021989"/>
                  <a:pt x="782959" y="1035333"/>
                </a:cubicBezTo>
                <a:cubicBezTo>
                  <a:pt x="791027" y="1049728"/>
                  <a:pt x="795100" y="1066022"/>
                  <a:pt x="794757" y="1082527"/>
                </a:cubicBezTo>
                <a:cubicBezTo>
                  <a:pt x="795211" y="1099046"/>
                  <a:pt x="791132" y="1115364"/>
                  <a:pt x="782959" y="1129723"/>
                </a:cubicBezTo>
                <a:cubicBezTo>
                  <a:pt x="775206" y="1143043"/>
                  <a:pt x="763941" y="1153980"/>
                  <a:pt x="750395" y="1161342"/>
                </a:cubicBezTo>
                <a:cubicBezTo>
                  <a:pt x="736258" y="1169095"/>
                  <a:pt x="720388" y="1173154"/>
                  <a:pt x="704262" y="1173142"/>
                </a:cubicBezTo>
                <a:cubicBezTo>
                  <a:pt x="688316" y="1173212"/>
                  <a:pt x="672624" y="1169153"/>
                  <a:pt x="658719" y="1161342"/>
                </a:cubicBezTo>
                <a:cubicBezTo>
                  <a:pt x="645412" y="1153992"/>
                  <a:pt x="634450" y="1143031"/>
                  <a:pt x="627099" y="1129723"/>
                </a:cubicBezTo>
                <a:cubicBezTo>
                  <a:pt x="619109" y="1115293"/>
                  <a:pt x="615042" y="1099022"/>
                  <a:pt x="615300" y="1082527"/>
                </a:cubicBezTo>
                <a:cubicBezTo>
                  <a:pt x="615042" y="1066033"/>
                  <a:pt x="619109" y="1049763"/>
                  <a:pt x="627099" y="1035333"/>
                </a:cubicBezTo>
                <a:cubicBezTo>
                  <a:pt x="634722" y="1021989"/>
                  <a:pt x="645919" y="1011040"/>
                  <a:pt x="659427" y="1003712"/>
                </a:cubicBezTo>
                <a:cubicBezTo>
                  <a:pt x="673454" y="996186"/>
                  <a:pt x="689171" y="992374"/>
                  <a:pt x="705088" y="992622"/>
                </a:cubicBezTo>
                <a:close/>
                <a:moveTo>
                  <a:pt x="278447" y="992505"/>
                </a:moveTo>
                <a:cubicBezTo>
                  <a:pt x="294359" y="992293"/>
                  <a:pt x="310067" y="996103"/>
                  <a:pt x="324108" y="1003595"/>
                </a:cubicBezTo>
                <a:cubicBezTo>
                  <a:pt x="337573" y="1010947"/>
                  <a:pt x="348726" y="1021895"/>
                  <a:pt x="356318" y="1035216"/>
                </a:cubicBezTo>
                <a:cubicBezTo>
                  <a:pt x="364386" y="1049610"/>
                  <a:pt x="368459" y="1065904"/>
                  <a:pt x="368117" y="1082410"/>
                </a:cubicBezTo>
                <a:cubicBezTo>
                  <a:pt x="368519" y="1098917"/>
                  <a:pt x="364441" y="1115223"/>
                  <a:pt x="356318" y="1129606"/>
                </a:cubicBezTo>
                <a:cubicBezTo>
                  <a:pt x="348488" y="1142950"/>
                  <a:pt x="337142" y="1153887"/>
                  <a:pt x="323519" y="1161225"/>
                </a:cubicBezTo>
                <a:cubicBezTo>
                  <a:pt x="309386" y="1169001"/>
                  <a:pt x="293513" y="1173059"/>
                  <a:pt x="277386" y="1173025"/>
                </a:cubicBezTo>
                <a:cubicBezTo>
                  <a:pt x="261451" y="1173131"/>
                  <a:pt x="245759" y="1169107"/>
                  <a:pt x="231843" y="1161344"/>
                </a:cubicBezTo>
                <a:cubicBezTo>
                  <a:pt x="218535" y="1153993"/>
                  <a:pt x="207574" y="1143032"/>
                  <a:pt x="200222" y="1129724"/>
                </a:cubicBezTo>
                <a:cubicBezTo>
                  <a:pt x="192233" y="1115293"/>
                  <a:pt x="188166" y="1099023"/>
                  <a:pt x="188424" y="1082529"/>
                </a:cubicBezTo>
                <a:cubicBezTo>
                  <a:pt x="188081" y="1066022"/>
                  <a:pt x="192154" y="1049728"/>
                  <a:pt x="200222" y="1035335"/>
                </a:cubicBezTo>
                <a:cubicBezTo>
                  <a:pt x="207764" y="1021967"/>
                  <a:pt x="218930" y="1011005"/>
                  <a:pt x="232433" y="1003714"/>
                </a:cubicBezTo>
                <a:cubicBezTo>
                  <a:pt x="246568" y="996127"/>
                  <a:pt x="262406" y="992269"/>
                  <a:pt x="278447" y="992505"/>
                </a:cubicBezTo>
                <a:close/>
                <a:moveTo>
                  <a:pt x="474777" y="990617"/>
                </a:moveTo>
                <a:cubicBezTo>
                  <a:pt x="486961" y="990829"/>
                  <a:pt x="498893" y="994108"/>
                  <a:pt x="509466" y="1000173"/>
                </a:cubicBezTo>
                <a:cubicBezTo>
                  <a:pt x="518847" y="1004787"/>
                  <a:pt x="526952" y="1011630"/>
                  <a:pt x="533062" y="1020113"/>
                </a:cubicBezTo>
                <a:lnTo>
                  <a:pt x="533062" y="995336"/>
                </a:lnTo>
                <a:lnTo>
                  <a:pt x="577426" y="995336"/>
                </a:lnTo>
                <a:lnTo>
                  <a:pt x="577426" y="1170900"/>
                </a:lnTo>
                <a:cubicBezTo>
                  <a:pt x="577650" y="1185908"/>
                  <a:pt x="574293" y="1200751"/>
                  <a:pt x="567633" y="1214201"/>
                </a:cubicBezTo>
                <a:cubicBezTo>
                  <a:pt x="561100" y="1227226"/>
                  <a:pt x="550775" y="1237963"/>
                  <a:pt x="538018" y="1244996"/>
                </a:cubicBezTo>
                <a:cubicBezTo>
                  <a:pt x="523587" y="1252983"/>
                  <a:pt x="507316" y="1257054"/>
                  <a:pt x="490823" y="1256794"/>
                </a:cubicBezTo>
                <a:cubicBezTo>
                  <a:pt x="469191" y="1257714"/>
                  <a:pt x="447839" y="1251638"/>
                  <a:pt x="429942" y="1239451"/>
                </a:cubicBezTo>
                <a:cubicBezTo>
                  <a:pt x="414375" y="1228513"/>
                  <a:pt x="404475" y="1211216"/>
                  <a:pt x="402924" y="1192256"/>
                </a:cubicBezTo>
                <a:lnTo>
                  <a:pt x="446696" y="1192256"/>
                </a:lnTo>
                <a:cubicBezTo>
                  <a:pt x="449453" y="1199677"/>
                  <a:pt x="454824" y="1205848"/>
                  <a:pt x="461799" y="1209600"/>
                </a:cubicBezTo>
                <a:cubicBezTo>
                  <a:pt x="470226" y="1214555"/>
                  <a:pt x="479872" y="1217045"/>
                  <a:pt x="489644" y="1216796"/>
                </a:cubicBezTo>
                <a:cubicBezTo>
                  <a:pt x="501193" y="1217233"/>
                  <a:pt x="512426" y="1212974"/>
                  <a:pt x="520792" y="1204998"/>
                </a:cubicBezTo>
                <a:cubicBezTo>
                  <a:pt x="529546" y="1195394"/>
                  <a:pt x="533832" y="1182533"/>
                  <a:pt x="532591" y="1169602"/>
                </a:cubicBezTo>
                <a:lnTo>
                  <a:pt x="532591" y="1142583"/>
                </a:lnTo>
                <a:cubicBezTo>
                  <a:pt x="526423" y="1151137"/>
                  <a:pt x="518342" y="1158122"/>
                  <a:pt x="508993" y="1162995"/>
                </a:cubicBezTo>
                <a:cubicBezTo>
                  <a:pt x="498465" y="1168588"/>
                  <a:pt x="486696" y="1171431"/>
                  <a:pt x="474777" y="1171254"/>
                </a:cubicBezTo>
                <a:cubicBezTo>
                  <a:pt x="460515" y="1171242"/>
                  <a:pt x="446556" y="1167148"/>
                  <a:pt x="434543" y="1159455"/>
                </a:cubicBezTo>
                <a:cubicBezTo>
                  <a:pt x="422172" y="1151668"/>
                  <a:pt x="412206" y="1140602"/>
                  <a:pt x="405755" y="1127481"/>
                </a:cubicBezTo>
                <a:cubicBezTo>
                  <a:pt x="398501" y="1112827"/>
                  <a:pt x="394861" y="1096639"/>
                  <a:pt x="395136" y="1080287"/>
                </a:cubicBezTo>
                <a:cubicBezTo>
                  <a:pt x="394762" y="1063921"/>
                  <a:pt x="398408" y="1047723"/>
                  <a:pt x="405755" y="1033092"/>
                </a:cubicBezTo>
                <a:cubicBezTo>
                  <a:pt x="412107" y="1020066"/>
                  <a:pt x="422056" y="1009141"/>
                  <a:pt x="434425" y="1001589"/>
                </a:cubicBezTo>
                <a:cubicBezTo>
                  <a:pt x="446588" y="994239"/>
                  <a:pt x="460565" y="990440"/>
                  <a:pt x="474777" y="990617"/>
                </a:cubicBezTo>
                <a:close/>
                <a:moveTo>
                  <a:pt x="48964" y="950030"/>
                </a:moveTo>
                <a:lnTo>
                  <a:pt x="93090" y="950030"/>
                </a:lnTo>
                <a:lnTo>
                  <a:pt x="93090" y="1134679"/>
                </a:lnTo>
                <a:lnTo>
                  <a:pt x="165417" y="1134679"/>
                </a:lnTo>
                <a:lnTo>
                  <a:pt x="165417" y="1170075"/>
                </a:lnTo>
                <a:lnTo>
                  <a:pt x="48964" y="1170075"/>
                </a:lnTo>
                <a:close/>
                <a:moveTo>
                  <a:pt x="1061" y="514187"/>
                </a:moveTo>
                <a:cubicBezTo>
                  <a:pt x="12963" y="530716"/>
                  <a:pt x="26182" y="546267"/>
                  <a:pt x="40588" y="560673"/>
                </a:cubicBezTo>
                <a:cubicBezTo>
                  <a:pt x="86233" y="606547"/>
                  <a:pt x="143233" y="639476"/>
                  <a:pt x="205768" y="656125"/>
                </a:cubicBezTo>
                <a:cubicBezTo>
                  <a:pt x="225124" y="661186"/>
                  <a:pt x="244850" y="664690"/>
                  <a:pt x="264762" y="666625"/>
                </a:cubicBezTo>
                <a:lnTo>
                  <a:pt x="276560" y="667569"/>
                </a:lnTo>
                <a:cubicBezTo>
                  <a:pt x="284112" y="667569"/>
                  <a:pt x="291662" y="668277"/>
                  <a:pt x="299331" y="668277"/>
                </a:cubicBezTo>
                <a:cubicBezTo>
                  <a:pt x="320211" y="668277"/>
                  <a:pt x="341052" y="666495"/>
                  <a:pt x="361629" y="662967"/>
                </a:cubicBezTo>
                <a:cubicBezTo>
                  <a:pt x="382294" y="659369"/>
                  <a:pt x="402620" y="654035"/>
                  <a:pt x="422392" y="647040"/>
                </a:cubicBezTo>
                <a:lnTo>
                  <a:pt x="429942" y="644325"/>
                </a:lnTo>
                <a:cubicBezTo>
                  <a:pt x="479302" y="626156"/>
                  <a:pt x="524197" y="597639"/>
                  <a:pt x="561616" y="560673"/>
                </a:cubicBezTo>
                <a:cubicBezTo>
                  <a:pt x="575885" y="546278"/>
                  <a:pt x="588984" y="530776"/>
                  <a:pt x="600788" y="514304"/>
                </a:cubicBezTo>
                <a:lnTo>
                  <a:pt x="601496" y="524569"/>
                </a:lnTo>
                <a:cubicBezTo>
                  <a:pt x="601023" y="528935"/>
                  <a:pt x="601141" y="533418"/>
                  <a:pt x="601141" y="538020"/>
                </a:cubicBezTo>
                <a:cubicBezTo>
                  <a:pt x="601109" y="561511"/>
                  <a:pt x="598337" y="584908"/>
                  <a:pt x="592883" y="607750"/>
                </a:cubicBezTo>
                <a:cubicBezTo>
                  <a:pt x="592293" y="609992"/>
                  <a:pt x="591820" y="612351"/>
                  <a:pt x="591230" y="614593"/>
                </a:cubicBezTo>
                <a:cubicBezTo>
                  <a:pt x="577727" y="665941"/>
                  <a:pt x="550811" y="712770"/>
                  <a:pt x="513242" y="750277"/>
                </a:cubicBezTo>
                <a:cubicBezTo>
                  <a:pt x="483085" y="780317"/>
                  <a:pt x="446889" y="803596"/>
                  <a:pt x="407054" y="818592"/>
                </a:cubicBezTo>
                <a:cubicBezTo>
                  <a:pt x="372931" y="831488"/>
                  <a:pt x="336752" y="838083"/>
                  <a:pt x="300276" y="838059"/>
                </a:cubicBezTo>
                <a:cubicBezTo>
                  <a:pt x="223649" y="838189"/>
                  <a:pt x="149903" y="808870"/>
                  <a:pt x="94271" y="756177"/>
                </a:cubicBezTo>
                <a:lnTo>
                  <a:pt x="88018" y="750159"/>
                </a:lnTo>
                <a:lnTo>
                  <a:pt x="81883" y="743788"/>
                </a:lnTo>
                <a:cubicBezTo>
                  <a:pt x="29188" y="688157"/>
                  <a:pt x="-124" y="614404"/>
                  <a:pt x="0" y="537783"/>
                </a:cubicBezTo>
                <a:cubicBezTo>
                  <a:pt x="0" y="529761"/>
                  <a:pt x="0" y="521856"/>
                  <a:pt x="1061" y="514187"/>
                </a:cubicBezTo>
                <a:close/>
                <a:moveTo>
                  <a:pt x="524567" y="237863"/>
                </a:moveTo>
                <a:lnTo>
                  <a:pt x="538136" y="237863"/>
                </a:lnTo>
                <a:cubicBezTo>
                  <a:pt x="544625" y="237863"/>
                  <a:pt x="550996" y="237863"/>
                  <a:pt x="557486" y="237863"/>
                </a:cubicBezTo>
                <a:cubicBezTo>
                  <a:pt x="576858" y="239089"/>
                  <a:pt x="596064" y="242205"/>
                  <a:pt x="614827" y="247183"/>
                </a:cubicBezTo>
                <a:cubicBezTo>
                  <a:pt x="666214" y="260752"/>
                  <a:pt x="713026" y="287853"/>
                  <a:pt x="750393" y="325645"/>
                </a:cubicBezTo>
                <a:cubicBezTo>
                  <a:pt x="780418" y="355566"/>
                  <a:pt x="803744" y="391517"/>
                  <a:pt x="818826" y="431124"/>
                </a:cubicBezTo>
                <a:cubicBezTo>
                  <a:pt x="831922" y="465294"/>
                  <a:pt x="838718" y="501551"/>
                  <a:pt x="838884" y="538139"/>
                </a:cubicBezTo>
                <a:cubicBezTo>
                  <a:pt x="838943" y="614747"/>
                  <a:pt x="809647" y="688477"/>
                  <a:pt x="757001" y="744144"/>
                </a:cubicBezTo>
                <a:lnTo>
                  <a:pt x="750866" y="750397"/>
                </a:lnTo>
                <a:lnTo>
                  <a:pt x="744612" y="756532"/>
                </a:lnTo>
                <a:cubicBezTo>
                  <a:pt x="688967" y="809201"/>
                  <a:pt x="615229" y="838509"/>
                  <a:pt x="538608" y="838415"/>
                </a:cubicBezTo>
                <a:cubicBezTo>
                  <a:pt x="530585" y="838415"/>
                  <a:pt x="522680" y="838415"/>
                  <a:pt x="515011" y="837352"/>
                </a:cubicBezTo>
                <a:cubicBezTo>
                  <a:pt x="531573" y="825566"/>
                  <a:pt x="547159" y="812469"/>
                  <a:pt x="561615" y="798182"/>
                </a:cubicBezTo>
                <a:cubicBezTo>
                  <a:pt x="607411" y="752497"/>
                  <a:pt x="640300" y="695509"/>
                  <a:pt x="656949" y="633000"/>
                </a:cubicBezTo>
                <a:cubicBezTo>
                  <a:pt x="660024" y="621331"/>
                  <a:pt x="662506" y="609520"/>
                  <a:pt x="664381" y="597604"/>
                </a:cubicBezTo>
                <a:cubicBezTo>
                  <a:pt x="665680" y="589817"/>
                  <a:pt x="666741" y="582030"/>
                  <a:pt x="667449" y="574006"/>
                </a:cubicBezTo>
                <a:cubicBezTo>
                  <a:pt x="668629" y="562208"/>
                  <a:pt x="669219" y="550410"/>
                  <a:pt x="669219" y="538610"/>
                </a:cubicBezTo>
                <a:cubicBezTo>
                  <a:pt x="669318" y="493929"/>
                  <a:pt x="661323" y="449602"/>
                  <a:pt x="645622" y="407763"/>
                </a:cubicBezTo>
                <a:cubicBezTo>
                  <a:pt x="636571" y="383882"/>
                  <a:pt x="625022" y="361017"/>
                  <a:pt x="611169" y="339567"/>
                </a:cubicBezTo>
                <a:cubicBezTo>
                  <a:pt x="596953" y="317138"/>
                  <a:pt x="580337" y="296337"/>
                  <a:pt x="561615" y="277506"/>
                </a:cubicBezTo>
                <a:cubicBezTo>
                  <a:pt x="546980" y="263254"/>
                  <a:pt x="531196" y="250227"/>
                  <a:pt x="514421" y="238570"/>
                </a:cubicBezTo>
                <a:close/>
                <a:moveTo>
                  <a:pt x="301220" y="119"/>
                </a:moveTo>
                <a:cubicBezTo>
                  <a:pt x="309242" y="119"/>
                  <a:pt x="317147" y="119"/>
                  <a:pt x="324817" y="1062"/>
                </a:cubicBezTo>
                <a:lnTo>
                  <a:pt x="323637" y="1888"/>
                </a:lnTo>
                <a:cubicBezTo>
                  <a:pt x="307581" y="13451"/>
                  <a:pt x="292471" y="26276"/>
                  <a:pt x="278448" y="40234"/>
                </a:cubicBezTo>
                <a:cubicBezTo>
                  <a:pt x="232533" y="86060"/>
                  <a:pt x="199630" y="143272"/>
                  <a:pt x="183115" y="206006"/>
                </a:cubicBezTo>
                <a:cubicBezTo>
                  <a:pt x="175124" y="236823"/>
                  <a:pt x="171158" y="268551"/>
                  <a:pt x="171317" y="300395"/>
                </a:cubicBezTo>
                <a:cubicBezTo>
                  <a:pt x="171217" y="345006"/>
                  <a:pt x="179212" y="389251"/>
                  <a:pt x="194913" y="431006"/>
                </a:cubicBezTo>
                <a:cubicBezTo>
                  <a:pt x="213224" y="479676"/>
                  <a:pt x="241703" y="523885"/>
                  <a:pt x="278448" y="560673"/>
                </a:cubicBezTo>
                <a:cubicBezTo>
                  <a:pt x="292793" y="574949"/>
                  <a:pt x="308259" y="588046"/>
                  <a:pt x="324699" y="599845"/>
                </a:cubicBezTo>
                <a:cubicBezTo>
                  <a:pt x="316912" y="600553"/>
                  <a:pt x="309007" y="600907"/>
                  <a:pt x="301102" y="600907"/>
                </a:cubicBezTo>
                <a:cubicBezTo>
                  <a:pt x="275209" y="600942"/>
                  <a:pt x="249425" y="597568"/>
                  <a:pt x="224410" y="590878"/>
                </a:cubicBezTo>
                <a:cubicBezTo>
                  <a:pt x="173113" y="577345"/>
                  <a:pt x="126330" y="550433"/>
                  <a:pt x="88844" y="512889"/>
                </a:cubicBezTo>
                <a:cubicBezTo>
                  <a:pt x="58820" y="482967"/>
                  <a:pt x="35494" y="447017"/>
                  <a:pt x="20411" y="407409"/>
                </a:cubicBezTo>
                <a:cubicBezTo>
                  <a:pt x="7489" y="373169"/>
                  <a:pt x="853" y="336876"/>
                  <a:pt x="826" y="300277"/>
                </a:cubicBezTo>
                <a:cubicBezTo>
                  <a:pt x="708" y="223692"/>
                  <a:pt x="30022" y="149974"/>
                  <a:pt x="82709" y="94390"/>
                </a:cubicBezTo>
                <a:lnTo>
                  <a:pt x="88844" y="88019"/>
                </a:lnTo>
                <a:cubicBezTo>
                  <a:pt x="90850" y="86013"/>
                  <a:pt x="93091" y="84008"/>
                  <a:pt x="95097" y="81884"/>
                </a:cubicBezTo>
                <a:cubicBezTo>
                  <a:pt x="150829" y="29285"/>
                  <a:pt x="224587" y="25"/>
                  <a:pt x="301220" y="119"/>
                </a:cubicBezTo>
                <a:close/>
                <a:moveTo>
                  <a:pt x="539670" y="1"/>
                </a:moveTo>
                <a:cubicBezTo>
                  <a:pt x="616027" y="1"/>
                  <a:pt x="689470" y="29309"/>
                  <a:pt x="744848" y="81883"/>
                </a:cubicBezTo>
                <a:lnTo>
                  <a:pt x="751101" y="87901"/>
                </a:lnTo>
                <a:lnTo>
                  <a:pt x="757237" y="94154"/>
                </a:lnTo>
                <a:cubicBezTo>
                  <a:pt x="809776" y="149868"/>
                  <a:pt x="838990" y="223586"/>
                  <a:pt x="838884" y="300159"/>
                </a:cubicBezTo>
                <a:cubicBezTo>
                  <a:pt x="838884" y="308064"/>
                  <a:pt x="838884" y="316087"/>
                  <a:pt x="837822" y="323756"/>
                </a:cubicBezTo>
                <a:cubicBezTo>
                  <a:pt x="826047" y="307296"/>
                  <a:pt x="812950" y="291828"/>
                  <a:pt x="798650" y="277505"/>
                </a:cubicBezTo>
                <a:cubicBezTo>
                  <a:pt x="753004" y="231632"/>
                  <a:pt x="696004" y="198702"/>
                  <a:pt x="633469" y="182054"/>
                </a:cubicBezTo>
                <a:cubicBezTo>
                  <a:pt x="610318" y="175801"/>
                  <a:pt x="586605" y="171848"/>
                  <a:pt x="562678" y="170256"/>
                </a:cubicBezTo>
                <a:cubicBezTo>
                  <a:pt x="554772" y="169666"/>
                  <a:pt x="546867" y="169429"/>
                  <a:pt x="539080" y="169429"/>
                </a:cubicBezTo>
                <a:lnTo>
                  <a:pt x="522443" y="169429"/>
                </a:lnTo>
                <a:cubicBezTo>
                  <a:pt x="515247" y="169429"/>
                  <a:pt x="507932" y="170374"/>
                  <a:pt x="500734" y="171082"/>
                </a:cubicBezTo>
                <a:lnTo>
                  <a:pt x="486221" y="172969"/>
                </a:lnTo>
                <a:lnTo>
                  <a:pt x="479025" y="174031"/>
                </a:lnTo>
                <a:lnTo>
                  <a:pt x="475839" y="174621"/>
                </a:lnTo>
                <a:lnTo>
                  <a:pt x="475131" y="174621"/>
                </a:lnTo>
                <a:lnTo>
                  <a:pt x="471828" y="174621"/>
                </a:lnTo>
                <a:lnTo>
                  <a:pt x="464631" y="175919"/>
                </a:lnTo>
                <a:lnTo>
                  <a:pt x="457551" y="177571"/>
                </a:lnTo>
                <a:lnTo>
                  <a:pt x="454012" y="178397"/>
                </a:lnTo>
                <a:lnTo>
                  <a:pt x="452241" y="178397"/>
                </a:lnTo>
                <a:lnTo>
                  <a:pt x="450354" y="178397"/>
                </a:lnTo>
                <a:lnTo>
                  <a:pt x="443275" y="180166"/>
                </a:lnTo>
                <a:lnTo>
                  <a:pt x="434425" y="182645"/>
                </a:lnTo>
                <a:lnTo>
                  <a:pt x="433482" y="182645"/>
                </a:lnTo>
                <a:lnTo>
                  <a:pt x="432774" y="182645"/>
                </a:lnTo>
                <a:lnTo>
                  <a:pt x="431122" y="182645"/>
                </a:lnTo>
                <a:lnTo>
                  <a:pt x="430296" y="182645"/>
                </a:lnTo>
                <a:lnTo>
                  <a:pt x="426167" y="184060"/>
                </a:lnTo>
                <a:lnTo>
                  <a:pt x="422509" y="185240"/>
                </a:lnTo>
                <a:lnTo>
                  <a:pt x="420621" y="185240"/>
                </a:lnTo>
                <a:lnTo>
                  <a:pt x="418733" y="185830"/>
                </a:lnTo>
                <a:lnTo>
                  <a:pt x="416964" y="186538"/>
                </a:lnTo>
                <a:lnTo>
                  <a:pt x="410121" y="189016"/>
                </a:lnTo>
                <a:cubicBezTo>
                  <a:pt x="360339" y="208625"/>
                  <a:pt x="315413" y="238817"/>
                  <a:pt x="278447" y="277505"/>
                </a:cubicBezTo>
                <a:cubicBezTo>
                  <a:pt x="263995" y="292089"/>
                  <a:pt x="250812" y="307875"/>
                  <a:pt x="239040" y="324700"/>
                </a:cubicBezTo>
                <a:lnTo>
                  <a:pt x="238332" y="314671"/>
                </a:lnTo>
                <a:cubicBezTo>
                  <a:pt x="238332" y="310069"/>
                  <a:pt x="238332" y="305587"/>
                  <a:pt x="238332" y="301103"/>
                </a:cubicBezTo>
                <a:cubicBezTo>
                  <a:pt x="238332" y="296619"/>
                  <a:pt x="238332" y="294614"/>
                  <a:pt x="238332" y="291310"/>
                </a:cubicBezTo>
                <a:cubicBezTo>
                  <a:pt x="239019" y="270709"/>
                  <a:pt x="241785" y="250238"/>
                  <a:pt x="246591" y="230193"/>
                </a:cubicBezTo>
                <a:cubicBezTo>
                  <a:pt x="246591" y="228188"/>
                  <a:pt x="247417" y="226299"/>
                  <a:pt x="248007" y="224293"/>
                </a:cubicBezTo>
                <a:cubicBezTo>
                  <a:pt x="261246" y="172710"/>
                  <a:pt x="288052" y="125621"/>
                  <a:pt x="325642" y="87901"/>
                </a:cubicBezTo>
                <a:cubicBezTo>
                  <a:pt x="355798" y="57862"/>
                  <a:pt x="391995" y="34583"/>
                  <a:pt x="431830" y="19586"/>
                </a:cubicBezTo>
                <a:cubicBezTo>
                  <a:pt x="466279" y="6525"/>
                  <a:pt x="502830" y="-105"/>
                  <a:pt x="539670" y="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700">
                <a:noFill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61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 –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text 4">
            <a:extLst>
              <a:ext uri="{FF2B5EF4-FFF2-40B4-BE49-F238E27FC236}">
                <a16:creationId xmlns:a16="http://schemas.microsoft.com/office/drawing/2014/main" id="{43C6D599-B786-6548-76FA-B707BC0C79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6858000"/>
          </a:xfrm>
          <a:gradFill>
            <a:gsLst>
              <a:gs pos="2000">
                <a:schemeClr val="accent2"/>
              </a:gs>
              <a:gs pos="100000">
                <a:schemeClr val="accent3"/>
              </a:gs>
            </a:gsLst>
            <a:lin ang="18900000" scaled="1"/>
          </a:gra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4AFDEA-97D3-EE34-6E5A-44457E9B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128" y="3232880"/>
            <a:ext cx="6215744" cy="1329595"/>
          </a:xfrm>
        </p:spPr>
        <p:txBody>
          <a:bodyPr wrap="square" anchor="b">
            <a:sp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DC90E8-C5EB-B941-FD01-667E91648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8128" y="4855470"/>
            <a:ext cx="6215744" cy="27699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B0CDC5A-25B0-56DC-7DDF-D708582B8D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0654" y="1170215"/>
            <a:ext cx="908508" cy="1361200"/>
          </a:xfrm>
          <a:custGeom>
            <a:avLst/>
            <a:gdLst>
              <a:gd name="connsiteX0" fmla="*/ 485632 w 838884"/>
              <a:gd name="connsiteY0" fmla="*/ 1031204 h 1256884"/>
              <a:gd name="connsiteX1" fmla="*/ 462978 w 838884"/>
              <a:gd name="connsiteY1" fmla="*/ 1037103 h 1256884"/>
              <a:gd name="connsiteX2" fmla="*/ 446225 w 838884"/>
              <a:gd name="connsiteY2" fmla="*/ 1054565 h 1256884"/>
              <a:gd name="connsiteX3" fmla="*/ 439735 w 838884"/>
              <a:gd name="connsiteY3" fmla="*/ 1081821 h 1256884"/>
              <a:gd name="connsiteX4" fmla="*/ 446225 w 838884"/>
              <a:gd name="connsiteY4" fmla="*/ 1109429 h 1256884"/>
              <a:gd name="connsiteX5" fmla="*/ 464041 w 838884"/>
              <a:gd name="connsiteY5" fmla="*/ 1127009 h 1256884"/>
              <a:gd name="connsiteX6" fmla="*/ 486458 w 838884"/>
              <a:gd name="connsiteY6" fmla="*/ 1133262 h 1256884"/>
              <a:gd name="connsiteX7" fmla="*/ 510055 w 838884"/>
              <a:gd name="connsiteY7" fmla="*/ 1127127 h 1256884"/>
              <a:gd name="connsiteX8" fmla="*/ 526219 w 838884"/>
              <a:gd name="connsiteY8" fmla="*/ 1110019 h 1256884"/>
              <a:gd name="connsiteX9" fmla="*/ 532591 w 838884"/>
              <a:gd name="connsiteY9" fmla="*/ 1082529 h 1256884"/>
              <a:gd name="connsiteX10" fmla="*/ 526219 w 838884"/>
              <a:gd name="connsiteY10" fmla="*/ 1054919 h 1256884"/>
              <a:gd name="connsiteX11" fmla="*/ 509229 w 838884"/>
              <a:gd name="connsiteY11" fmla="*/ 1037339 h 1256884"/>
              <a:gd name="connsiteX12" fmla="*/ 485632 w 838884"/>
              <a:gd name="connsiteY12" fmla="*/ 1031204 h 1256884"/>
              <a:gd name="connsiteX13" fmla="*/ 277858 w 838884"/>
              <a:gd name="connsiteY13" fmla="*/ 1031087 h 1256884"/>
              <a:gd name="connsiteX14" fmla="*/ 246238 w 838884"/>
              <a:gd name="connsiteY14" fmla="*/ 1044419 h 1256884"/>
              <a:gd name="connsiteX15" fmla="*/ 233377 w 838884"/>
              <a:gd name="connsiteY15" fmla="*/ 1082765 h 1256884"/>
              <a:gd name="connsiteX16" fmla="*/ 245883 w 838884"/>
              <a:gd name="connsiteY16" fmla="*/ 1120992 h 1256884"/>
              <a:gd name="connsiteX17" fmla="*/ 277150 w 838884"/>
              <a:gd name="connsiteY17" fmla="*/ 1134325 h 1256884"/>
              <a:gd name="connsiteX18" fmla="*/ 299685 w 838884"/>
              <a:gd name="connsiteY18" fmla="*/ 1128308 h 1256884"/>
              <a:gd name="connsiteX19" fmla="*/ 316557 w 838884"/>
              <a:gd name="connsiteY19" fmla="*/ 1110845 h 1256884"/>
              <a:gd name="connsiteX20" fmla="*/ 322811 w 838884"/>
              <a:gd name="connsiteY20" fmla="*/ 1082529 h 1256884"/>
              <a:gd name="connsiteX21" fmla="*/ 309714 w 838884"/>
              <a:gd name="connsiteY21" fmla="*/ 1044419 h 1256884"/>
              <a:gd name="connsiteX22" fmla="*/ 277858 w 838884"/>
              <a:gd name="connsiteY22" fmla="*/ 1031087 h 1256884"/>
              <a:gd name="connsiteX23" fmla="*/ 704615 w 838884"/>
              <a:gd name="connsiteY23" fmla="*/ 1031086 h 1256884"/>
              <a:gd name="connsiteX24" fmla="*/ 672995 w 838884"/>
              <a:gd name="connsiteY24" fmla="*/ 1044418 h 1256884"/>
              <a:gd name="connsiteX25" fmla="*/ 660253 w 838884"/>
              <a:gd name="connsiteY25" fmla="*/ 1082764 h 1256884"/>
              <a:gd name="connsiteX26" fmla="*/ 672759 w 838884"/>
              <a:gd name="connsiteY26" fmla="*/ 1120991 h 1256884"/>
              <a:gd name="connsiteX27" fmla="*/ 704026 w 838884"/>
              <a:gd name="connsiteY27" fmla="*/ 1134324 h 1256884"/>
              <a:gd name="connsiteX28" fmla="*/ 726797 w 838884"/>
              <a:gd name="connsiteY28" fmla="*/ 1128307 h 1256884"/>
              <a:gd name="connsiteX29" fmla="*/ 726562 w 838884"/>
              <a:gd name="connsiteY29" fmla="*/ 1128307 h 1256884"/>
              <a:gd name="connsiteX30" fmla="*/ 743315 w 838884"/>
              <a:gd name="connsiteY30" fmla="*/ 1110844 h 1256884"/>
              <a:gd name="connsiteX31" fmla="*/ 749687 w 838884"/>
              <a:gd name="connsiteY31" fmla="*/ 1082527 h 1256884"/>
              <a:gd name="connsiteX32" fmla="*/ 736590 w 838884"/>
              <a:gd name="connsiteY32" fmla="*/ 1044418 h 1256884"/>
              <a:gd name="connsiteX33" fmla="*/ 704615 w 838884"/>
              <a:gd name="connsiteY33" fmla="*/ 1031086 h 1256884"/>
              <a:gd name="connsiteX34" fmla="*/ 705088 w 838884"/>
              <a:gd name="connsiteY34" fmla="*/ 992622 h 1256884"/>
              <a:gd name="connsiteX35" fmla="*/ 750631 w 838884"/>
              <a:gd name="connsiteY35" fmla="*/ 1003712 h 1256884"/>
              <a:gd name="connsiteX36" fmla="*/ 782959 w 838884"/>
              <a:gd name="connsiteY36" fmla="*/ 1035333 h 1256884"/>
              <a:gd name="connsiteX37" fmla="*/ 794757 w 838884"/>
              <a:gd name="connsiteY37" fmla="*/ 1082527 h 1256884"/>
              <a:gd name="connsiteX38" fmla="*/ 782959 w 838884"/>
              <a:gd name="connsiteY38" fmla="*/ 1129723 h 1256884"/>
              <a:gd name="connsiteX39" fmla="*/ 750395 w 838884"/>
              <a:gd name="connsiteY39" fmla="*/ 1161342 h 1256884"/>
              <a:gd name="connsiteX40" fmla="*/ 704262 w 838884"/>
              <a:gd name="connsiteY40" fmla="*/ 1173142 h 1256884"/>
              <a:gd name="connsiteX41" fmla="*/ 658719 w 838884"/>
              <a:gd name="connsiteY41" fmla="*/ 1161342 h 1256884"/>
              <a:gd name="connsiteX42" fmla="*/ 627099 w 838884"/>
              <a:gd name="connsiteY42" fmla="*/ 1129723 h 1256884"/>
              <a:gd name="connsiteX43" fmla="*/ 615300 w 838884"/>
              <a:gd name="connsiteY43" fmla="*/ 1082527 h 1256884"/>
              <a:gd name="connsiteX44" fmla="*/ 627099 w 838884"/>
              <a:gd name="connsiteY44" fmla="*/ 1035333 h 1256884"/>
              <a:gd name="connsiteX45" fmla="*/ 659427 w 838884"/>
              <a:gd name="connsiteY45" fmla="*/ 1003712 h 1256884"/>
              <a:gd name="connsiteX46" fmla="*/ 705088 w 838884"/>
              <a:gd name="connsiteY46" fmla="*/ 992622 h 1256884"/>
              <a:gd name="connsiteX47" fmla="*/ 278447 w 838884"/>
              <a:gd name="connsiteY47" fmla="*/ 992505 h 1256884"/>
              <a:gd name="connsiteX48" fmla="*/ 324108 w 838884"/>
              <a:gd name="connsiteY48" fmla="*/ 1003595 h 1256884"/>
              <a:gd name="connsiteX49" fmla="*/ 356318 w 838884"/>
              <a:gd name="connsiteY49" fmla="*/ 1035216 h 1256884"/>
              <a:gd name="connsiteX50" fmla="*/ 368117 w 838884"/>
              <a:gd name="connsiteY50" fmla="*/ 1082410 h 1256884"/>
              <a:gd name="connsiteX51" fmla="*/ 356318 w 838884"/>
              <a:gd name="connsiteY51" fmla="*/ 1129606 h 1256884"/>
              <a:gd name="connsiteX52" fmla="*/ 323519 w 838884"/>
              <a:gd name="connsiteY52" fmla="*/ 1161225 h 1256884"/>
              <a:gd name="connsiteX53" fmla="*/ 277386 w 838884"/>
              <a:gd name="connsiteY53" fmla="*/ 1173025 h 1256884"/>
              <a:gd name="connsiteX54" fmla="*/ 231843 w 838884"/>
              <a:gd name="connsiteY54" fmla="*/ 1161344 h 1256884"/>
              <a:gd name="connsiteX55" fmla="*/ 200222 w 838884"/>
              <a:gd name="connsiteY55" fmla="*/ 1129724 h 1256884"/>
              <a:gd name="connsiteX56" fmla="*/ 188424 w 838884"/>
              <a:gd name="connsiteY56" fmla="*/ 1082529 h 1256884"/>
              <a:gd name="connsiteX57" fmla="*/ 200222 w 838884"/>
              <a:gd name="connsiteY57" fmla="*/ 1035335 h 1256884"/>
              <a:gd name="connsiteX58" fmla="*/ 232433 w 838884"/>
              <a:gd name="connsiteY58" fmla="*/ 1003714 h 1256884"/>
              <a:gd name="connsiteX59" fmla="*/ 278447 w 838884"/>
              <a:gd name="connsiteY59" fmla="*/ 992505 h 1256884"/>
              <a:gd name="connsiteX60" fmla="*/ 474777 w 838884"/>
              <a:gd name="connsiteY60" fmla="*/ 990617 h 1256884"/>
              <a:gd name="connsiteX61" fmla="*/ 509466 w 838884"/>
              <a:gd name="connsiteY61" fmla="*/ 1000173 h 1256884"/>
              <a:gd name="connsiteX62" fmla="*/ 533062 w 838884"/>
              <a:gd name="connsiteY62" fmla="*/ 1020113 h 1256884"/>
              <a:gd name="connsiteX63" fmla="*/ 533062 w 838884"/>
              <a:gd name="connsiteY63" fmla="*/ 995336 h 1256884"/>
              <a:gd name="connsiteX64" fmla="*/ 577426 w 838884"/>
              <a:gd name="connsiteY64" fmla="*/ 995336 h 1256884"/>
              <a:gd name="connsiteX65" fmla="*/ 577426 w 838884"/>
              <a:gd name="connsiteY65" fmla="*/ 1170900 h 1256884"/>
              <a:gd name="connsiteX66" fmla="*/ 567633 w 838884"/>
              <a:gd name="connsiteY66" fmla="*/ 1214201 h 1256884"/>
              <a:gd name="connsiteX67" fmla="*/ 538018 w 838884"/>
              <a:gd name="connsiteY67" fmla="*/ 1244996 h 1256884"/>
              <a:gd name="connsiteX68" fmla="*/ 490823 w 838884"/>
              <a:gd name="connsiteY68" fmla="*/ 1256794 h 1256884"/>
              <a:gd name="connsiteX69" fmla="*/ 429942 w 838884"/>
              <a:gd name="connsiteY69" fmla="*/ 1239451 h 1256884"/>
              <a:gd name="connsiteX70" fmla="*/ 402924 w 838884"/>
              <a:gd name="connsiteY70" fmla="*/ 1192256 h 1256884"/>
              <a:gd name="connsiteX71" fmla="*/ 446696 w 838884"/>
              <a:gd name="connsiteY71" fmla="*/ 1192256 h 1256884"/>
              <a:gd name="connsiteX72" fmla="*/ 461799 w 838884"/>
              <a:gd name="connsiteY72" fmla="*/ 1209600 h 1256884"/>
              <a:gd name="connsiteX73" fmla="*/ 489644 w 838884"/>
              <a:gd name="connsiteY73" fmla="*/ 1216796 h 1256884"/>
              <a:gd name="connsiteX74" fmla="*/ 520792 w 838884"/>
              <a:gd name="connsiteY74" fmla="*/ 1204998 h 1256884"/>
              <a:gd name="connsiteX75" fmla="*/ 532591 w 838884"/>
              <a:gd name="connsiteY75" fmla="*/ 1169602 h 1256884"/>
              <a:gd name="connsiteX76" fmla="*/ 532591 w 838884"/>
              <a:gd name="connsiteY76" fmla="*/ 1142583 h 1256884"/>
              <a:gd name="connsiteX77" fmla="*/ 508993 w 838884"/>
              <a:gd name="connsiteY77" fmla="*/ 1162995 h 1256884"/>
              <a:gd name="connsiteX78" fmla="*/ 474777 w 838884"/>
              <a:gd name="connsiteY78" fmla="*/ 1171254 h 1256884"/>
              <a:gd name="connsiteX79" fmla="*/ 434543 w 838884"/>
              <a:gd name="connsiteY79" fmla="*/ 1159455 h 1256884"/>
              <a:gd name="connsiteX80" fmla="*/ 405755 w 838884"/>
              <a:gd name="connsiteY80" fmla="*/ 1127481 h 1256884"/>
              <a:gd name="connsiteX81" fmla="*/ 395136 w 838884"/>
              <a:gd name="connsiteY81" fmla="*/ 1080287 h 1256884"/>
              <a:gd name="connsiteX82" fmla="*/ 405755 w 838884"/>
              <a:gd name="connsiteY82" fmla="*/ 1033092 h 1256884"/>
              <a:gd name="connsiteX83" fmla="*/ 434425 w 838884"/>
              <a:gd name="connsiteY83" fmla="*/ 1001589 h 1256884"/>
              <a:gd name="connsiteX84" fmla="*/ 474777 w 838884"/>
              <a:gd name="connsiteY84" fmla="*/ 990617 h 1256884"/>
              <a:gd name="connsiteX85" fmla="*/ 48964 w 838884"/>
              <a:gd name="connsiteY85" fmla="*/ 950030 h 1256884"/>
              <a:gd name="connsiteX86" fmla="*/ 93090 w 838884"/>
              <a:gd name="connsiteY86" fmla="*/ 950030 h 1256884"/>
              <a:gd name="connsiteX87" fmla="*/ 93090 w 838884"/>
              <a:gd name="connsiteY87" fmla="*/ 1134679 h 1256884"/>
              <a:gd name="connsiteX88" fmla="*/ 165417 w 838884"/>
              <a:gd name="connsiteY88" fmla="*/ 1134679 h 1256884"/>
              <a:gd name="connsiteX89" fmla="*/ 165417 w 838884"/>
              <a:gd name="connsiteY89" fmla="*/ 1170075 h 1256884"/>
              <a:gd name="connsiteX90" fmla="*/ 48964 w 838884"/>
              <a:gd name="connsiteY90" fmla="*/ 1170075 h 1256884"/>
              <a:gd name="connsiteX91" fmla="*/ 1061 w 838884"/>
              <a:gd name="connsiteY91" fmla="*/ 514187 h 1256884"/>
              <a:gd name="connsiteX92" fmla="*/ 40588 w 838884"/>
              <a:gd name="connsiteY92" fmla="*/ 560673 h 1256884"/>
              <a:gd name="connsiteX93" fmla="*/ 205768 w 838884"/>
              <a:gd name="connsiteY93" fmla="*/ 656125 h 1256884"/>
              <a:gd name="connsiteX94" fmla="*/ 264762 w 838884"/>
              <a:gd name="connsiteY94" fmla="*/ 666625 h 1256884"/>
              <a:gd name="connsiteX95" fmla="*/ 276560 w 838884"/>
              <a:gd name="connsiteY95" fmla="*/ 667569 h 1256884"/>
              <a:gd name="connsiteX96" fmla="*/ 299331 w 838884"/>
              <a:gd name="connsiteY96" fmla="*/ 668277 h 1256884"/>
              <a:gd name="connsiteX97" fmla="*/ 361629 w 838884"/>
              <a:gd name="connsiteY97" fmla="*/ 662967 h 1256884"/>
              <a:gd name="connsiteX98" fmla="*/ 422392 w 838884"/>
              <a:gd name="connsiteY98" fmla="*/ 647040 h 1256884"/>
              <a:gd name="connsiteX99" fmla="*/ 429942 w 838884"/>
              <a:gd name="connsiteY99" fmla="*/ 644325 h 1256884"/>
              <a:gd name="connsiteX100" fmla="*/ 561616 w 838884"/>
              <a:gd name="connsiteY100" fmla="*/ 560673 h 1256884"/>
              <a:gd name="connsiteX101" fmla="*/ 600788 w 838884"/>
              <a:gd name="connsiteY101" fmla="*/ 514304 h 1256884"/>
              <a:gd name="connsiteX102" fmla="*/ 601496 w 838884"/>
              <a:gd name="connsiteY102" fmla="*/ 524569 h 1256884"/>
              <a:gd name="connsiteX103" fmla="*/ 601141 w 838884"/>
              <a:gd name="connsiteY103" fmla="*/ 538020 h 1256884"/>
              <a:gd name="connsiteX104" fmla="*/ 592883 w 838884"/>
              <a:gd name="connsiteY104" fmla="*/ 607750 h 1256884"/>
              <a:gd name="connsiteX105" fmla="*/ 591230 w 838884"/>
              <a:gd name="connsiteY105" fmla="*/ 614593 h 1256884"/>
              <a:gd name="connsiteX106" fmla="*/ 513242 w 838884"/>
              <a:gd name="connsiteY106" fmla="*/ 750277 h 1256884"/>
              <a:gd name="connsiteX107" fmla="*/ 407054 w 838884"/>
              <a:gd name="connsiteY107" fmla="*/ 818592 h 1256884"/>
              <a:gd name="connsiteX108" fmla="*/ 300276 w 838884"/>
              <a:gd name="connsiteY108" fmla="*/ 838059 h 1256884"/>
              <a:gd name="connsiteX109" fmla="*/ 94271 w 838884"/>
              <a:gd name="connsiteY109" fmla="*/ 756177 h 1256884"/>
              <a:gd name="connsiteX110" fmla="*/ 88018 w 838884"/>
              <a:gd name="connsiteY110" fmla="*/ 750159 h 1256884"/>
              <a:gd name="connsiteX111" fmla="*/ 81883 w 838884"/>
              <a:gd name="connsiteY111" fmla="*/ 743788 h 1256884"/>
              <a:gd name="connsiteX112" fmla="*/ 0 w 838884"/>
              <a:gd name="connsiteY112" fmla="*/ 537783 h 1256884"/>
              <a:gd name="connsiteX113" fmla="*/ 1061 w 838884"/>
              <a:gd name="connsiteY113" fmla="*/ 514187 h 1256884"/>
              <a:gd name="connsiteX114" fmla="*/ 524567 w 838884"/>
              <a:gd name="connsiteY114" fmla="*/ 237863 h 1256884"/>
              <a:gd name="connsiteX115" fmla="*/ 538136 w 838884"/>
              <a:gd name="connsiteY115" fmla="*/ 237863 h 1256884"/>
              <a:gd name="connsiteX116" fmla="*/ 557486 w 838884"/>
              <a:gd name="connsiteY116" fmla="*/ 237863 h 1256884"/>
              <a:gd name="connsiteX117" fmla="*/ 614827 w 838884"/>
              <a:gd name="connsiteY117" fmla="*/ 247183 h 1256884"/>
              <a:gd name="connsiteX118" fmla="*/ 750393 w 838884"/>
              <a:gd name="connsiteY118" fmla="*/ 325645 h 1256884"/>
              <a:gd name="connsiteX119" fmla="*/ 818826 w 838884"/>
              <a:gd name="connsiteY119" fmla="*/ 431124 h 1256884"/>
              <a:gd name="connsiteX120" fmla="*/ 838884 w 838884"/>
              <a:gd name="connsiteY120" fmla="*/ 538139 h 1256884"/>
              <a:gd name="connsiteX121" fmla="*/ 757001 w 838884"/>
              <a:gd name="connsiteY121" fmla="*/ 744144 h 1256884"/>
              <a:gd name="connsiteX122" fmla="*/ 750866 w 838884"/>
              <a:gd name="connsiteY122" fmla="*/ 750397 h 1256884"/>
              <a:gd name="connsiteX123" fmla="*/ 744612 w 838884"/>
              <a:gd name="connsiteY123" fmla="*/ 756532 h 1256884"/>
              <a:gd name="connsiteX124" fmla="*/ 538608 w 838884"/>
              <a:gd name="connsiteY124" fmla="*/ 838415 h 1256884"/>
              <a:gd name="connsiteX125" fmla="*/ 515011 w 838884"/>
              <a:gd name="connsiteY125" fmla="*/ 837352 h 1256884"/>
              <a:gd name="connsiteX126" fmla="*/ 561615 w 838884"/>
              <a:gd name="connsiteY126" fmla="*/ 798182 h 1256884"/>
              <a:gd name="connsiteX127" fmla="*/ 656949 w 838884"/>
              <a:gd name="connsiteY127" fmla="*/ 633000 h 1256884"/>
              <a:gd name="connsiteX128" fmla="*/ 664381 w 838884"/>
              <a:gd name="connsiteY128" fmla="*/ 597604 h 1256884"/>
              <a:gd name="connsiteX129" fmla="*/ 667449 w 838884"/>
              <a:gd name="connsiteY129" fmla="*/ 574006 h 1256884"/>
              <a:gd name="connsiteX130" fmla="*/ 669219 w 838884"/>
              <a:gd name="connsiteY130" fmla="*/ 538610 h 1256884"/>
              <a:gd name="connsiteX131" fmla="*/ 645622 w 838884"/>
              <a:gd name="connsiteY131" fmla="*/ 407763 h 1256884"/>
              <a:gd name="connsiteX132" fmla="*/ 611169 w 838884"/>
              <a:gd name="connsiteY132" fmla="*/ 339567 h 1256884"/>
              <a:gd name="connsiteX133" fmla="*/ 561615 w 838884"/>
              <a:gd name="connsiteY133" fmla="*/ 277506 h 1256884"/>
              <a:gd name="connsiteX134" fmla="*/ 514421 w 838884"/>
              <a:gd name="connsiteY134" fmla="*/ 238570 h 1256884"/>
              <a:gd name="connsiteX135" fmla="*/ 301220 w 838884"/>
              <a:gd name="connsiteY135" fmla="*/ 119 h 1256884"/>
              <a:gd name="connsiteX136" fmla="*/ 324817 w 838884"/>
              <a:gd name="connsiteY136" fmla="*/ 1062 h 1256884"/>
              <a:gd name="connsiteX137" fmla="*/ 323637 w 838884"/>
              <a:gd name="connsiteY137" fmla="*/ 1888 h 1256884"/>
              <a:gd name="connsiteX138" fmla="*/ 278448 w 838884"/>
              <a:gd name="connsiteY138" fmla="*/ 40234 h 1256884"/>
              <a:gd name="connsiteX139" fmla="*/ 183115 w 838884"/>
              <a:gd name="connsiteY139" fmla="*/ 206006 h 1256884"/>
              <a:gd name="connsiteX140" fmla="*/ 171317 w 838884"/>
              <a:gd name="connsiteY140" fmla="*/ 300395 h 1256884"/>
              <a:gd name="connsiteX141" fmla="*/ 194913 w 838884"/>
              <a:gd name="connsiteY141" fmla="*/ 431006 h 1256884"/>
              <a:gd name="connsiteX142" fmla="*/ 278448 w 838884"/>
              <a:gd name="connsiteY142" fmla="*/ 560673 h 1256884"/>
              <a:gd name="connsiteX143" fmla="*/ 324699 w 838884"/>
              <a:gd name="connsiteY143" fmla="*/ 599845 h 1256884"/>
              <a:gd name="connsiteX144" fmla="*/ 301102 w 838884"/>
              <a:gd name="connsiteY144" fmla="*/ 600907 h 1256884"/>
              <a:gd name="connsiteX145" fmla="*/ 224410 w 838884"/>
              <a:gd name="connsiteY145" fmla="*/ 590878 h 1256884"/>
              <a:gd name="connsiteX146" fmla="*/ 88844 w 838884"/>
              <a:gd name="connsiteY146" fmla="*/ 512889 h 1256884"/>
              <a:gd name="connsiteX147" fmla="*/ 20411 w 838884"/>
              <a:gd name="connsiteY147" fmla="*/ 407409 h 1256884"/>
              <a:gd name="connsiteX148" fmla="*/ 826 w 838884"/>
              <a:gd name="connsiteY148" fmla="*/ 300277 h 1256884"/>
              <a:gd name="connsiteX149" fmla="*/ 82709 w 838884"/>
              <a:gd name="connsiteY149" fmla="*/ 94390 h 1256884"/>
              <a:gd name="connsiteX150" fmla="*/ 88844 w 838884"/>
              <a:gd name="connsiteY150" fmla="*/ 88019 h 1256884"/>
              <a:gd name="connsiteX151" fmla="*/ 95097 w 838884"/>
              <a:gd name="connsiteY151" fmla="*/ 81884 h 1256884"/>
              <a:gd name="connsiteX152" fmla="*/ 301220 w 838884"/>
              <a:gd name="connsiteY152" fmla="*/ 119 h 1256884"/>
              <a:gd name="connsiteX153" fmla="*/ 539670 w 838884"/>
              <a:gd name="connsiteY153" fmla="*/ 1 h 1256884"/>
              <a:gd name="connsiteX154" fmla="*/ 744848 w 838884"/>
              <a:gd name="connsiteY154" fmla="*/ 81883 h 1256884"/>
              <a:gd name="connsiteX155" fmla="*/ 751101 w 838884"/>
              <a:gd name="connsiteY155" fmla="*/ 87901 h 1256884"/>
              <a:gd name="connsiteX156" fmla="*/ 757237 w 838884"/>
              <a:gd name="connsiteY156" fmla="*/ 94154 h 1256884"/>
              <a:gd name="connsiteX157" fmla="*/ 838884 w 838884"/>
              <a:gd name="connsiteY157" fmla="*/ 300159 h 1256884"/>
              <a:gd name="connsiteX158" fmla="*/ 837822 w 838884"/>
              <a:gd name="connsiteY158" fmla="*/ 323756 h 1256884"/>
              <a:gd name="connsiteX159" fmla="*/ 798650 w 838884"/>
              <a:gd name="connsiteY159" fmla="*/ 277505 h 1256884"/>
              <a:gd name="connsiteX160" fmla="*/ 633469 w 838884"/>
              <a:gd name="connsiteY160" fmla="*/ 182054 h 1256884"/>
              <a:gd name="connsiteX161" fmla="*/ 562678 w 838884"/>
              <a:gd name="connsiteY161" fmla="*/ 170256 h 1256884"/>
              <a:gd name="connsiteX162" fmla="*/ 539080 w 838884"/>
              <a:gd name="connsiteY162" fmla="*/ 169429 h 1256884"/>
              <a:gd name="connsiteX163" fmla="*/ 522443 w 838884"/>
              <a:gd name="connsiteY163" fmla="*/ 169429 h 1256884"/>
              <a:gd name="connsiteX164" fmla="*/ 500734 w 838884"/>
              <a:gd name="connsiteY164" fmla="*/ 171082 h 1256884"/>
              <a:gd name="connsiteX165" fmla="*/ 486221 w 838884"/>
              <a:gd name="connsiteY165" fmla="*/ 172969 h 1256884"/>
              <a:gd name="connsiteX166" fmla="*/ 479025 w 838884"/>
              <a:gd name="connsiteY166" fmla="*/ 174031 h 1256884"/>
              <a:gd name="connsiteX167" fmla="*/ 475839 w 838884"/>
              <a:gd name="connsiteY167" fmla="*/ 174621 h 1256884"/>
              <a:gd name="connsiteX168" fmla="*/ 475131 w 838884"/>
              <a:gd name="connsiteY168" fmla="*/ 174621 h 1256884"/>
              <a:gd name="connsiteX169" fmla="*/ 471828 w 838884"/>
              <a:gd name="connsiteY169" fmla="*/ 174621 h 1256884"/>
              <a:gd name="connsiteX170" fmla="*/ 464631 w 838884"/>
              <a:gd name="connsiteY170" fmla="*/ 175919 h 1256884"/>
              <a:gd name="connsiteX171" fmla="*/ 457551 w 838884"/>
              <a:gd name="connsiteY171" fmla="*/ 177571 h 1256884"/>
              <a:gd name="connsiteX172" fmla="*/ 454012 w 838884"/>
              <a:gd name="connsiteY172" fmla="*/ 178397 h 1256884"/>
              <a:gd name="connsiteX173" fmla="*/ 452241 w 838884"/>
              <a:gd name="connsiteY173" fmla="*/ 178397 h 1256884"/>
              <a:gd name="connsiteX174" fmla="*/ 450354 w 838884"/>
              <a:gd name="connsiteY174" fmla="*/ 178397 h 1256884"/>
              <a:gd name="connsiteX175" fmla="*/ 443275 w 838884"/>
              <a:gd name="connsiteY175" fmla="*/ 180166 h 1256884"/>
              <a:gd name="connsiteX176" fmla="*/ 434425 w 838884"/>
              <a:gd name="connsiteY176" fmla="*/ 182645 h 1256884"/>
              <a:gd name="connsiteX177" fmla="*/ 433482 w 838884"/>
              <a:gd name="connsiteY177" fmla="*/ 182645 h 1256884"/>
              <a:gd name="connsiteX178" fmla="*/ 432774 w 838884"/>
              <a:gd name="connsiteY178" fmla="*/ 182645 h 1256884"/>
              <a:gd name="connsiteX179" fmla="*/ 431122 w 838884"/>
              <a:gd name="connsiteY179" fmla="*/ 182645 h 1256884"/>
              <a:gd name="connsiteX180" fmla="*/ 430296 w 838884"/>
              <a:gd name="connsiteY180" fmla="*/ 182645 h 1256884"/>
              <a:gd name="connsiteX181" fmla="*/ 426167 w 838884"/>
              <a:gd name="connsiteY181" fmla="*/ 184060 h 1256884"/>
              <a:gd name="connsiteX182" fmla="*/ 422509 w 838884"/>
              <a:gd name="connsiteY182" fmla="*/ 185240 h 1256884"/>
              <a:gd name="connsiteX183" fmla="*/ 420621 w 838884"/>
              <a:gd name="connsiteY183" fmla="*/ 185240 h 1256884"/>
              <a:gd name="connsiteX184" fmla="*/ 418733 w 838884"/>
              <a:gd name="connsiteY184" fmla="*/ 185830 h 1256884"/>
              <a:gd name="connsiteX185" fmla="*/ 416964 w 838884"/>
              <a:gd name="connsiteY185" fmla="*/ 186538 h 1256884"/>
              <a:gd name="connsiteX186" fmla="*/ 410121 w 838884"/>
              <a:gd name="connsiteY186" fmla="*/ 189016 h 1256884"/>
              <a:gd name="connsiteX187" fmla="*/ 278447 w 838884"/>
              <a:gd name="connsiteY187" fmla="*/ 277505 h 1256884"/>
              <a:gd name="connsiteX188" fmla="*/ 239040 w 838884"/>
              <a:gd name="connsiteY188" fmla="*/ 324700 h 1256884"/>
              <a:gd name="connsiteX189" fmla="*/ 238332 w 838884"/>
              <a:gd name="connsiteY189" fmla="*/ 314671 h 1256884"/>
              <a:gd name="connsiteX190" fmla="*/ 238332 w 838884"/>
              <a:gd name="connsiteY190" fmla="*/ 301103 h 1256884"/>
              <a:gd name="connsiteX191" fmla="*/ 238332 w 838884"/>
              <a:gd name="connsiteY191" fmla="*/ 291310 h 1256884"/>
              <a:gd name="connsiteX192" fmla="*/ 246591 w 838884"/>
              <a:gd name="connsiteY192" fmla="*/ 230193 h 1256884"/>
              <a:gd name="connsiteX193" fmla="*/ 248007 w 838884"/>
              <a:gd name="connsiteY193" fmla="*/ 224293 h 1256884"/>
              <a:gd name="connsiteX194" fmla="*/ 325642 w 838884"/>
              <a:gd name="connsiteY194" fmla="*/ 87901 h 1256884"/>
              <a:gd name="connsiteX195" fmla="*/ 431830 w 838884"/>
              <a:gd name="connsiteY195" fmla="*/ 19586 h 1256884"/>
              <a:gd name="connsiteX196" fmla="*/ 539670 w 838884"/>
              <a:gd name="connsiteY196" fmla="*/ 1 h 125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838884" h="1256884">
                <a:moveTo>
                  <a:pt x="485632" y="1031204"/>
                </a:moveTo>
                <a:cubicBezTo>
                  <a:pt x="477696" y="1031168"/>
                  <a:pt x="469890" y="1033198"/>
                  <a:pt x="462978" y="1037103"/>
                </a:cubicBezTo>
                <a:cubicBezTo>
                  <a:pt x="455933" y="1041315"/>
                  <a:pt x="450146" y="1047356"/>
                  <a:pt x="446225" y="1054565"/>
                </a:cubicBezTo>
                <a:cubicBezTo>
                  <a:pt x="441708" y="1062918"/>
                  <a:pt x="439470" y="1072322"/>
                  <a:pt x="439735" y="1081821"/>
                </a:cubicBezTo>
                <a:cubicBezTo>
                  <a:pt x="439500" y="1091425"/>
                  <a:pt x="441735" y="1100934"/>
                  <a:pt x="446225" y="1109429"/>
                </a:cubicBezTo>
                <a:cubicBezTo>
                  <a:pt x="450409" y="1116838"/>
                  <a:pt x="456580" y="1122926"/>
                  <a:pt x="464041" y="1127009"/>
                </a:cubicBezTo>
                <a:cubicBezTo>
                  <a:pt x="470782" y="1131150"/>
                  <a:pt x="478548" y="1133310"/>
                  <a:pt x="486458" y="1133262"/>
                </a:cubicBezTo>
                <a:cubicBezTo>
                  <a:pt x="494739" y="1133439"/>
                  <a:pt x="502908" y="1131315"/>
                  <a:pt x="510055" y="1127127"/>
                </a:cubicBezTo>
                <a:cubicBezTo>
                  <a:pt x="516935" y="1123045"/>
                  <a:pt x="522534" y="1117122"/>
                  <a:pt x="526219" y="1110019"/>
                </a:cubicBezTo>
                <a:cubicBezTo>
                  <a:pt x="530653" y="1101548"/>
                  <a:pt x="532846" y="1092085"/>
                  <a:pt x="532591" y="1082529"/>
                </a:cubicBezTo>
                <a:cubicBezTo>
                  <a:pt x="532862" y="1072935"/>
                  <a:pt x="530667" y="1063426"/>
                  <a:pt x="526219" y="1054919"/>
                </a:cubicBezTo>
                <a:cubicBezTo>
                  <a:pt x="522385" y="1047533"/>
                  <a:pt x="516481" y="1041422"/>
                  <a:pt x="509229" y="1037339"/>
                </a:cubicBezTo>
                <a:cubicBezTo>
                  <a:pt x="502082" y="1033151"/>
                  <a:pt x="493913" y="1031027"/>
                  <a:pt x="485632" y="1031204"/>
                </a:cubicBezTo>
                <a:close/>
                <a:moveTo>
                  <a:pt x="277858" y="1031087"/>
                </a:moveTo>
                <a:cubicBezTo>
                  <a:pt x="265900" y="1030827"/>
                  <a:pt x="254399" y="1035676"/>
                  <a:pt x="246238" y="1044419"/>
                </a:cubicBezTo>
                <a:cubicBezTo>
                  <a:pt x="237059" y="1055002"/>
                  <a:pt x="232436" y="1068783"/>
                  <a:pt x="233377" y="1082765"/>
                </a:cubicBezTo>
                <a:cubicBezTo>
                  <a:pt x="232509" y="1096640"/>
                  <a:pt x="236984" y="1110314"/>
                  <a:pt x="245883" y="1120992"/>
                </a:cubicBezTo>
                <a:cubicBezTo>
                  <a:pt x="253889" y="1129746"/>
                  <a:pt x="265291" y="1134608"/>
                  <a:pt x="277150" y="1134325"/>
                </a:cubicBezTo>
                <a:cubicBezTo>
                  <a:pt x="285055" y="1134301"/>
                  <a:pt x="292818" y="1132225"/>
                  <a:pt x="299685" y="1128308"/>
                </a:cubicBezTo>
                <a:cubicBezTo>
                  <a:pt x="306893" y="1124261"/>
                  <a:pt x="312758" y="1118185"/>
                  <a:pt x="316557" y="1110845"/>
                </a:cubicBezTo>
                <a:cubicBezTo>
                  <a:pt x="320936" y="1102067"/>
                  <a:pt x="323085" y="1092333"/>
                  <a:pt x="322811" y="1082529"/>
                </a:cubicBezTo>
                <a:cubicBezTo>
                  <a:pt x="323674" y="1068595"/>
                  <a:pt x="318963" y="1054884"/>
                  <a:pt x="309714" y="1044419"/>
                </a:cubicBezTo>
                <a:cubicBezTo>
                  <a:pt x="301429" y="1035712"/>
                  <a:pt x="289875" y="1030875"/>
                  <a:pt x="277858" y="1031087"/>
                </a:cubicBezTo>
                <a:close/>
                <a:moveTo>
                  <a:pt x="704615" y="1031086"/>
                </a:moveTo>
                <a:cubicBezTo>
                  <a:pt x="692664" y="1030850"/>
                  <a:pt x="681174" y="1035699"/>
                  <a:pt x="672995" y="1044418"/>
                </a:cubicBezTo>
                <a:cubicBezTo>
                  <a:pt x="663904" y="1055049"/>
                  <a:pt x="659331" y="1068806"/>
                  <a:pt x="660253" y="1082764"/>
                </a:cubicBezTo>
                <a:cubicBezTo>
                  <a:pt x="659335" y="1096639"/>
                  <a:pt x="663816" y="1110338"/>
                  <a:pt x="672759" y="1120991"/>
                </a:cubicBezTo>
                <a:cubicBezTo>
                  <a:pt x="680758" y="1129758"/>
                  <a:pt x="692164" y="1134619"/>
                  <a:pt x="704026" y="1134324"/>
                </a:cubicBezTo>
                <a:cubicBezTo>
                  <a:pt x="712011" y="1134335"/>
                  <a:pt x="719862" y="1132259"/>
                  <a:pt x="726797" y="1128307"/>
                </a:cubicBezTo>
                <a:lnTo>
                  <a:pt x="726562" y="1128307"/>
                </a:lnTo>
                <a:cubicBezTo>
                  <a:pt x="733738" y="1124260"/>
                  <a:pt x="739564" y="1118183"/>
                  <a:pt x="743315" y="1110844"/>
                </a:cubicBezTo>
                <a:cubicBezTo>
                  <a:pt x="747765" y="1102078"/>
                  <a:pt x="749954" y="1092344"/>
                  <a:pt x="749687" y="1082527"/>
                </a:cubicBezTo>
                <a:cubicBezTo>
                  <a:pt x="750551" y="1068594"/>
                  <a:pt x="745839" y="1054884"/>
                  <a:pt x="736590" y="1044418"/>
                </a:cubicBezTo>
                <a:cubicBezTo>
                  <a:pt x="728261" y="1035711"/>
                  <a:pt x="716668" y="1030873"/>
                  <a:pt x="704615" y="1031086"/>
                </a:cubicBezTo>
                <a:close/>
                <a:moveTo>
                  <a:pt x="705088" y="992622"/>
                </a:moveTo>
                <a:cubicBezTo>
                  <a:pt x="720966" y="992386"/>
                  <a:pt x="736641" y="996197"/>
                  <a:pt x="750631" y="1003712"/>
                </a:cubicBezTo>
                <a:cubicBezTo>
                  <a:pt x="764139" y="1011040"/>
                  <a:pt x="775334" y="1021989"/>
                  <a:pt x="782959" y="1035333"/>
                </a:cubicBezTo>
                <a:cubicBezTo>
                  <a:pt x="791027" y="1049728"/>
                  <a:pt x="795100" y="1066022"/>
                  <a:pt x="794757" y="1082527"/>
                </a:cubicBezTo>
                <a:cubicBezTo>
                  <a:pt x="795211" y="1099046"/>
                  <a:pt x="791132" y="1115364"/>
                  <a:pt x="782959" y="1129723"/>
                </a:cubicBezTo>
                <a:cubicBezTo>
                  <a:pt x="775206" y="1143043"/>
                  <a:pt x="763941" y="1153980"/>
                  <a:pt x="750395" y="1161342"/>
                </a:cubicBezTo>
                <a:cubicBezTo>
                  <a:pt x="736258" y="1169095"/>
                  <a:pt x="720388" y="1173154"/>
                  <a:pt x="704262" y="1173142"/>
                </a:cubicBezTo>
                <a:cubicBezTo>
                  <a:pt x="688316" y="1173212"/>
                  <a:pt x="672624" y="1169153"/>
                  <a:pt x="658719" y="1161342"/>
                </a:cubicBezTo>
                <a:cubicBezTo>
                  <a:pt x="645412" y="1153992"/>
                  <a:pt x="634450" y="1143031"/>
                  <a:pt x="627099" y="1129723"/>
                </a:cubicBezTo>
                <a:cubicBezTo>
                  <a:pt x="619109" y="1115293"/>
                  <a:pt x="615042" y="1099022"/>
                  <a:pt x="615300" y="1082527"/>
                </a:cubicBezTo>
                <a:cubicBezTo>
                  <a:pt x="615042" y="1066033"/>
                  <a:pt x="619109" y="1049763"/>
                  <a:pt x="627099" y="1035333"/>
                </a:cubicBezTo>
                <a:cubicBezTo>
                  <a:pt x="634722" y="1021989"/>
                  <a:pt x="645919" y="1011040"/>
                  <a:pt x="659427" y="1003712"/>
                </a:cubicBezTo>
                <a:cubicBezTo>
                  <a:pt x="673454" y="996186"/>
                  <a:pt x="689171" y="992374"/>
                  <a:pt x="705088" y="992622"/>
                </a:cubicBezTo>
                <a:close/>
                <a:moveTo>
                  <a:pt x="278447" y="992505"/>
                </a:moveTo>
                <a:cubicBezTo>
                  <a:pt x="294359" y="992293"/>
                  <a:pt x="310067" y="996103"/>
                  <a:pt x="324108" y="1003595"/>
                </a:cubicBezTo>
                <a:cubicBezTo>
                  <a:pt x="337573" y="1010947"/>
                  <a:pt x="348726" y="1021895"/>
                  <a:pt x="356318" y="1035216"/>
                </a:cubicBezTo>
                <a:cubicBezTo>
                  <a:pt x="364386" y="1049610"/>
                  <a:pt x="368459" y="1065904"/>
                  <a:pt x="368117" y="1082410"/>
                </a:cubicBezTo>
                <a:cubicBezTo>
                  <a:pt x="368519" y="1098917"/>
                  <a:pt x="364441" y="1115223"/>
                  <a:pt x="356318" y="1129606"/>
                </a:cubicBezTo>
                <a:cubicBezTo>
                  <a:pt x="348488" y="1142950"/>
                  <a:pt x="337142" y="1153887"/>
                  <a:pt x="323519" y="1161225"/>
                </a:cubicBezTo>
                <a:cubicBezTo>
                  <a:pt x="309386" y="1169001"/>
                  <a:pt x="293513" y="1173059"/>
                  <a:pt x="277386" y="1173025"/>
                </a:cubicBezTo>
                <a:cubicBezTo>
                  <a:pt x="261451" y="1173131"/>
                  <a:pt x="245759" y="1169107"/>
                  <a:pt x="231843" y="1161344"/>
                </a:cubicBezTo>
                <a:cubicBezTo>
                  <a:pt x="218535" y="1153993"/>
                  <a:pt x="207574" y="1143032"/>
                  <a:pt x="200222" y="1129724"/>
                </a:cubicBezTo>
                <a:cubicBezTo>
                  <a:pt x="192233" y="1115293"/>
                  <a:pt x="188166" y="1099023"/>
                  <a:pt x="188424" y="1082529"/>
                </a:cubicBezTo>
                <a:cubicBezTo>
                  <a:pt x="188081" y="1066022"/>
                  <a:pt x="192154" y="1049728"/>
                  <a:pt x="200222" y="1035335"/>
                </a:cubicBezTo>
                <a:cubicBezTo>
                  <a:pt x="207764" y="1021967"/>
                  <a:pt x="218930" y="1011005"/>
                  <a:pt x="232433" y="1003714"/>
                </a:cubicBezTo>
                <a:cubicBezTo>
                  <a:pt x="246568" y="996127"/>
                  <a:pt x="262406" y="992269"/>
                  <a:pt x="278447" y="992505"/>
                </a:cubicBezTo>
                <a:close/>
                <a:moveTo>
                  <a:pt x="474777" y="990617"/>
                </a:moveTo>
                <a:cubicBezTo>
                  <a:pt x="486961" y="990829"/>
                  <a:pt x="498893" y="994108"/>
                  <a:pt x="509466" y="1000173"/>
                </a:cubicBezTo>
                <a:cubicBezTo>
                  <a:pt x="518847" y="1004787"/>
                  <a:pt x="526952" y="1011630"/>
                  <a:pt x="533062" y="1020113"/>
                </a:cubicBezTo>
                <a:lnTo>
                  <a:pt x="533062" y="995336"/>
                </a:lnTo>
                <a:lnTo>
                  <a:pt x="577426" y="995336"/>
                </a:lnTo>
                <a:lnTo>
                  <a:pt x="577426" y="1170900"/>
                </a:lnTo>
                <a:cubicBezTo>
                  <a:pt x="577650" y="1185908"/>
                  <a:pt x="574293" y="1200751"/>
                  <a:pt x="567633" y="1214201"/>
                </a:cubicBezTo>
                <a:cubicBezTo>
                  <a:pt x="561100" y="1227226"/>
                  <a:pt x="550775" y="1237963"/>
                  <a:pt x="538018" y="1244996"/>
                </a:cubicBezTo>
                <a:cubicBezTo>
                  <a:pt x="523587" y="1252983"/>
                  <a:pt x="507316" y="1257054"/>
                  <a:pt x="490823" y="1256794"/>
                </a:cubicBezTo>
                <a:cubicBezTo>
                  <a:pt x="469191" y="1257714"/>
                  <a:pt x="447839" y="1251638"/>
                  <a:pt x="429942" y="1239451"/>
                </a:cubicBezTo>
                <a:cubicBezTo>
                  <a:pt x="414375" y="1228513"/>
                  <a:pt x="404475" y="1211216"/>
                  <a:pt x="402924" y="1192256"/>
                </a:cubicBezTo>
                <a:lnTo>
                  <a:pt x="446696" y="1192256"/>
                </a:lnTo>
                <a:cubicBezTo>
                  <a:pt x="449453" y="1199677"/>
                  <a:pt x="454824" y="1205848"/>
                  <a:pt x="461799" y="1209600"/>
                </a:cubicBezTo>
                <a:cubicBezTo>
                  <a:pt x="470226" y="1214555"/>
                  <a:pt x="479872" y="1217045"/>
                  <a:pt x="489644" y="1216796"/>
                </a:cubicBezTo>
                <a:cubicBezTo>
                  <a:pt x="501193" y="1217233"/>
                  <a:pt x="512426" y="1212974"/>
                  <a:pt x="520792" y="1204998"/>
                </a:cubicBezTo>
                <a:cubicBezTo>
                  <a:pt x="529546" y="1195394"/>
                  <a:pt x="533832" y="1182533"/>
                  <a:pt x="532591" y="1169602"/>
                </a:cubicBezTo>
                <a:lnTo>
                  <a:pt x="532591" y="1142583"/>
                </a:lnTo>
                <a:cubicBezTo>
                  <a:pt x="526423" y="1151137"/>
                  <a:pt x="518342" y="1158122"/>
                  <a:pt x="508993" y="1162995"/>
                </a:cubicBezTo>
                <a:cubicBezTo>
                  <a:pt x="498465" y="1168588"/>
                  <a:pt x="486696" y="1171431"/>
                  <a:pt x="474777" y="1171254"/>
                </a:cubicBezTo>
                <a:cubicBezTo>
                  <a:pt x="460515" y="1171242"/>
                  <a:pt x="446556" y="1167148"/>
                  <a:pt x="434543" y="1159455"/>
                </a:cubicBezTo>
                <a:cubicBezTo>
                  <a:pt x="422172" y="1151668"/>
                  <a:pt x="412206" y="1140602"/>
                  <a:pt x="405755" y="1127481"/>
                </a:cubicBezTo>
                <a:cubicBezTo>
                  <a:pt x="398501" y="1112827"/>
                  <a:pt x="394861" y="1096639"/>
                  <a:pt x="395136" y="1080287"/>
                </a:cubicBezTo>
                <a:cubicBezTo>
                  <a:pt x="394762" y="1063921"/>
                  <a:pt x="398408" y="1047723"/>
                  <a:pt x="405755" y="1033092"/>
                </a:cubicBezTo>
                <a:cubicBezTo>
                  <a:pt x="412107" y="1020066"/>
                  <a:pt x="422056" y="1009141"/>
                  <a:pt x="434425" y="1001589"/>
                </a:cubicBezTo>
                <a:cubicBezTo>
                  <a:pt x="446588" y="994239"/>
                  <a:pt x="460565" y="990440"/>
                  <a:pt x="474777" y="990617"/>
                </a:cubicBezTo>
                <a:close/>
                <a:moveTo>
                  <a:pt x="48964" y="950030"/>
                </a:moveTo>
                <a:lnTo>
                  <a:pt x="93090" y="950030"/>
                </a:lnTo>
                <a:lnTo>
                  <a:pt x="93090" y="1134679"/>
                </a:lnTo>
                <a:lnTo>
                  <a:pt x="165417" y="1134679"/>
                </a:lnTo>
                <a:lnTo>
                  <a:pt x="165417" y="1170075"/>
                </a:lnTo>
                <a:lnTo>
                  <a:pt x="48964" y="1170075"/>
                </a:lnTo>
                <a:close/>
                <a:moveTo>
                  <a:pt x="1061" y="514187"/>
                </a:moveTo>
                <a:cubicBezTo>
                  <a:pt x="12963" y="530716"/>
                  <a:pt x="26182" y="546267"/>
                  <a:pt x="40588" y="560673"/>
                </a:cubicBezTo>
                <a:cubicBezTo>
                  <a:pt x="86233" y="606547"/>
                  <a:pt x="143233" y="639476"/>
                  <a:pt x="205768" y="656125"/>
                </a:cubicBezTo>
                <a:cubicBezTo>
                  <a:pt x="225124" y="661186"/>
                  <a:pt x="244850" y="664690"/>
                  <a:pt x="264762" y="666625"/>
                </a:cubicBezTo>
                <a:lnTo>
                  <a:pt x="276560" y="667569"/>
                </a:lnTo>
                <a:cubicBezTo>
                  <a:pt x="284112" y="667569"/>
                  <a:pt x="291662" y="668277"/>
                  <a:pt x="299331" y="668277"/>
                </a:cubicBezTo>
                <a:cubicBezTo>
                  <a:pt x="320211" y="668277"/>
                  <a:pt x="341052" y="666495"/>
                  <a:pt x="361629" y="662967"/>
                </a:cubicBezTo>
                <a:cubicBezTo>
                  <a:pt x="382294" y="659369"/>
                  <a:pt x="402620" y="654035"/>
                  <a:pt x="422392" y="647040"/>
                </a:cubicBezTo>
                <a:lnTo>
                  <a:pt x="429942" y="644325"/>
                </a:lnTo>
                <a:cubicBezTo>
                  <a:pt x="479302" y="626156"/>
                  <a:pt x="524197" y="597639"/>
                  <a:pt x="561616" y="560673"/>
                </a:cubicBezTo>
                <a:cubicBezTo>
                  <a:pt x="575885" y="546278"/>
                  <a:pt x="588984" y="530776"/>
                  <a:pt x="600788" y="514304"/>
                </a:cubicBezTo>
                <a:lnTo>
                  <a:pt x="601496" y="524569"/>
                </a:lnTo>
                <a:cubicBezTo>
                  <a:pt x="601023" y="528935"/>
                  <a:pt x="601141" y="533418"/>
                  <a:pt x="601141" y="538020"/>
                </a:cubicBezTo>
                <a:cubicBezTo>
                  <a:pt x="601109" y="561511"/>
                  <a:pt x="598337" y="584908"/>
                  <a:pt x="592883" y="607750"/>
                </a:cubicBezTo>
                <a:cubicBezTo>
                  <a:pt x="592293" y="609992"/>
                  <a:pt x="591820" y="612351"/>
                  <a:pt x="591230" y="614593"/>
                </a:cubicBezTo>
                <a:cubicBezTo>
                  <a:pt x="577727" y="665941"/>
                  <a:pt x="550811" y="712770"/>
                  <a:pt x="513242" y="750277"/>
                </a:cubicBezTo>
                <a:cubicBezTo>
                  <a:pt x="483085" y="780317"/>
                  <a:pt x="446889" y="803596"/>
                  <a:pt x="407054" y="818592"/>
                </a:cubicBezTo>
                <a:cubicBezTo>
                  <a:pt x="372931" y="831488"/>
                  <a:pt x="336752" y="838083"/>
                  <a:pt x="300276" y="838059"/>
                </a:cubicBezTo>
                <a:cubicBezTo>
                  <a:pt x="223649" y="838189"/>
                  <a:pt x="149903" y="808870"/>
                  <a:pt x="94271" y="756177"/>
                </a:cubicBezTo>
                <a:lnTo>
                  <a:pt x="88018" y="750159"/>
                </a:lnTo>
                <a:lnTo>
                  <a:pt x="81883" y="743788"/>
                </a:lnTo>
                <a:cubicBezTo>
                  <a:pt x="29188" y="688157"/>
                  <a:pt x="-124" y="614404"/>
                  <a:pt x="0" y="537783"/>
                </a:cubicBezTo>
                <a:cubicBezTo>
                  <a:pt x="0" y="529761"/>
                  <a:pt x="0" y="521856"/>
                  <a:pt x="1061" y="514187"/>
                </a:cubicBezTo>
                <a:close/>
                <a:moveTo>
                  <a:pt x="524567" y="237863"/>
                </a:moveTo>
                <a:lnTo>
                  <a:pt x="538136" y="237863"/>
                </a:lnTo>
                <a:cubicBezTo>
                  <a:pt x="544625" y="237863"/>
                  <a:pt x="550996" y="237863"/>
                  <a:pt x="557486" y="237863"/>
                </a:cubicBezTo>
                <a:cubicBezTo>
                  <a:pt x="576858" y="239089"/>
                  <a:pt x="596064" y="242205"/>
                  <a:pt x="614827" y="247183"/>
                </a:cubicBezTo>
                <a:cubicBezTo>
                  <a:pt x="666214" y="260752"/>
                  <a:pt x="713026" y="287853"/>
                  <a:pt x="750393" y="325645"/>
                </a:cubicBezTo>
                <a:cubicBezTo>
                  <a:pt x="780418" y="355566"/>
                  <a:pt x="803744" y="391517"/>
                  <a:pt x="818826" y="431124"/>
                </a:cubicBezTo>
                <a:cubicBezTo>
                  <a:pt x="831922" y="465294"/>
                  <a:pt x="838718" y="501551"/>
                  <a:pt x="838884" y="538139"/>
                </a:cubicBezTo>
                <a:cubicBezTo>
                  <a:pt x="838943" y="614747"/>
                  <a:pt x="809647" y="688477"/>
                  <a:pt x="757001" y="744144"/>
                </a:cubicBezTo>
                <a:lnTo>
                  <a:pt x="750866" y="750397"/>
                </a:lnTo>
                <a:lnTo>
                  <a:pt x="744612" y="756532"/>
                </a:lnTo>
                <a:cubicBezTo>
                  <a:pt x="688967" y="809201"/>
                  <a:pt x="615229" y="838509"/>
                  <a:pt x="538608" y="838415"/>
                </a:cubicBezTo>
                <a:cubicBezTo>
                  <a:pt x="530585" y="838415"/>
                  <a:pt x="522680" y="838415"/>
                  <a:pt x="515011" y="837352"/>
                </a:cubicBezTo>
                <a:cubicBezTo>
                  <a:pt x="531573" y="825566"/>
                  <a:pt x="547159" y="812469"/>
                  <a:pt x="561615" y="798182"/>
                </a:cubicBezTo>
                <a:cubicBezTo>
                  <a:pt x="607411" y="752497"/>
                  <a:pt x="640300" y="695509"/>
                  <a:pt x="656949" y="633000"/>
                </a:cubicBezTo>
                <a:cubicBezTo>
                  <a:pt x="660024" y="621331"/>
                  <a:pt x="662506" y="609520"/>
                  <a:pt x="664381" y="597604"/>
                </a:cubicBezTo>
                <a:cubicBezTo>
                  <a:pt x="665680" y="589817"/>
                  <a:pt x="666741" y="582030"/>
                  <a:pt x="667449" y="574006"/>
                </a:cubicBezTo>
                <a:cubicBezTo>
                  <a:pt x="668629" y="562208"/>
                  <a:pt x="669219" y="550410"/>
                  <a:pt x="669219" y="538610"/>
                </a:cubicBezTo>
                <a:cubicBezTo>
                  <a:pt x="669318" y="493929"/>
                  <a:pt x="661323" y="449602"/>
                  <a:pt x="645622" y="407763"/>
                </a:cubicBezTo>
                <a:cubicBezTo>
                  <a:pt x="636571" y="383882"/>
                  <a:pt x="625022" y="361017"/>
                  <a:pt x="611169" y="339567"/>
                </a:cubicBezTo>
                <a:cubicBezTo>
                  <a:pt x="596953" y="317138"/>
                  <a:pt x="580337" y="296337"/>
                  <a:pt x="561615" y="277506"/>
                </a:cubicBezTo>
                <a:cubicBezTo>
                  <a:pt x="546980" y="263254"/>
                  <a:pt x="531196" y="250227"/>
                  <a:pt x="514421" y="238570"/>
                </a:cubicBezTo>
                <a:close/>
                <a:moveTo>
                  <a:pt x="301220" y="119"/>
                </a:moveTo>
                <a:cubicBezTo>
                  <a:pt x="309242" y="119"/>
                  <a:pt x="317147" y="119"/>
                  <a:pt x="324817" y="1062"/>
                </a:cubicBezTo>
                <a:lnTo>
                  <a:pt x="323637" y="1888"/>
                </a:lnTo>
                <a:cubicBezTo>
                  <a:pt x="307581" y="13451"/>
                  <a:pt x="292471" y="26276"/>
                  <a:pt x="278448" y="40234"/>
                </a:cubicBezTo>
                <a:cubicBezTo>
                  <a:pt x="232533" y="86060"/>
                  <a:pt x="199630" y="143272"/>
                  <a:pt x="183115" y="206006"/>
                </a:cubicBezTo>
                <a:cubicBezTo>
                  <a:pt x="175124" y="236823"/>
                  <a:pt x="171158" y="268551"/>
                  <a:pt x="171317" y="300395"/>
                </a:cubicBezTo>
                <a:cubicBezTo>
                  <a:pt x="171217" y="345006"/>
                  <a:pt x="179212" y="389251"/>
                  <a:pt x="194913" y="431006"/>
                </a:cubicBezTo>
                <a:cubicBezTo>
                  <a:pt x="213224" y="479676"/>
                  <a:pt x="241703" y="523885"/>
                  <a:pt x="278448" y="560673"/>
                </a:cubicBezTo>
                <a:cubicBezTo>
                  <a:pt x="292793" y="574949"/>
                  <a:pt x="308259" y="588046"/>
                  <a:pt x="324699" y="599845"/>
                </a:cubicBezTo>
                <a:cubicBezTo>
                  <a:pt x="316912" y="600553"/>
                  <a:pt x="309007" y="600907"/>
                  <a:pt x="301102" y="600907"/>
                </a:cubicBezTo>
                <a:cubicBezTo>
                  <a:pt x="275209" y="600942"/>
                  <a:pt x="249425" y="597568"/>
                  <a:pt x="224410" y="590878"/>
                </a:cubicBezTo>
                <a:cubicBezTo>
                  <a:pt x="173113" y="577345"/>
                  <a:pt x="126330" y="550433"/>
                  <a:pt x="88844" y="512889"/>
                </a:cubicBezTo>
                <a:cubicBezTo>
                  <a:pt x="58820" y="482967"/>
                  <a:pt x="35494" y="447017"/>
                  <a:pt x="20411" y="407409"/>
                </a:cubicBezTo>
                <a:cubicBezTo>
                  <a:pt x="7489" y="373169"/>
                  <a:pt x="853" y="336876"/>
                  <a:pt x="826" y="300277"/>
                </a:cubicBezTo>
                <a:cubicBezTo>
                  <a:pt x="708" y="223692"/>
                  <a:pt x="30022" y="149974"/>
                  <a:pt x="82709" y="94390"/>
                </a:cubicBezTo>
                <a:lnTo>
                  <a:pt x="88844" y="88019"/>
                </a:lnTo>
                <a:cubicBezTo>
                  <a:pt x="90850" y="86013"/>
                  <a:pt x="93091" y="84008"/>
                  <a:pt x="95097" y="81884"/>
                </a:cubicBezTo>
                <a:cubicBezTo>
                  <a:pt x="150829" y="29285"/>
                  <a:pt x="224587" y="25"/>
                  <a:pt x="301220" y="119"/>
                </a:cubicBezTo>
                <a:close/>
                <a:moveTo>
                  <a:pt x="539670" y="1"/>
                </a:moveTo>
                <a:cubicBezTo>
                  <a:pt x="616027" y="1"/>
                  <a:pt x="689470" y="29309"/>
                  <a:pt x="744848" y="81883"/>
                </a:cubicBezTo>
                <a:lnTo>
                  <a:pt x="751101" y="87901"/>
                </a:lnTo>
                <a:lnTo>
                  <a:pt x="757237" y="94154"/>
                </a:lnTo>
                <a:cubicBezTo>
                  <a:pt x="809776" y="149868"/>
                  <a:pt x="838990" y="223586"/>
                  <a:pt x="838884" y="300159"/>
                </a:cubicBezTo>
                <a:cubicBezTo>
                  <a:pt x="838884" y="308064"/>
                  <a:pt x="838884" y="316087"/>
                  <a:pt x="837822" y="323756"/>
                </a:cubicBezTo>
                <a:cubicBezTo>
                  <a:pt x="826047" y="307296"/>
                  <a:pt x="812950" y="291828"/>
                  <a:pt x="798650" y="277505"/>
                </a:cubicBezTo>
                <a:cubicBezTo>
                  <a:pt x="753004" y="231632"/>
                  <a:pt x="696004" y="198702"/>
                  <a:pt x="633469" y="182054"/>
                </a:cubicBezTo>
                <a:cubicBezTo>
                  <a:pt x="610318" y="175801"/>
                  <a:pt x="586605" y="171848"/>
                  <a:pt x="562678" y="170256"/>
                </a:cubicBezTo>
                <a:cubicBezTo>
                  <a:pt x="554772" y="169666"/>
                  <a:pt x="546867" y="169429"/>
                  <a:pt x="539080" y="169429"/>
                </a:cubicBezTo>
                <a:lnTo>
                  <a:pt x="522443" y="169429"/>
                </a:lnTo>
                <a:cubicBezTo>
                  <a:pt x="515247" y="169429"/>
                  <a:pt x="507932" y="170374"/>
                  <a:pt x="500734" y="171082"/>
                </a:cubicBezTo>
                <a:lnTo>
                  <a:pt x="486221" y="172969"/>
                </a:lnTo>
                <a:lnTo>
                  <a:pt x="479025" y="174031"/>
                </a:lnTo>
                <a:lnTo>
                  <a:pt x="475839" y="174621"/>
                </a:lnTo>
                <a:lnTo>
                  <a:pt x="475131" y="174621"/>
                </a:lnTo>
                <a:lnTo>
                  <a:pt x="471828" y="174621"/>
                </a:lnTo>
                <a:lnTo>
                  <a:pt x="464631" y="175919"/>
                </a:lnTo>
                <a:lnTo>
                  <a:pt x="457551" y="177571"/>
                </a:lnTo>
                <a:lnTo>
                  <a:pt x="454012" y="178397"/>
                </a:lnTo>
                <a:lnTo>
                  <a:pt x="452241" y="178397"/>
                </a:lnTo>
                <a:lnTo>
                  <a:pt x="450354" y="178397"/>
                </a:lnTo>
                <a:lnTo>
                  <a:pt x="443275" y="180166"/>
                </a:lnTo>
                <a:lnTo>
                  <a:pt x="434425" y="182645"/>
                </a:lnTo>
                <a:lnTo>
                  <a:pt x="433482" y="182645"/>
                </a:lnTo>
                <a:lnTo>
                  <a:pt x="432774" y="182645"/>
                </a:lnTo>
                <a:lnTo>
                  <a:pt x="431122" y="182645"/>
                </a:lnTo>
                <a:lnTo>
                  <a:pt x="430296" y="182645"/>
                </a:lnTo>
                <a:lnTo>
                  <a:pt x="426167" y="184060"/>
                </a:lnTo>
                <a:lnTo>
                  <a:pt x="422509" y="185240"/>
                </a:lnTo>
                <a:lnTo>
                  <a:pt x="420621" y="185240"/>
                </a:lnTo>
                <a:lnTo>
                  <a:pt x="418733" y="185830"/>
                </a:lnTo>
                <a:lnTo>
                  <a:pt x="416964" y="186538"/>
                </a:lnTo>
                <a:lnTo>
                  <a:pt x="410121" y="189016"/>
                </a:lnTo>
                <a:cubicBezTo>
                  <a:pt x="360339" y="208625"/>
                  <a:pt x="315413" y="238817"/>
                  <a:pt x="278447" y="277505"/>
                </a:cubicBezTo>
                <a:cubicBezTo>
                  <a:pt x="263995" y="292089"/>
                  <a:pt x="250812" y="307875"/>
                  <a:pt x="239040" y="324700"/>
                </a:cubicBezTo>
                <a:lnTo>
                  <a:pt x="238332" y="314671"/>
                </a:lnTo>
                <a:cubicBezTo>
                  <a:pt x="238332" y="310069"/>
                  <a:pt x="238332" y="305587"/>
                  <a:pt x="238332" y="301103"/>
                </a:cubicBezTo>
                <a:cubicBezTo>
                  <a:pt x="238332" y="296619"/>
                  <a:pt x="238332" y="294614"/>
                  <a:pt x="238332" y="291310"/>
                </a:cubicBezTo>
                <a:cubicBezTo>
                  <a:pt x="239019" y="270709"/>
                  <a:pt x="241785" y="250238"/>
                  <a:pt x="246591" y="230193"/>
                </a:cubicBezTo>
                <a:cubicBezTo>
                  <a:pt x="246591" y="228188"/>
                  <a:pt x="247417" y="226299"/>
                  <a:pt x="248007" y="224293"/>
                </a:cubicBezTo>
                <a:cubicBezTo>
                  <a:pt x="261246" y="172710"/>
                  <a:pt x="288052" y="125621"/>
                  <a:pt x="325642" y="87901"/>
                </a:cubicBezTo>
                <a:cubicBezTo>
                  <a:pt x="355798" y="57862"/>
                  <a:pt x="391995" y="34583"/>
                  <a:pt x="431830" y="19586"/>
                </a:cubicBezTo>
                <a:cubicBezTo>
                  <a:pt x="466279" y="6525"/>
                  <a:pt x="502830" y="-105"/>
                  <a:pt x="539670" y="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700">
                <a:noFill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49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hlaví oddílu – B s fotk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8">
            <a:extLst>
              <a:ext uri="{FF2B5EF4-FFF2-40B4-BE49-F238E27FC236}">
                <a16:creationId xmlns:a16="http://schemas.microsoft.com/office/drawing/2014/main" id="{7888FA25-F0D1-B87C-86F0-53E0B0EF45A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6">
              <a:lumMod val="20000"/>
              <a:lumOff val="80000"/>
              <a:alpha val="78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9" name="Zástupný text 4">
            <a:extLst>
              <a:ext uri="{FF2B5EF4-FFF2-40B4-BE49-F238E27FC236}">
                <a16:creationId xmlns:a16="http://schemas.microsoft.com/office/drawing/2014/main" id="{43C6D599-B786-6548-76FA-B707BC0C795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12192000" cy="6858000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8900000" scaled="1"/>
          </a:gra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4AFDEA-97D3-EE34-6E5A-44457E9B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128" y="3232880"/>
            <a:ext cx="6215744" cy="1329595"/>
          </a:xfrm>
        </p:spPr>
        <p:txBody>
          <a:bodyPr wrap="square" anchor="b">
            <a:sp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8DC90E8-C5EB-B941-FD01-667E91648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88128" y="4855470"/>
            <a:ext cx="6215744" cy="27699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B0CDC5A-25B0-56DC-7DDF-D708582B8D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0654" y="1170215"/>
            <a:ext cx="908508" cy="1361200"/>
          </a:xfrm>
          <a:custGeom>
            <a:avLst/>
            <a:gdLst>
              <a:gd name="connsiteX0" fmla="*/ 485632 w 838884"/>
              <a:gd name="connsiteY0" fmla="*/ 1031204 h 1256884"/>
              <a:gd name="connsiteX1" fmla="*/ 462978 w 838884"/>
              <a:gd name="connsiteY1" fmla="*/ 1037103 h 1256884"/>
              <a:gd name="connsiteX2" fmla="*/ 446225 w 838884"/>
              <a:gd name="connsiteY2" fmla="*/ 1054565 h 1256884"/>
              <a:gd name="connsiteX3" fmla="*/ 439735 w 838884"/>
              <a:gd name="connsiteY3" fmla="*/ 1081821 h 1256884"/>
              <a:gd name="connsiteX4" fmla="*/ 446225 w 838884"/>
              <a:gd name="connsiteY4" fmla="*/ 1109429 h 1256884"/>
              <a:gd name="connsiteX5" fmla="*/ 464041 w 838884"/>
              <a:gd name="connsiteY5" fmla="*/ 1127009 h 1256884"/>
              <a:gd name="connsiteX6" fmla="*/ 486458 w 838884"/>
              <a:gd name="connsiteY6" fmla="*/ 1133262 h 1256884"/>
              <a:gd name="connsiteX7" fmla="*/ 510055 w 838884"/>
              <a:gd name="connsiteY7" fmla="*/ 1127127 h 1256884"/>
              <a:gd name="connsiteX8" fmla="*/ 526219 w 838884"/>
              <a:gd name="connsiteY8" fmla="*/ 1110019 h 1256884"/>
              <a:gd name="connsiteX9" fmla="*/ 532591 w 838884"/>
              <a:gd name="connsiteY9" fmla="*/ 1082529 h 1256884"/>
              <a:gd name="connsiteX10" fmla="*/ 526219 w 838884"/>
              <a:gd name="connsiteY10" fmla="*/ 1054919 h 1256884"/>
              <a:gd name="connsiteX11" fmla="*/ 509229 w 838884"/>
              <a:gd name="connsiteY11" fmla="*/ 1037339 h 1256884"/>
              <a:gd name="connsiteX12" fmla="*/ 485632 w 838884"/>
              <a:gd name="connsiteY12" fmla="*/ 1031204 h 1256884"/>
              <a:gd name="connsiteX13" fmla="*/ 277858 w 838884"/>
              <a:gd name="connsiteY13" fmla="*/ 1031087 h 1256884"/>
              <a:gd name="connsiteX14" fmla="*/ 246238 w 838884"/>
              <a:gd name="connsiteY14" fmla="*/ 1044419 h 1256884"/>
              <a:gd name="connsiteX15" fmla="*/ 233377 w 838884"/>
              <a:gd name="connsiteY15" fmla="*/ 1082765 h 1256884"/>
              <a:gd name="connsiteX16" fmla="*/ 245883 w 838884"/>
              <a:gd name="connsiteY16" fmla="*/ 1120992 h 1256884"/>
              <a:gd name="connsiteX17" fmla="*/ 277150 w 838884"/>
              <a:gd name="connsiteY17" fmla="*/ 1134325 h 1256884"/>
              <a:gd name="connsiteX18" fmla="*/ 299685 w 838884"/>
              <a:gd name="connsiteY18" fmla="*/ 1128308 h 1256884"/>
              <a:gd name="connsiteX19" fmla="*/ 316557 w 838884"/>
              <a:gd name="connsiteY19" fmla="*/ 1110845 h 1256884"/>
              <a:gd name="connsiteX20" fmla="*/ 322811 w 838884"/>
              <a:gd name="connsiteY20" fmla="*/ 1082529 h 1256884"/>
              <a:gd name="connsiteX21" fmla="*/ 309714 w 838884"/>
              <a:gd name="connsiteY21" fmla="*/ 1044419 h 1256884"/>
              <a:gd name="connsiteX22" fmla="*/ 277858 w 838884"/>
              <a:gd name="connsiteY22" fmla="*/ 1031087 h 1256884"/>
              <a:gd name="connsiteX23" fmla="*/ 704615 w 838884"/>
              <a:gd name="connsiteY23" fmla="*/ 1031086 h 1256884"/>
              <a:gd name="connsiteX24" fmla="*/ 672995 w 838884"/>
              <a:gd name="connsiteY24" fmla="*/ 1044418 h 1256884"/>
              <a:gd name="connsiteX25" fmla="*/ 660253 w 838884"/>
              <a:gd name="connsiteY25" fmla="*/ 1082764 h 1256884"/>
              <a:gd name="connsiteX26" fmla="*/ 672759 w 838884"/>
              <a:gd name="connsiteY26" fmla="*/ 1120991 h 1256884"/>
              <a:gd name="connsiteX27" fmla="*/ 704026 w 838884"/>
              <a:gd name="connsiteY27" fmla="*/ 1134324 h 1256884"/>
              <a:gd name="connsiteX28" fmla="*/ 726797 w 838884"/>
              <a:gd name="connsiteY28" fmla="*/ 1128307 h 1256884"/>
              <a:gd name="connsiteX29" fmla="*/ 726562 w 838884"/>
              <a:gd name="connsiteY29" fmla="*/ 1128307 h 1256884"/>
              <a:gd name="connsiteX30" fmla="*/ 743315 w 838884"/>
              <a:gd name="connsiteY30" fmla="*/ 1110844 h 1256884"/>
              <a:gd name="connsiteX31" fmla="*/ 749687 w 838884"/>
              <a:gd name="connsiteY31" fmla="*/ 1082527 h 1256884"/>
              <a:gd name="connsiteX32" fmla="*/ 736590 w 838884"/>
              <a:gd name="connsiteY32" fmla="*/ 1044418 h 1256884"/>
              <a:gd name="connsiteX33" fmla="*/ 704615 w 838884"/>
              <a:gd name="connsiteY33" fmla="*/ 1031086 h 1256884"/>
              <a:gd name="connsiteX34" fmla="*/ 705088 w 838884"/>
              <a:gd name="connsiteY34" fmla="*/ 992622 h 1256884"/>
              <a:gd name="connsiteX35" fmla="*/ 750631 w 838884"/>
              <a:gd name="connsiteY35" fmla="*/ 1003712 h 1256884"/>
              <a:gd name="connsiteX36" fmla="*/ 782959 w 838884"/>
              <a:gd name="connsiteY36" fmla="*/ 1035333 h 1256884"/>
              <a:gd name="connsiteX37" fmla="*/ 794757 w 838884"/>
              <a:gd name="connsiteY37" fmla="*/ 1082527 h 1256884"/>
              <a:gd name="connsiteX38" fmla="*/ 782959 w 838884"/>
              <a:gd name="connsiteY38" fmla="*/ 1129723 h 1256884"/>
              <a:gd name="connsiteX39" fmla="*/ 750395 w 838884"/>
              <a:gd name="connsiteY39" fmla="*/ 1161342 h 1256884"/>
              <a:gd name="connsiteX40" fmla="*/ 704262 w 838884"/>
              <a:gd name="connsiteY40" fmla="*/ 1173142 h 1256884"/>
              <a:gd name="connsiteX41" fmla="*/ 658719 w 838884"/>
              <a:gd name="connsiteY41" fmla="*/ 1161342 h 1256884"/>
              <a:gd name="connsiteX42" fmla="*/ 627099 w 838884"/>
              <a:gd name="connsiteY42" fmla="*/ 1129723 h 1256884"/>
              <a:gd name="connsiteX43" fmla="*/ 615300 w 838884"/>
              <a:gd name="connsiteY43" fmla="*/ 1082527 h 1256884"/>
              <a:gd name="connsiteX44" fmla="*/ 627099 w 838884"/>
              <a:gd name="connsiteY44" fmla="*/ 1035333 h 1256884"/>
              <a:gd name="connsiteX45" fmla="*/ 659427 w 838884"/>
              <a:gd name="connsiteY45" fmla="*/ 1003712 h 1256884"/>
              <a:gd name="connsiteX46" fmla="*/ 705088 w 838884"/>
              <a:gd name="connsiteY46" fmla="*/ 992622 h 1256884"/>
              <a:gd name="connsiteX47" fmla="*/ 278447 w 838884"/>
              <a:gd name="connsiteY47" fmla="*/ 992505 h 1256884"/>
              <a:gd name="connsiteX48" fmla="*/ 324108 w 838884"/>
              <a:gd name="connsiteY48" fmla="*/ 1003595 h 1256884"/>
              <a:gd name="connsiteX49" fmla="*/ 356318 w 838884"/>
              <a:gd name="connsiteY49" fmla="*/ 1035216 h 1256884"/>
              <a:gd name="connsiteX50" fmla="*/ 368117 w 838884"/>
              <a:gd name="connsiteY50" fmla="*/ 1082410 h 1256884"/>
              <a:gd name="connsiteX51" fmla="*/ 356318 w 838884"/>
              <a:gd name="connsiteY51" fmla="*/ 1129606 h 1256884"/>
              <a:gd name="connsiteX52" fmla="*/ 323519 w 838884"/>
              <a:gd name="connsiteY52" fmla="*/ 1161225 h 1256884"/>
              <a:gd name="connsiteX53" fmla="*/ 277386 w 838884"/>
              <a:gd name="connsiteY53" fmla="*/ 1173025 h 1256884"/>
              <a:gd name="connsiteX54" fmla="*/ 231843 w 838884"/>
              <a:gd name="connsiteY54" fmla="*/ 1161344 h 1256884"/>
              <a:gd name="connsiteX55" fmla="*/ 200222 w 838884"/>
              <a:gd name="connsiteY55" fmla="*/ 1129724 h 1256884"/>
              <a:gd name="connsiteX56" fmla="*/ 188424 w 838884"/>
              <a:gd name="connsiteY56" fmla="*/ 1082529 h 1256884"/>
              <a:gd name="connsiteX57" fmla="*/ 200222 w 838884"/>
              <a:gd name="connsiteY57" fmla="*/ 1035335 h 1256884"/>
              <a:gd name="connsiteX58" fmla="*/ 232433 w 838884"/>
              <a:gd name="connsiteY58" fmla="*/ 1003714 h 1256884"/>
              <a:gd name="connsiteX59" fmla="*/ 278447 w 838884"/>
              <a:gd name="connsiteY59" fmla="*/ 992505 h 1256884"/>
              <a:gd name="connsiteX60" fmla="*/ 474777 w 838884"/>
              <a:gd name="connsiteY60" fmla="*/ 990617 h 1256884"/>
              <a:gd name="connsiteX61" fmla="*/ 509466 w 838884"/>
              <a:gd name="connsiteY61" fmla="*/ 1000173 h 1256884"/>
              <a:gd name="connsiteX62" fmla="*/ 533062 w 838884"/>
              <a:gd name="connsiteY62" fmla="*/ 1020113 h 1256884"/>
              <a:gd name="connsiteX63" fmla="*/ 533062 w 838884"/>
              <a:gd name="connsiteY63" fmla="*/ 995336 h 1256884"/>
              <a:gd name="connsiteX64" fmla="*/ 577426 w 838884"/>
              <a:gd name="connsiteY64" fmla="*/ 995336 h 1256884"/>
              <a:gd name="connsiteX65" fmla="*/ 577426 w 838884"/>
              <a:gd name="connsiteY65" fmla="*/ 1170900 h 1256884"/>
              <a:gd name="connsiteX66" fmla="*/ 567633 w 838884"/>
              <a:gd name="connsiteY66" fmla="*/ 1214201 h 1256884"/>
              <a:gd name="connsiteX67" fmla="*/ 538018 w 838884"/>
              <a:gd name="connsiteY67" fmla="*/ 1244996 h 1256884"/>
              <a:gd name="connsiteX68" fmla="*/ 490823 w 838884"/>
              <a:gd name="connsiteY68" fmla="*/ 1256794 h 1256884"/>
              <a:gd name="connsiteX69" fmla="*/ 429942 w 838884"/>
              <a:gd name="connsiteY69" fmla="*/ 1239451 h 1256884"/>
              <a:gd name="connsiteX70" fmla="*/ 402924 w 838884"/>
              <a:gd name="connsiteY70" fmla="*/ 1192256 h 1256884"/>
              <a:gd name="connsiteX71" fmla="*/ 446696 w 838884"/>
              <a:gd name="connsiteY71" fmla="*/ 1192256 h 1256884"/>
              <a:gd name="connsiteX72" fmla="*/ 461799 w 838884"/>
              <a:gd name="connsiteY72" fmla="*/ 1209600 h 1256884"/>
              <a:gd name="connsiteX73" fmla="*/ 489644 w 838884"/>
              <a:gd name="connsiteY73" fmla="*/ 1216796 h 1256884"/>
              <a:gd name="connsiteX74" fmla="*/ 520792 w 838884"/>
              <a:gd name="connsiteY74" fmla="*/ 1204998 h 1256884"/>
              <a:gd name="connsiteX75" fmla="*/ 532591 w 838884"/>
              <a:gd name="connsiteY75" fmla="*/ 1169602 h 1256884"/>
              <a:gd name="connsiteX76" fmla="*/ 532591 w 838884"/>
              <a:gd name="connsiteY76" fmla="*/ 1142583 h 1256884"/>
              <a:gd name="connsiteX77" fmla="*/ 508993 w 838884"/>
              <a:gd name="connsiteY77" fmla="*/ 1162995 h 1256884"/>
              <a:gd name="connsiteX78" fmla="*/ 474777 w 838884"/>
              <a:gd name="connsiteY78" fmla="*/ 1171254 h 1256884"/>
              <a:gd name="connsiteX79" fmla="*/ 434543 w 838884"/>
              <a:gd name="connsiteY79" fmla="*/ 1159455 h 1256884"/>
              <a:gd name="connsiteX80" fmla="*/ 405755 w 838884"/>
              <a:gd name="connsiteY80" fmla="*/ 1127481 h 1256884"/>
              <a:gd name="connsiteX81" fmla="*/ 395136 w 838884"/>
              <a:gd name="connsiteY81" fmla="*/ 1080287 h 1256884"/>
              <a:gd name="connsiteX82" fmla="*/ 405755 w 838884"/>
              <a:gd name="connsiteY82" fmla="*/ 1033092 h 1256884"/>
              <a:gd name="connsiteX83" fmla="*/ 434425 w 838884"/>
              <a:gd name="connsiteY83" fmla="*/ 1001589 h 1256884"/>
              <a:gd name="connsiteX84" fmla="*/ 474777 w 838884"/>
              <a:gd name="connsiteY84" fmla="*/ 990617 h 1256884"/>
              <a:gd name="connsiteX85" fmla="*/ 48964 w 838884"/>
              <a:gd name="connsiteY85" fmla="*/ 950030 h 1256884"/>
              <a:gd name="connsiteX86" fmla="*/ 93090 w 838884"/>
              <a:gd name="connsiteY86" fmla="*/ 950030 h 1256884"/>
              <a:gd name="connsiteX87" fmla="*/ 93090 w 838884"/>
              <a:gd name="connsiteY87" fmla="*/ 1134679 h 1256884"/>
              <a:gd name="connsiteX88" fmla="*/ 165417 w 838884"/>
              <a:gd name="connsiteY88" fmla="*/ 1134679 h 1256884"/>
              <a:gd name="connsiteX89" fmla="*/ 165417 w 838884"/>
              <a:gd name="connsiteY89" fmla="*/ 1170075 h 1256884"/>
              <a:gd name="connsiteX90" fmla="*/ 48964 w 838884"/>
              <a:gd name="connsiteY90" fmla="*/ 1170075 h 1256884"/>
              <a:gd name="connsiteX91" fmla="*/ 1061 w 838884"/>
              <a:gd name="connsiteY91" fmla="*/ 514187 h 1256884"/>
              <a:gd name="connsiteX92" fmla="*/ 40588 w 838884"/>
              <a:gd name="connsiteY92" fmla="*/ 560673 h 1256884"/>
              <a:gd name="connsiteX93" fmla="*/ 205768 w 838884"/>
              <a:gd name="connsiteY93" fmla="*/ 656125 h 1256884"/>
              <a:gd name="connsiteX94" fmla="*/ 264762 w 838884"/>
              <a:gd name="connsiteY94" fmla="*/ 666625 h 1256884"/>
              <a:gd name="connsiteX95" fmla="*/ 276560 w 838884"/>
              <a:gd name="connsiteY95" fmla="*/ 667569 h 1256884"/>
              <a:gd name="connsiteX96" fmla="*/ 299331 w 838884"/>
              <a:gd name="connsiteY96" fmla="*/ 668277 h 1256884"/>
              <a:gd name="connsiteX97" fmla="*/ 361629 w 838884"/>
              <a:gd name="connsiteY97" fmla="*/ 662967 h 1256884"/>
              <a:gd name="connsiteX98" fmla="*/ 422392 w 838884"/>
              <a:gd name="connsiteY98" fmla="*/ 647040 h 1256884"/>
              <a:gd name="connsiteX99" fmla="*/ 429942 w 838884"/>
              <a:gd name="connsiteY99" fmla="*/ 644325 h 1256884"/>
              <a:gd name="connsiteX100" fmla="*/ 561616 w 838884"/>
              <a:gd name="connsiteY100" fmla="*/ 560673 h 1256884"/>
              <a:gd name="connsiteX101" fmla="*/ 600788 w 838884"/>
              <a:gd name="connsiteY101" fmla="*/ 514304 h 1256884"/>
              <a:gd name="connsiteX102" fmla="*/ 601496 w 838884"/>
              <a:gd name="connsiteY102" fmla="*/ 524569 h 1256884"/>
              <a:gd name="connsiteX103" fmla="*/ 601141 w 838884"/>
              <a:gd name="connsiteY103" fmla="*/ 538020 h 1256884"/>
              <a:gd name="connsiteX104" fmla="*/ 592883 w 838884"/>
              <a:gd name="connsiteY104" fmla="*/ 607750 h 1256884"/>
              <a:gd name="connsiteX105" fmla="*/ 591230 w 838884"/>
              <a:gd name="connsiteY105" fmla="*/ 614593 h 1256884"/>
              <a:gd name="connsiteX106" fmla="*/ 513242 w 838884"/>
              <a:gd name="connsiteY106" fmla="*/ 750277 h 1256884"/>
              <a:gd name="connsiteX107" fmla="*/ 407054 w 838884"/>
              <a:gd name="connsiteY107" fmla="*/ 818592 h 1256884"/>
              <a:gd name="connsiteX108" fmla="*/ 300276 w 838884"/>
              <a:gd name="connsiteY108" fmla="*/ 838059 h 1256884"/>
              <a:gd name="connsiteX109" fmla="*/ 94271 w 838884"/>
              <a:gd name="connsiteY109" fmla="*/ 756177 h 1256884"/>
              <a:gd name="connsiteX110" fmla="*/ 88018 w 838884"/>
              <a:gd name="connsiteY110" fmla="*/ 750159 h 1256884"/>
              <a:gd name="connsiteX111" fmla="*/ 81883 w 838884"/>
              <a:gd name="connsiteY111" fmla="*/ 743788 h 1256884"/>
              <a:gd name="connsiteX112" fmla="*/ 0 w 838884"/>
              <a:gd name="connsiteY112" fmla="*/ 537783 h 1256884"/>
              <a:gd name="connsiteX113" fmla="*/ 1061 w 838884"/>
              <a:gd name="connsiteY113" fmla="*/ 514187 h 1256884"/>
              <a:gd name="connsiteX114" fmla="*/ 524567 w 838884"/>
              <a:gd name="connsiteY114" fmla="*/ 237863 h 1256884"/>
              <a:gd name="connsiteX115" fmla="*/ 538136 w 838884"/>
              <a:gd name="connsiteY115" fmla="*/ 237863 h 1256884"/>
              <a:gd name="connsiteX116" fmla="*/ 557486 w 838884"/>
              <a:gd name="connsiteY116" fmla="*/ 237863 h 1256884"/>
              <a:gd name="connsiteX117" fmla="*/ 614827 w 838884"/>
              <a:gd name="connsiteY117" fmla="*/ 247183 h 1256884"/>
              <a:gd name="connsiteX118" fmla="*/ 750393 w 838884"/>
              <a:gd name="connsiteY118" fmla="*/ 325645 h 1256884"/>
              <a:gd name="connsiteX119" fmla="*/ 818826 w 838884"/>
              <a:gd name="connsiteY119" fmla="*/ 431124 h 1256884"/>
              <a:gd name="connsiteX120" fmla="*/ 838884 w 838884"/>
              <a:gd name="connsiteY120" fmla="*/ 538139 h 1256884"/>
              <a:gd name="connsiteX121" fmla="*/ 757001 w 838884"/>
              <a:gd name="connsiteY121" fmla="*/ 744144 h 1256884"/>
              <a:gd name="connsiteX122" fmla="*/ 750866 w 838884"/>
              <a:gd name="connsiteY122" fmla="*/ 750397 h 1256884"/>
              <a:gd name="connsiteX123" fmla="*/ 744612 w 838884"/>
              <a:gd name="connsiteY123" fmla="*/ 756532 h 1256884"/>
              <a:gd name="connsiteX124" fmla="*/ 538608 w 838884"/>
              <a:gd name="connsiteY124" fmla="*/ 838415 h 1256884"/>
              <a:gd name="connsiteX125" fmla="*/ 515011 w 838884"/>
              <a:gd name="connsiteY125" fmla="*/ 837352 h 1256884"/>
              <a:gd name="connsiteX126" fmla="*/ 561615 w 838884"/>
              <a:gd name="connsiteY126" fmla="*/ 798182 h 1256884"/>
              <a:gd name="connsiteX127" fmla="*/ 656949 w 838884"/>
              <a:gd name="connsiteY127" fmla="*/ 633000 h 1256884"/>
              <a:gd name="connsiteX128" fmla="*/ 664381 w 838884"/>
              <a:gd name="connsiteY128" fmla="*/ 597604 h 1256884"/>
              <a:gd name="connsiteX129" fmla="*/ 667449 w 838884"/>
              <a:gd name="connsiteY129" fmla="*/ 574006 h 1256884"/>
              <a:gd name="connsiteX130" fmla="*/ 669219 w 838884"/>
              <a:gd name="connsiteY130" fmla="*/ 538610 h 1256884"/>
              <a:gd name="connsiteX131" fmla="*/ 645622 w 838884"/>
              <a:gd name="connsiteY131" fmla="*/ 407763 h 1256884"/>
              <a:gd name="connsiteX132" fmla="*/ 611169 w 838884"/>
              <a:gd name="connsiteY132" fmla="*/ 339567 h 1256884"/>
              <a:gd name="connsiteX133" fmla="*/ 561615 w 838884"/>
              <a:gd name="connsiteY133" fmla="*/ 277506 h 1256884"/>
              <a:gd name="connsiteX134" fmla="*/ 514421 w 838884"/>
              <a:gd name="connsiteY134" fmla="*/ 238570 h 1256884"/>
              <a:gd name="connsiteX135" fmla="*/ 301220 w 838884"/>
              <a:gd name="connsiteY135" fmla="*/ 119 h 1256884"/>
              <a:gd name="connsiteX136" fmla="*/ 324817 w 838884"/>
              <a:gd name="connsiteY136" fmla="*/ 1062 h 1256884"/>
              <a:gd name="connsiteX137" fmla="*/ 323637 w 838884"/>
              <a:gd name="connsiteY137" fmla="*/ 1888 h 1256884"/>
              <a:gd name="connsiteX138" fmla="*/ 278448 w 838884"/>
              <a:gd name="connsiteY138" fmla="*/ 40234 h 1256884"/>
              <a:gd name="connsiteX139" fmla="*/ 183115 w 838884"/>
              <a:gd name="connsiteY139" fmla="*/ 206006 h 1256884"/>
              <a:gd name="connsiteX140" fmla="*/ 171317 w 838884"/>
              <a:gd name="connsiteY140" fmla="*/ 300395 h 1256884"/>
              <a:gd name="connsiteX141" fmla="*/ 194913 w 838884"/>
              <a:gd name="connsiteY141" fmla="*/ 431006 h 1256884"/>
              <a:gd name="connsiteX142" fmla="*/ 278448 w 838884"/>
              <a:gd name="connsiteY142" fmla="*/ 560673 h 1256884"/>
              <a:gd name="connsiteX143" fmla="*/ 324699 w 838884"/>
              <a:gd name="connsiteY143" fmla="*/ 599845 h 1256884"/>
              <a:gd name="connsiteX144" fmla="*/ 301102 w 838884"/>
              <a:gd name="connsiteY144" fmla="*/ 600907 h 1256884"/>
              <a:gd name="connsiteX145" fmla="*/ 224410 w 838884"/>
              <a:gd name="connsiteY145" fmla="*/ 590878 h 1256884"/>
              <a:gd name="connsiteX146" fmla="*/ 88844 w 838884"/>
              <a:gd name="connsiteY146" fmla="*/ 512889 h 1256884"/>
              <a:gd name="connsiteX147" fmla="*/ 20411 w 838884"/>
              <a:gd name="connsiteY147" fmla="*/ 407409 h 1256884"/>
              <a:gd name="connsiteX148" fmla="*/ 826 w 838884"/>
              <a:gd name="connsiteY148" fmla="*/ 300277 h 1256884"/>
              <a:gd name="connsiteX149" fmla="*/ 82709 w 838884"/>
              <a:gd name="connsiteY149" fmla="*/ 94390 h 1256884"/>
              <a:gd name="connsiteX150" fmla="*/ 88844 w 838884"/>
              <a:gd name="connsiteY150" fmla="*/ 88019 h 1256884"/>
              <a:gd name="connsiteX151" fmla="*/ 95097 w 838884"/>
              <a:gd name="connsiteY151" fmla="*/ 81884 h 1256884"/>
              <a:gd name="connsiteX152" fmla="*/ 301220 w 838884"/>
              <a:gd name="connsiteY152" fmla="*/ 119 h 1256884"/>
              <a:gd name="connsiteX153" fmla="*/ 539670 w 838884"/>
              <a:gd name="connsiteY153" fmla="*/ 1 h 1256884"/>
              <a:gd name="connsiteX154" fmla="*/ 744848 w 838884"/>
              <a:gd name="connsiteY154" fmla="*/ 81883 h 1256884"/>
              <a:gd name="connsiteX155" fmla="*/ 751101 w 838884"/>
              <a:gd name="connsiteY155" fmla="*/ 87901 h 1256884"/>
              <a:gd name="connsiteX156" fmla="*/ 757237 w 838884"/>
              <a:gd name="connsiteY156" fmla="*/ 94154 h 1256884"/>
              <a:gd name="connsiteX157" fmla="*/ 838884 w 838884"/>
              <a:gd name="connsiteY157" fmla="*/ 300159 h 1256884"/>
              <a:gd name="connsiteX158" fmla="*/ 837822 w 838884"/>
              <a:gd name="connsiteY158" fmla="*/ 323756 h 1256884"/>
              <a:gd name="connsiteX159" fmla="*/ 798650 w 838884"/>
              <a:gd name="connsiteY159" fmla="*/ 277505 h 1256884"/>
              <a:gd name="connsiteX160" fmla="*/ 633469 w 838884"/>
              <a:gd name="connsiteY160" fmla="*/ 182054 h 1256884"/>
              <a:gd name="connsiteX161" fmla="*/ 562678 w 838884"/>
              <a:gd name="connsiteY161" fmla="*/ 170256 h 1256884"/>
              <a:gd name="connsiteX162" fmla="*/ 539080 w 838884"/>
              <a:gd name="connsiteY162" fmla="*/ 169429 h 1256884"/>
              <a:gd name="connsiteX163" fmla="*/ 522443 w 838884"/>
              <a:gd name="connsiteY163" fmla="*/ 169429 h 1256884"/>
              <a:gd name="connsiteX164" fmla="*/ 500734 w 838884"/>
              <a:gd name="connsiteY164" fmla="*/ 171082 h 1256884"/>
              <a:gd name="connsiteX165" fmla="*/ 486221 w 838884"/>
              <a:gd name="connsiteY165" fmla="*/ 172969 h 1256884"/>
              <a:gd name="connsiteX166" fmla="*/ 479025 w 838884"/>
              <a:gd name="connsiteY166" fmla="*/ 174031 h 1256884"/>
              <a:gd name="connsiteX167" fmla="*/ 475839 w 838884"/>
              <a:gd name="connsiteY167" fmla="*/ 174621 h 1256884"/>
              <a:gd name="connsiteX168" fmla="*/ 475131 w 838884"/>
              <a:gd name="connsiteY168" fmla="*/ 174621 h 1256884"/>
              <a:gd name="connsiteX169" fmla="*/ 471828 w 838884"/>
              <a:gd name="connsiteY169" fmla="*/ 174621 h 1256884"/>
              <a:gd name="connsiteX170" fmla="*/ 464631 w 838884"/>
              <a:gd name="connsiteY170" fmla="*/ 175919 h 1256884"/>
              <a:gd name="connsiteX171" fmla="*/ 457551 w 838884"/>
              <a:gd name="connsiteY171" fmla="*/ 177571 h 1256884"/>
              <a:gd name="connsiteX172" fmla="*/ 454012 w 838884"/>
              <a:gd name="connsiteY172" fmla="*/ 178397 h 1256884"/>
              <a:gd name="connsiteX173" fmla="*/ 452241 w 838884"/>
              <a:gd name="connsiteY173" fmla="*/ 178397 h 1256884"/>
              <a:gd name="connsiteX174" fmla="*/ 450354 w 838884"/>
              <a:gd name="connsiteY174" fmla="*/ 178397 h 1256884"/>
              <a:gd name="connsiteX175" fmla="*/ 443275 w 838884"/>
              <a:gd name="connsiteY175" fmla="*/ 180166 h 1256884"/>
              <a:gd name="connsiteX176" fmla="*/ 434425 w 838884"/>
              <a:gd name="connsiteY176" fmla="*/ 182645 h 1256884"/>
              <a:gd name="connsiteX177" fmla="*/ 433482 w 838884"/>
              <a:gd name="connsiteY177" fmla="*/ 182645 h 1256884"/>
              <a:gd name="connsiteX178" fmla="*/ 432774 w 838884"/>
              <a:gd name="connsiteY178" fmla="*/ 182645 h 1256884"/>
              <a:gd name="connsiteX179" fmla="*/ 431122 w 838884"/>
              <a:gd name="connsiteY179" fmla="*/ 182645 h 1256884"/>
              <a:gd name="connsiteX180" fmla="*/ 430296 w 838884"/>
              <a:gd name="connsiteY180" fmla="*/ 182645 h 1256884"/>
              <a:gd name="connsiteX181" fmla="*/ 426167 w 838884"/>
              <a:gd name="connsiteY181" fmla="*/ 184060 h 1256884"/>
              <a:gd name="connsiteX182" fmla="*/ 422509 w 838884"/>
              <a:gd name="connsiteY182" fmla="*/ 185240 h 1256884"/>
              <a:gd name="connsiteX183" fmla="*/ 420621 w 838884"/>
              <a:gd name="connsiteY183" fmla="*/ 185240 h 1256884"/>
              <a:gd name="connsiteX184" fmla="*/ 418733 w 838884"/>
              <a:gd name="connsiteY184" fmla="*/ 185830 h 1256884"/>
              <a:gd name="connsiteX185" fmla="*/ 416964 w 838884"/>
              <a:gd name="connsiteY185" fmla="*/ 186538 h 1256884"/>
              <a:gd name="connsiteX186" fmla="*/ 410121 w 838884"/>
              <a:gd name="connsiteY186" fmla="*/ 189016 h 1256884"/>
              <a:gd name="connsiteX187" fmla="*/ 278447 w 838884"/>
              <a:gd name="connsiteY187" fmla="*/ 277505 h 1256884"/>
              <a:gd name="connsiteX188" fmla="*/ 239040 w 838884"/>
              <a:gd name="connsiteY188" fmla="*/ 324700 h 1256884"/>
              <a:gd name="connsiteX189" fmla="*/ 238332 w 838884"/>
              <a:gd name="connsiteY189" fmla="*/ 314671 h 1256884"/>
              <a:gd name="connsiteX190" fmla="*/ 238332 w 838884"/>
              <a:gd name="connsiteY190" fmla="*/ 301103 h 1256884"/>
              <a:gd name="connsiteX191" fmla="*/ 238332 w 838884"/>
              <a:gd name="connsiteY191" fmla="*/ 291310 h 1256884"/>
              <a:gd name="connsiteX192" fmla="*/ 246591 w 838884"/>
              <a:gd name="connsiteY192" fmla="*/ 230193 h 1256884"/>
              <a:gd name="connsiteX193" fmla="*/ 248007 w 838884"/>
              <a:gd name="connsiteY193" fmla="*/ 224293 h 1256884"/>
              <a:gd name="connsiteX194" fmla="*/ 325642 w 838884"/>
              <a:gd name="connsiteY194" fmla="*/ 87901 h 1256884"/>
              <a:gd name="connsiteX195" fmla="*/ 431830 w 838884"/>
              <a:gd name="connsiteY195" fmla="*/ 19586 h 1256884"/>
              <a:gd name="connsiteX196" fmla="*/ 539670 w 838884"/>
              <a:gd name="connsiteY196" fmla="*/ 1 h 125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838884" h="1256884">
                <a:moveTo>
                  <a:pt x="485632" y="1031204"/>
                </a:moveTo>
                <a:cubicBezTo>
                  <a:pt x="477696" y="1031168"/>
                  <a:pt x="469890" y="1033198"/>
                  <a:pt x="462978" y="1037103"/>
                </a:cubicBezTo>
                <a:cubicBezTo>
                  <a:pt x="455933" y="1041315"/>
                  <a:pt x="450146" y="1047356"/>
                  <a:pt x="446225" y="1054565"/>
                </a:cubicBezTo>
                <a:cubicBezTo>
                  <a:pt x="441708" y="1062918"/>
                  <a:pt x="439470" y="1072322"/>
                  <a:pt x="439735" y="1081821"/>
                </a:cubicBezTo>
                <a:cubicBezTo>
                  <a:pt x="439500" y="1091425"/>
                  <a:pt x="441735" y="1100934"/>
                  <a:pt x="446225" y="1109429"/>
                </a:cubicBezTo>
                <a:cubicBezTo>
                  <a:pt x="450409" y="1116838"/>
                  <a:pt x="456580" y="1122926"/>
                  <a:pt x="464041" y="1127009"/>
                </a:cubicBezTo>
                <a:cubicBezTo>
                  <a:pt x="470782" y="1131150"/>
                  <a:pt x="478548" y="1133310"/>
                  <a:pt x="486458" y="1133262"/>
                </a:cubicBezTo>
                <a:cubicBezTo>
                  <a:pt x="494739" y="1133439"/>
                  <a:pt x="502908" y="1131315"/>
                  <a:pt x="510055" y="1127127"/>
                </a:cubicBezTo>
                <a:cubicBezTo>
                  <a:pt x="516935" y="1123045"/>
                  <a:pt x="522534" y="1117122"/>
                  <a:pt x="526219" y="1110019"/>
                </a:cubicBezTo>
                <a:cubicBezTo>
                  <a:pt x="530653" y="1101548"/>
                  <a:pt x="532846" y="1092085"/>
                  <a:pt x="532591" y="1082529"/>
                </a:cubicBezTo>
                <a:cubicBezTo>
                  <a:pt x="532862" y="1072935"/>
                  <a:pt x="530667" y="1063426"/>
                  <a:pt x="526219" y="1054919"/>
                </a:cubicBezTo>
                <a:cubicBezTo>
                  <a:pt x="522385" y="1047533"/>
                  <a:pt x="516481" y="1041422"/>
                  <a:pt x="509229" y="1037339"/>
                </a:cubicBezTo>
                <a:cubicBezTo>
                  <a:pt x="502082" y="1033151"/>
                  <a:pt x="493913" y="1031027"/>
                  <a:pt x="485632" y="1031204"/>
                </a:cubicBezTo>
                <a:close/>
                <a:moveTo>
                  <a:pt x="277858" y="1031087"/>
                </a:moveTo>
                <a:cubicBezTo>
                  <a:pt x="265900" y="1030827"/>
                  <a:pt x="254399" y="1035676"/>
                  <a:pt x="246238" y="1044419"/>
                </a:cubicBezTo>
                <a:cubicBezTo>
                  <a:pt x="237059" y="1055002"/>
                  <a:pt x="232436" y="1068783"/>
                  <a:pt x="233377" y="1082765"/>
                </a:cubicBezTo>
                <a:cubicBezTo>
                  <a:pt x="232509" y="1096640"/>
                  <a:pt x="236984" y="1110314"/>
                  <a:pt x="245883" y="1120992"/>
                </a:cubicBezTo>
                <a:cubicBezTo>
                  <a:pt x="253889" y="1129746"/>
                  <a:pt x="265291" y="1134608"/>
                  <a:pt x="277150" y="1134325"/>
                </a:cubicBezTo>
                <a:cubicBezTo>
                  <a:pt x="285055" y="1134301"/>
                  <a:pt x="292818" y="1132225"/>
                  <a:pt x="299685" y="1128308"/>
                </a:cubicBezTo>
                <a:cubicBezTo>
                  <a:pt x="306893" y="1124261"/>
                  <a:pt x="312758" y="1118185"/>
                  <a:pt x="316557" y="1110845"/>
                </a:cubicBezTo>
                <a:cubicBezTo>
                  <a:pt x="320936" y="1102067"/>
                  <a:pt x="323085" y="1092333"/>
                  <a:pt x="322811" y="1082529"/>
                </a:cubicBezTo>
                <a:cubicBezTo>
                  <a:pt x="323674" y="1068595"/>
                  <a:pt x="318963" y="1054884"/>
                  <a:pt x="309714" y="1044419"/>
                </a:cubicBezTo>
                <a:cubicBezTo>
                  <a:pt x="301429" y="1035712"/>
                  <a:pt x="289875" y="1030875"/>
                  <a:pt x="277858" y="1031087"/>
                </a:cubicBezTo>
                <a:close/>
                <a:moveTo>
                  <a:pt x="704615" y="1031086"/>
                </a:moveTo>
                <a:cubicBezTo>
                  <a:pt x="692664" y="1030850"/>
                  <a:pt x="681174" y="1035699"/>
                  <a:pt x="672995" y="1044418"/>
                </a:cubicBezTo>
                <a:cubicBezTo>
                  <a:pt x="663904" y="1055049"/>
                  <a:pt x="659331" y="1068806"/>
                  <a:pt x="660253" y="1082764"/>
                </a:cubicBezTo>
                <a:cubicBezTo>
                  <a:pt x="659335" y="1096639"/>
                  <a:pt x="663816" y="1110338"/>
                  <a:pt x="672759" y="1120991"/>
                </a:cubicBezTo>
                <a:cubicBezTo>
                  <a:pt x="680758" y="1129758"/>
                  <a:pt x="692164" y="1134619"/>
                  <a:pt x="704026" y="1134324"/>
                </a:cubicBezTo>
                <a:cubicBezTo>
                  <a:pt x="712011" y="1134335"/>
                  <a:pt x="719862" y="1132259"/>
                  <a:pt x="726797" y="1128307"/>
                </a:cubicBezTo>
                <a:lnTo>
                  <a:pt x="726562" y="1128307"/>
                </a:lnTo>
                <a:cubicBezTo>
                  <a:pt x="733738" y="1124260"/>
                  <a:pt x="739564" y="1118183"/>
                  <a:pt x="743315" y="1110844"/>
                </a:cubicBezTo>
                <a:cubicBezTo>
                  <a:pt x="747765" y="1102078"/>
                  <a:pt x="749954" y="1092344"/>
                  <a:pt x="749687" y="1082527"/>
                </a:cubicBezTo>
                <a:cubicBezTo>
                  <a:pt x="750551" y="1068594"/>
                  <a:pt x="745839" y="1054884"/>
                  <a:pt x="736590" y="1044418"/>
                </a:cubicBezTo>
                <a:cubicBezTo>
                  <a:pt x="728261" y="1035711"/>
                  <a:pt x="716668" y="1030873"/>
                  <a:pt x="704615" y="1031086"/>
                </a:cubicBezTo>
                <a:close/>
                <a:moveTo>
                  <a:pt x="705088" y="992622"/>
                </a:moveTo>
                <a:cubicBezTo>
                  <a:pt x="720966" y="992386"/>
                  <a:pt x="736641" y="996197"/>
                  <a:pt x="750631" y="1003712"/>
                </a:cubicBezTo>
                <a:cubicBezTo>
                  <a:pt x="764139" y="1011040"/>
                  <a:pt x="775334" y="1021989"/>
                  <a:pt x="782959" y="1035333"/>
                </a:cubicBezTo>
                <a:cubicBezTo>
                  <a:pt x="791027" y="1049728"/>
                  <a:pt x="795100" y="1066022"/>
                  <a:pt x="794757" y="1082527"/>
                </a:cubicBezTo>
                <a:cubicBezTo>
                  <a:pt x="795211" y="1099046"/>
                  <a:pt x="791132" y="1115364"/>
                  <a:pt x="782959" y="1129723"/>
                </a:cubicBezTo>
                <a:cubicBezTo>
                  <a:pt x="775206" y="1143043"/>
                  <a:pt x="763941" y="1153980"/>
                  <a:pt x="750395" y="1161342"/>
                </a:cubicBezTo>
                <a:cubicBezTo>
                  <a:pt x="736258" y="1169095"/>
                  <a:pt x="720388" y="1173154"/>
                  <a:pt x="704262" y="1173142"/>
                </a:cubicBezTo>
                <a:cubicBezTo>
                  <a:pt x="688316" y="1173212"/>
                  <a:pt x="672624" y="1169153"/>
                  <a:pt x="658719" y="1161342"/>
                </a:cubicBezTo>
                <a:cubicBezTo>
                  <a:pt x="645412" y="1153992"/>
                  <a:pt x="634450" y="1143031"/>
                  <a:pt x="627099" y="1129723"/>
                </a:cubicBezTo>
                <a:cubicBezTo>
                  <a:pt x="619109" y="1115293"/>
                  <a:pt x="615042" y="1099022"/>
                  <a:pt x="615300" y="1082527"/>
                </a:cubicBezTo>
                <a:cubicBezTo>
                  <a:pt x="615042" y="1066033"/>
                  <a:pt x="619109" y="1049763"/>
                  <a:pt x="627099" y="1035333"/>
                </a:cubicBezTo>
                <a:cubicBezTo>
                  <a:pt x="634722" y="1021989"/>
                  <a:pt x="645919" y="1011040"/>
                  <a:pt x="659427" y="1003712"/>
                </a:cubicBezTo>
                <a:cubicBezTo>
                  <a:pt x="673454" y="996186"/>
                  <a:pt x="689171" y="992374"/>
                  <a:pt x="705088" y="992622"/>
                </a:cubicBezTo>
                <a:close/>
                <a:moveTo>
                  <a:pt x="278447" y="992505"/>
                </a:moveTo>
                <a:cubicBezTo>
                  <a:pt x="294359" y="992293"/>
                  <a:pt x="310067" y="996103"/>
                  <a:pt x="324108" y="1003595"/>
                </a:cubicBezTo>
                <a:cubicBezTo>
                  <a:pt x="337573" y="1010947"/>
                  <a:pt x="348726" y="1021895"/>
                  <a:pt x="356318" y="1035216"/>
                </a:cubicBezTo>
                <a:cubicBezTo>
                  <a:pt x="364386" y="1049610"/>
                  <a:pt x="368459" y="1065904"/>
                  <a:pt x="368117" y="1082410"/>
                </a:cubicBezTo>
                <a:cubicBezTo>
                  <a:pt x="368519" y="1098917"/>
                  <a:pt x="364441" y="1115223"/>
                  <a:pt x="356318" y="1129606"/>
                </a:cubicBezTo>
                <a:cubicBezTo>
                  <a:pt x="348488" y="1142950"/>
                  <a:pt x="337142" y="1153887"/>
                  <a:pt x="323519" y="1161225"/>
                </a:cubicBezTo>
                <a:cubicBezTo>
                  <a:pt x="309386" y="1169001"/>
                  <a:pt x="293513" y="1173059"/>
                  <a:pt x="277386" y="1173025"/>
                </a:cubicBezTo>
                <a:cubicBezTo>
                  <a:pt x="261451" y="1173131"/>
                  <a:pt x="245759" y="1169107"/>
                  <a:pt x="231843" y="1161344"/>
                </a:cubicBezTo>
                <a:cubicBezTo>
                  <a:pt x="218535" y="1153993"/>
                  <a:pt x="207574" y="1143032"/>
                  <a:pt x="200222" y="1129724"/>
                </a:cubicBezTo>
                <a:cubicBezTo>
                  <a:pt x="192233" y="1115293"/>
                  <a:pt x="188166" y="1099023"/>
                  <a:pt x="188424" y="1082529"/>
                </a:cubicBezTo>
                <a:cubicBezTo>
                  <a:pt x="188081" y="1066022"/>
                  <a:pt x="192154" y="1049728"/>
                  <a:pt x="200222" y="1035335"/>
                </a:cubicBezTo>
                <a:cubicBezTo>
                  <a:pt x="207764" y="1021967"/>
                  <a:pt x="218930" y="1011005"/>
                  <a:pt x="232433" y="1003714"/>
                </a:cubicBezTo>
                <a:cubicBezTo>
                  <a:pt x="246568" y="996127"/>
                  <a:pt x="262406" y="992269"/>
                  <a:pt x="278447" y="992505"/>
                </a:cubicBezTo>
                <a:close/>
                <a:moveTo>
                  <a:pt x="474777" y="990617"/>
                </a:moveTo>
                <a:cubicBezTo>
                  <a:pt x="486961" y="990829"/>
                  <a:pt x="498893" y="994108"/>
                  <a:pt x="509466" y="1000173"/>
                </a:cubicBezTo>
                <a:cubicBezTo>
                  <a:pt x="518847" y="1004787"/>
                  <a:pt x="526952" y="1011630"/>
                  <a:pt x="533062" y="1020113"/>
                </a:cubicBezTo>
                <a:lnTo>
                  <a:pt x="533062" y="995336"/>
                </a:lnTo>
                <a:lnTo>
                  <a:pt x="577426" y="995336"/>
                </a:lnTo>
                <a:lnTo>
                  <a:pt x="577426" y="1170900"/>
                </a:lnTo>
                <a:cubicBezTo>
                  <a:pt x="577650" y="1185908"/>
                  <a:pt x="574293" y="1200751"/>
                  <a:pt x="567633" y="1214201"/>
                </a:cubicBezTo>
                <a:cubicBezTo>
                  <a:pt x="561100" y="1227226"/>
                  <a:pt x="550775" y="1237963"/>
                  <a:pt x="538018" y="1244996"/>
                </a:cubicBezTo>
                <a:cubicBezTo>
                  <a:pt x="523587" y="1252983"/>
                  <a:pt x="507316" y="1257054"/>
                  <a:pt x="490823" y="1256794"/>
                </a:cubicBezTo>
                <a:cubicBezTo>
                  <a:pt x="469191" y="1257714"/>
                  <a:pt x="447839" y="1251638"/>
                  <a:pt x="429942" y="1239451"/>
                </a:cubicBezTo>
                <a:cubicBezTo>
                  <a:pt x="414375" y="1228513"/>
                  <a:pt x="404475" y="1211216"/>
                  <a:pt x="402924" y="1192256"/>
                </a:cubicBezTo>
                <a:lnTo>
                  <a:pt x="446696" y="1192256"/>
                </a:lnTo>
                <a:cubicBezTo>
                  <a:pt x="449453" y="1199677"/>
                  <a:pt x="454824" y="1205848"/>
                  <a:pt x="461799" y="1209600"/>
                </a:cubicBezTo>
                <a:cubicBezTo>
                  <a:pt x="470226" y="1214555"/>
                  <a:pt x="479872" y="1217045"/>
                  <a:pt x="489644" y="1216796"/>
                </a:cubicBezTo>
                <a:cubicBezTo>
                  <a:pt x="501193" y="1217233"/>
                  <a:pt x="512426" y="1212974"/>
                  <a:pt x="520792" y="1204998"/>
                </a:cubicBezTo>
                <a:cubicBezTo>
                  <a:pt x="529546" y="1195394"/>
                  <a:pt x="533832" y="1182533"/>
                  <a:pt x="532591" y="1169602"/>
                </a:cubicBezTo>
                <a:lnTo>
                  <a:pt x="532591" y="1142583"/>
                </a:lnTo>
                <a:cubicBezTo>
                  <a:pt x="526423" y="1151137"/>
                  <a:pt x="518342" y="1158122"/>
                  <a:pt x="508993" y="1162995"/>
                </a:cubicBezTo>
                <a:cubicBezTo>
                  <a:pt x="498465" y="1168588"/>
                  <a:pt x="486696" y="1171431"/>
                  <a:pt x="474777" y="1171254"/>
                </a:cubicBezTo>
                <a:cubicBezTo>
                  <a:pt x="460515" y="1171242"/>
                  <a:pt x="446556" y="1167148"/>
                  <a:pt x="434543" y="1159455"/>
                </a:cubicBezTo>
                <a:cubicBezTo>
                  <a:pt x="422172" y="1151668"/>
                  <a:pt x="412206" y="1140602"/>
                  <a:pt x="405755" y="1127481"/>
                </a:cubicBezTo>
                <a:cubicBezTo>
                  <a:pt x="398501" y="1112827"/>
                  <a:pt x="394861" y="1096639"/>
                  <a:pt x="395136" y="1080287"/>
                </a:cubicBezTo>
                <a:cubicBezTo>
                  <a:pt x="394762" y="1063921"/>
                  <a:pt x="398408" y="1047723"/>
                  <a:pt x="405755" y="1033092"/>
                </a:cubicBezTo>
                <a:cubicBezTo>
                  <a:pt x="412107" y="1020066"/>
                  <a:pt x="422056" y="1009141"/>
                  <a:pt x="434425" y="1001589"/>
                </a:cubicBezTo>
                <a:cubicBezTo>
                  <a:pt x="446588" y="994239"/>
                  <a:pt x="460565" y="990440"/>
                  <a:pt x="474777" y="990617"/>
                </a:cubicBezTo>
                <a:close/>
                <a:moveTo>
                  <a:pt x="48964" y="950030"/>
                </a:moveTo>
                <a:lnTo>
                  <a:pt x="93090" y="950030"/>
                </a:lnTo>
                <a:lnTo>
                  <a:pt x="93090" y="1134679"/>
                </a:lnTo>
                <a:lnTo>
                  <a:pt x="165417" y="1134679"/>
                </a:lnTo>
                <a:lnTo>
                  <a:pt x="165417" y="1170075"/>
                </a:lnTo>
                <a:lnTo>
                  <a:pt x="48964" y="1170075"/>
                </a:lnTo>
                <a:close/>
                <a:moveTo>
                  <a:pt x="1061" y="514187"/>
                </a:moveTo>
                <a:cubicBezTo>
                  <a:pt x="12963" y="530716"/>
                  <a:pt x="26182" y="546267"/>
                  <a:pt x="40588" y="560673"/>
                </a:cubicBezTo>
                <a:cubicBezTo>
                  <a:pt x="86233" y="606547"/>
                  <a:pt x="143233" y="639476"/>
                  <a:pt x="205768" y="656125"/>
                </a:cubicBezTo>
                <a:cubicBezTo>
                  <a:pt x="225124" y="661186"/>
                  <a:pt x="244850" y="664690"/>
                  <a:pt x="264762" y="666625"/>
                </a:cubicBezTo>
                <a:lnTo>
                  <a:pt x="276560" y="667569"/>
                </a:lnTo>
                <a:cubicBezTo>
                  <a:pt x="284112" y="667569"/>
                  <a:pt x="291662" y="668277"/>
                  <a:pt x="299331" y="668277"/>
                </a:cubicBezTo>
                <a:cubicBezTo>
                  <a:pt x="320211" y="668277"/>
                  <a:pt x="341052" y="666495"/>
                  <a:pt x="361629" y="662967"/>
                </a:cubicBezTo>
                <a:cubicBezTo>
                  <a:pt x="382294" y="659369"/>
                  <a:pt x="402620" y="654035"/>
                  <a:pt x="422392" y="647040"/>
                </a:cubicBezTo>
                <a:lnTo>
                  <a:pt x="429942" y="644325"/>
                </a:lnTo>
                <a:cubicBezTo>
                  <a:pt x="479302" y="626156"/>
                  <a:pt x="524197" y="597639"/>
                  <a:pt x="561616" y="560673"/>
                </a:cubicBezTo>
                <a:cubicBezTo>
                  <a:pt x="575885" y="546278"/>
                  <a:pt x="588984" y="530776"/>
                  <a:pt x="600788" y="514304"/>
                </a:cubicBezTo>
                <a:lnTo>
                  <a:pt x="601496" y="524569"/>
                </a:lnTo>
                <a:cubicBezTo>
                  <a:pt x="601023" y="528935"/>
                  <a:pt x="601141" y="533418"/>
                  <a:pt x="601141" y="538020"/>
                </a:cubicBezTo>
                <a:cubicBezTo>
                  <a:pt x="601109" y="561511"/>
                  <a:pt x="598337" y="584908"/>
                  <a:pt x="592883" y="607750"/>
                </a:cubicBezTo>
                <a:cubicBezTo>
                  <a:pt x="592293" y="609992"/>
                  <a:pt x="591820" y="612351"/>
                  <a:pt x="591230" y="614593"/>
                </a:cubicBezTo>
                <a:cubicBezTo>
                  <a:pt x="577727" y="665941"/>
                  <a:pt x="550811" y="712770"/>
                  <a:pt x="513242" y="750277"/>
                </a:cubicBezTo>
                <a:cubicBezTo>
                  <a:pt x="483085" y="780317"/>
                  <a:pt x="446889" y="803596"/>
                  <a:pt x="407054" y="818592"/>
                </a:cubicBezTo>
                <a:cubicBezTo>
                  <a:pt x="372931" y="831488"/>
                  <a:pt x="336752" y="838083"/>
                  <a:pt x="300276" y="838059"/>
                </a:cubicBezTo>
                <a:cubicBezTo>
                  <a:pt x="223649" y="838189"/>
                  <a:pt x="149903" y="808870"/>
                  <a:pt x="94271" y="756177"/>
                </a:cubicBezTo>
                <a:lnTo>
                  <a:pt x="88018" y="750159"/>
                </a:lnTo>
                <a:lnTo>
                  <a:pt x="81883" y="743788"/>
                </a:lnTo>
                <a:cubicBezTo>
                  <a:pt x="29188" y="688157"/>
                  <a:pt x="-124" y="614404"/>
                  <a:pt x="0" y="537783"/>
                </a:cubicBezTo>
                <a:cubicBezTo>
                  <a:pt x="0" y="529761"/>
                  <a:pt x="0" y="521856"/>
                  <a:pt x="1061" y="514187"/>
                </a:cubicBezTo>
                <a:close/>
                <a:moveTo>
                  <a:pt x="524567" y="237863"/>
                </a:moveTo>
                <a:lnTo>
                  <a:pt x="538136" y="237863"/>
                </a:lnTo>
                <a:cubicBezTo>
                  <a:pt x="544625" y="237863"/>
                  <a:pt x="550996" y="237863"/>
                  <a:pt x="557486" y="237863"/>
                </a:cubicBezTo>
                <a:cubicBezTo>
                  <a:pt x="576858" y="239089"/>
                  <a:pt x="596064" y="242205"/>
                  <a:pt x="614827" y="247183"/>
                </a:cubicBezTo>
                <a:cubicBezTo>
                  <a:pt x="666214" y="260752"/>
                  <a:pt x="713026" y="287853"/>
                  <a:pt x="750393" y="325645"/>
                </a:cubicBezTo>
                <a:cubicBezTo>
                  <a:pt x="780418" y="355566"/>
                  <a:pt x="803744" y="391517"/>
                  <a:pt x="818826" y="431124"/>
                </a:cubicBezTo>
                <a:cubicBezTo>
                  <a:pt x="831922" y="465294"/>
                  <a:pt x="838718" y="501551"/>
                  <a:pt x="838884" y="538139"/>
                </a:cubicBezTo>
                <a:cubicBezTo>
                  <a:pt x="838943" y="614747"/>
                  <a:pt x="809647" y="688477"/>
                  <a:pt x="757001" y="744144"/>
                </a:cubicBezTo>
                <a:lnTo>
                  <a:pt x="750866" y="750397"/>
                </a:lnTo>
                <a:lnTo>
                  <a:pt x="744612" y="756532"/>
                </a:lnTo>
                <a:cubicBezTo>
                  <a:pt x="688967" y="809201"/>
                  <a:pt x="615229" y="838509"/>
                  <a:pt x="538608" y="838415"/>
                </a:cubicBezTo>
                <a:cubicBezTo>
                  <a:pt x="530585" y="838415"/>
                  <a:pt x="522680" y="838415"/>
                  <a:pt x="515011" y="837352"/>
                </a:cubicBezTo>
                <a:cubicBezTo>
                  <a:pt x="531573" y="825566"/>
                  <a:pt x="547159" y="812469"/>
                  <a:pt x="561615" y="798182"/>
                </a:cubicBezTo>
                <a:cubicBezTo>
                  <a:pt x="607411" y="752497"/>
                  <a:pt x="640300" y="695509"/>
                  <a:pt x="656949" y="633000"/>
                </a:cubicBezTo>
                <a:cubicBezTo>
                  <a:pt x="660024" y="621331"/>
                  <a:pt x="662506" y="609520"/>
                  <a:pt x="664381" y="597604"/>
                </a:cubicBezTo>
                <a:cubicBezTo>
                  <a:pt x="665680" y="589817"/>
                  <a:pt x="666741" y="582030"/>
                  <a:pt x="667449" y="574006"/>
                </a:cubicBezTo>
                <a:cubicBezTo>
                  <a:pt x="668629" y="562208"/>
                  <a:pt x="669219" y="550410"/>
                  <a:pt x="669219" y="538610"/>
                </a:cubicBezTo>
                <a:cubicBezTo>
                  <a:pt x="669318" y="493929"/>
                  <a:pt x="661323" y="449602"/>
                  <a:pt x="645622" y="407763"/>
                </a:cubicBezTo>
                <a:cubicBezTo>
                  <a:pt x="636571" y="383882"/>
                  <a:pt x="625022" y="361017"/>
                  <a:pt x="611169" y="339567"/>
                </a:cubicBezTo>
                <a:cubicBezTo>
                  <a:pt x="596953" y="317138"/>
                  <a:pt x="580337" y="296337"/>
                  <a:pt x="561615" y="277506"/>
                </a:cubicBezTo>
                <a:cubicBezTo>
                  <a:pt x="546980" y="263254"/>
                  <a:pt x="531196" y="250227"/>
                  <a:pt x="514421" y="238570"/>
                </a:cubicBezTo>
                <a:close/>
                <a:moveTo>
                  <a:pt x="301220" y="119"/>
                </a:moveTo>
                <a:cubicBezTo>
                  <a:pt x="309242" y="119"/>
                  <a:pt x="317147" y="119"/>
                  <a:pt x="324817" y="1062"/>
                </a:cubicBezTo>
                <a:lnTo>
                  <a:pt x="323637" y="1888"/>
                </a:lnTo>
                <a:cubicBezTo>
                  <a:pt x="307581" y="13451"/>
                  <a:pt x="292471" y="26276"/>
                  <a:pt x="278448" y="40234"/>
                </a:cubicBezTo>
                <a:cubicBezTo>
                  <a:pt x="232533" y="86060"/>
                  <a:pt x="199630" y="143272"/>
                  <a:pt x="183115" y="206006"/>
                </a:cubicBezTo>
                <a:cubicBezTo>
                  <a:pt x="175124" y="236823"/>
                  <a:pt x="171158" y="268551"/>
                  <a:pt x="171317" y="300395"/>
                </a:cubicBezTo>
                <a:cubicBezTo>
                  <a:pt x="171217" y="345006"/>
                  <a:pt x="179212" y="389251"/>
                  <a:pt x="194913" y="431006"/>
                </a:cubicBezTo>
                <a:cubicBezTo>
                  <a:pt x="213224" y="479676"/>
                  <a:pt x="241703" y="523885"/>
                  <a:pt x="278448" y="560673"/>
                </a:cubicBezTo>
                <a:cubicBezTo>
                  <a:pt x="292793" y="574949"/>
                  <a:pt x="308259" y="588046"/>
                  <a:pt x="324699" y="599845"/>
                </a:cubicBezTo>
                <a:cubicBezTo>
                  <a:pt x="316912" y="600553"/>
                  <a:pt x="309007" y="600907"/>
                  <a:pt x="301102" y="600907"/>
                </a:cubicBezTo>
                <a:cubicBezTo>
                  <a:pt x="275209" y="600942"/>
                  <a:pt x="249425" y="597568"/>
                  <a:pt x="224410" y="590878"/>
                </a:cubicBezTo>
                <a:cubicBezTo>
                  <a:pt x="173113" y="577345"/>
                  <a:pt x="126330" y="550433"/>
                  <a:pt x="88844" y="512889"/>
                </a:cubicBezTo>
                <a:cubicBezTo>
                  <a:pt x="58820" y="482967"/>
                  <a:pt x="35494" y="447017"/>
                  <a:pt x="20411" y="407409"/>
                </a:cubicBezTo>
                <a:cubicBezTo>
                  <a:pt x="7489" y="373169"/>
                  <a:pt x="853" y="336876"/>
                  <a:pt x="826" y="300277"/>
                </a:cubicBezTo>
                <a:cubicBezTo>
                  <a:pt x="708" y="223692"/>
                  <a:pt x="30022" y="149974"/>
                  <a:pt x="82709" y="94390"/>
                </a:cubicBezTo>
                <a:lnTo>
                  <a:pt x="88844" y="88019"/>
                </a:lnTo>
                <a:cubicBezTo>
                  <a:pt x="90850" y="86013"/>
                  <a:pt x="93091" y="84008"/>
                  <a:pt x="95097" y="81884"/>
                </a:cubicBezTo>
                <a:cubicBezTo>
                  <a:pt x="150829" y="29285"/>
                  <a:pt x="224587" y="25"/>
                  <a:pt x="301220" y="119"/>
                </a:cubicBezTo>
                <a:close/>
                <a:moveTo>
                  <a:pt x="539670" y="1"/>
                </a:moveTo>
                <a:cubicBezTo>
                  <a:pt x="616027" y="1"/>
                  <a:pt x="689470" y="29309"/>
                  <a:pt x="744848" y="81883"/>
                </a:cubicBezTo>
                <a:lnTo>
                  <a:pt x="751101" y="87901"/>
                </a:lnTo>
                <a:lnTo>
                  <a:pt x="757237" y="94154"/>
                </a:lnTo>
                <a:cubicBezTo>
                  <a:pt x="809776" y="149868"/>
                  <a:pt x="838990" y="223586"/>
                  <a:pt x="838884" y="300159"/>
                </a:cubicBezTo>
                <a:cubicBezTo>
                  <a:pt x="838884" y="308064"/>
                  <a:pt x="838884" y="316087"/>
                  <a:pt x="837822" y="323756"/>
                </a:cubicBezTo>
                <a:cubicBezTo>
                  <a:pt x="826047" y="307296"/>
                  <a:pt x="812950" y="291828"/>
                  <a:pt x="798650" y="277505"/>
                </a:cubicBezTo>
                <a:cubicBezTo>
                  <a:pt x="753004" y="231632"/>
                  <a:pt x="696004" y="198702"/>
                  <a:pt x="633469" y="182054"/>
                </a:cubicBezTo>
                <a:cubicBezTo>
                  <a:pt x="610318" y="175801"/>
                  <a:pt x="586605" y="171848"/>
                  <a:pt x="562678" y="170256"/>
                </a:cubicBezTo>
                <a:cubicBezTo>
                  <a:pt x="554772" y="169666"/>
                  <a:pt x="546867" y="169429"/>
                  <a:pt x="539080" y="169429"/>
                </a:cubicBezTo>
                <a:lnTo>
                  <a:pt x="522443" y="169429"/>
                </a:lnTo>
                <a:cubicBezTo>
                  <a:pt x="515247" y="169429"/>
                  <a:pt x="507932" y="170374"/>
                  <a:pt x="500734" y="171082"/>
                </a:cubicBezTo>
                <a:lnTo>
                  <a:pt x="486221" y="172969"/>
                </a:lnTo>
                <a:lnTo>
                  <a:pt x="479025" y="174031"/>
                </a:lnTo>
                <a:lnTo>
                  <a:pt x="475839" y="174621"/>
                </a:lnTo>
                <a:lnTo>
                  <a:pt x="475131" y="174621"/>
                </a:lnTo>
                <a:lnTo>
                  <a:pt x="471828" y="174621"/>
                </a:lnTo>
                <a:lnTo>
                  <a:pt x="464631" y="175919"/>
                </a:lnTo>
                <a:lnTo>
                  <a:pt x="457551" y="177571"/>
                </a:lnTo>
                <a:lnTo>
                  <a:pt x="454012" y="178397"/>
                </a:lnTo>
                <a:lnTo>
                  <a:pt x="452241" y="178397"/>
                </a:lnTo>
                <a:lnTo>
                  <a:pt x="450354" y="178397"/>
                </a:lnTo>
                <a:lnTo>
                  <a:pt x="443275" y="180166"/>
                </a:lnTo>
                <a:lnTo>
                  <a:pt x="434425" y="182645"/>
                </a:lnTo>
                <a:lnTo>
                  <a:pt x="433482" y="182645"/>
                </a:lnTo>
                <a:lnTo>
                  <a:pt x="432774" y="182645"/>
                </a:lnTo>
                <a:lnTo>
                  <a:pt x="431122" y="182645"/>
                </a:lnTo>
                <a:lnTo>
                  <a:pt x="430296" y="182645"/>
                </a:lnTo>
                <a:lnTo>
                  <a:pt x="426167" y="184060"/>
                </a:lnTo>
                <a:lnTo>
                  <a:pt x="422509" y="185240"/>
                </a:lnTo>
                <a:lnTo>
                  <a:pt x="420621" y="185240"/>
                </a:lnTo>
                <a:lnTo>
                  <a:pt x="418733" y="185830"/>
                </a:lnTo>
                <a:lnTo>
                  <a:pt x="416964" y="186538"/>
                </a:lnTo>
                <a:lnTo>
                  <a:pt x="410121" y="189016"/>
                </a:lnTo>
                <a:cubicBezTo>
                  <a:pt x="360339" y="208625"/>
                  <a:pt x="315413" y="238817"/>
                  <a:pt x="278447" y="277505"/>
                </a:cubicBezTo>
                <a:cubicBezTo>
                  <a:pt x="263995" y="292089"/>
                  <a:pt x="250812" y="307875"/>
                  <a:pt x="239040" y="324700"/>
                </a:cubicBezTo>
                <a:lnTo>
                  <a:pt x="238332" y="314671"/>
                </a:lnTo>
                <a:cubicBezTo>
                  <a:pt x="238332" y="310069"/>
                  <a:pt x="238332" y="305587"/>
                  <a:pt x="238332" y="301103"/>
                </a:cubicBezTo>
                <a:cubicBezTo>
                  <a:pt x="238332" y="296619"/>
                  <a:pt x="238332" y="294614"/>
                  <a:pt x="238332" y="291310"/>
                </a:cubicBezTo>
                <a:cubicBezTo>
                  <a:pt x="239019" y="270709"/>
                  <a:pt x="241785" y="250238"/>
                  <a:pt x="246591" y="230193"/>
                </a:cubicBezTo>
                <a:cubicBezTo>
                  <a:pt x="246591" y="228188"/>
                  <a:pt x="247417" y="226299"/>
                  <a:pt x="248007" y="224293"/>
                </a:cubicBezTo>
                <a:cubicBezTo>
                  <a:pt x="261246" y="172710"/>
                  <a:pt x="288052" y="125621"/>
                  <a:pt x="325642" y="87901"/>
                </a:cubicBezTo>
                <a:cubicBezTo>
                  <a:pt x="355798" y="57862"/>
                  <a:pt x="391995" y="34583"/>
                  <a:pt x="431830" y="19586"/>
                </a:cubicBezTo>
                <a:cubicBezTo>
                  <a:pt x="466279" y="6525"/>
                  <a:pt x="502830" y="-105"/>
                  <a:pt x="539670" y="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700">
                <a:noFill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94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8">
            <a:extLst>
              <a:ext uri="{FF2B5EF4-FFF2-40B4-BE49-F238E27FC236}">
                <a16:creationId xmlns:a16="http://schemas.microsoft.com/office/drawing/2014/main" id="{5E5D2356-52D7-4F46-853A-816DE8FF2E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44D97A-5642-382D-8E7E-9E9522F27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39700" algn="ctr" rotWithShape="0">
                    <a:prstClr val="black">
                      <a:alpha val="37000"/>
                    </a:prst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0CBE159-ABBF-8F8F-F848-0CE78D49C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60B98F-5FE5-45E6-8AA4-2700E53A3F6A}" type="datetime1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648CA7-964D-D137-E7F6-534904D93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E044487-9103-5AF3-5AD4-1593DA14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8216FB-9D6B-4130-9DC0-4FB3247A512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401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á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5232BF5D-4D19-B3CA-F24B-8690FFD2C2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115" y="1417638"/>
            <a:ext cx="792385" cy="490633"/>
          </a:xfrm>
          <a:custGeom>
            <a:avLst/>
            <a:gdLst>
              <a:gd name="connsiteX0" fmla="*/ 504254 w 792385"/>
              <a:gd name="connsiteY0" fmla="*/ 0 h 490633"/>
              <a:gd name="connsiteX1" fmla="*/ 792385 w 792385"/>
              <a:gd name="connsiteY1" fmla="*/ 0 h 490633"/>
              <a:gd name="connsiteX2" fmla="*/ 582168 w 792385"/>
              <a:gd name="connsiteY2" fmla="*/ 490633 h 490633"/>
              <a:gd name="connsiteX3" fmla="*/ 393287 w 792385"/>
              <a:gd name="connsiteY3" fmla="*/ 490633 h 490633"/>
              <a:gd name="connsiteX4" fmla="*/ 110966 w 792385"/>
              <a:gd name="connsiteY4" fmla="*/ 0 h 490633"/>
              <a:gd name="connsiteX5" fmla="*/ 397097 w 792385"/>
              <a:gd name="connsiteY5" fmla="*/ 0 h 490633"/>
              <a:gd name="connsiteX6" fmla="*/ 186881 w 792385"/>
              <a:gd name="connsiteY6" fmla="*/ 490633 h 490633"/>
              <a:gd name="connsiteX7" fmla="*/ 0 w 792385"/>
              <a:gd name="connsiteY7" fmla="*/ 490633 h 49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2385" h="490633">
                <a:moveTo>
                  <a:pt x="504254" y="0"/>
                </a:moveTo>
                <a:lnTo>
                  <a:pt x="792385" y="0"/>
                </a:lnTo>
                <a:lnTo>
                  <a:pt x="582168" y="490633"/>
                </a:lnTo>
                <a:lnTo>
                  <a:pt x="393287" y="490633"/>
                </a:lnTo>
                <a:close/>
                <a:moveTo>
                  <a:pt x="110966" y="0"/>
                </a:moveTo>
                <a:lnTo>
                  <a:pt x="397097" y="0"/>
                </a:lnTo>
                <a:lnTo>
                  <a:pt x="186881" y="490633"/>
                </a:lnTo>
                <a:lnTo>
                  <a:pt x="0" y="490633"/>
                </a:lnTo>
                <a:close/>
              </a:path>
            </a:pathLst>
          </a:custGeom>
          <a:gradFill flip="none" rotWithShape="1">
            <a:gsLst>
              <a:gs pos="2000">
                <a:schemeClr val="bg2">
                  <a:alpha val="8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2700000" scaled="1"/>
            <a:tileRect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 sz="6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11" name="Zástupný symbol obrázku 8">
            <a:extLst>
              <a:ext uri="{FF2B5EF4-FFF2-40B4-BE49-F238E27FC236}">
                <a16:creationId xmlns:a16="http://schemas.microsoft.com/office/drawing/2014/main" id="{19930EE8-DF80-2993-4664-B37A848D8B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67500" y="552500"/>
            <a:ext cx="5524500" cy="5648273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12" name="Nadpis 11">
            <a:extLst>
              <a:ext uri="{FF2B5EF4-FFF2-40B4-BE49-F238E27FC236}">
                <a16:creationId xmlns:a16="http://schemas.microsoft.com/office/drawing/2014/main" id="{753AAF05-56A2-B411-F87C-5BF3FC603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65288"/>
            <a:ext cx="5350328" cy="946156"/>
          </a:xfrm>
        </p:spPr>
        <p:txBody>
          <a:bodyPr/>
          <a:lstStyle>
            <a:lvl1pPr>
              <a:defRPr b="0" i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261AF1CD-4982-36C0-A99C-086C34ADFB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83330" y="2859094"/>
            <a:ext cx="3505200" cy="334963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cs-CZ"/>
              <a:t>— Jméno Autora</a:t>
            </a:r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2946CF93-14DA-8A5C-5C15-7A5032CA8BFC}"/>
              </a:ext>
            </a:extLst>
          </p:cNvPr>
          <p:cNvCxnSpPr>
            <a:cxnSpLocks/>
          </p:cNvCxnSpPr>
          <p:nvPr userDrawn="1"/>
        </p:nvCxnSpPr>
        <p:spPr>
          <a:xfrm>
            <a:off x="839788" y="6378606"/>
            <a:ext cx="11352212" cy="0"/>
          </a:xfrm>
          <a:prstGeom prst="line">
            <a:avLst/>
          </a:prstGeom>
          <a:ln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ástupný symbol pro datum 22">
            <a:extLst>
              <a:ext uri="{FF2B5EF4-FFF2-40B4-BE49-F238E27FC236}">
                <a16:creationId xmlns:a16="http://schemas.microsoft.com/office/drawing/2014/main" id="{F3106C8A-647E-FA65-6956-48ABA6029D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1D29660-ED79-45BF-868A-865C342E4D35}" type="datetime1">
              <a:rPr lang="cs-CZ" smtClean="0"/>
              <a:t>26.10.2022</a:t>
            </a:fld>
            <a:endParaRPr lang="cs-CZ"/>
          </a:p>
        </p:txBody>
      </p:sp>
      <p:sp>
        <p:nvSpPr>
          <p:cNvPr id="24" name="Zástupný symbol pro zápatí 23">
            <a:extLst>
              <a:ext uri="{FF2B5EF4-FFF2-40B4-BE49-F238E27FC236}">
                <a16:creationId xmlns:a16="http://schemas.microsoft.com/office/drawing/2014/main" id="{6776D3BA-DCDD-979E-0500-6F41CE463B6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25" name="Zástupný symbol pro číslo snímku 24">
            <a:extLst>
              <a:ext uri="{FF2B5EF4-FFF2-40B4-BE49-F238E27FC236}">
                <a16:creationId xmlns:a16="http://schemas.microsoft.com/office/drawing/2014/main" id="{BD4CD01A-4E9D-7A56-F73B-BC14CEE650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text 10">
            <a:extLst>
              <a:ext uri="{FF2B5EF4-FFF2-40B4-BE49-F238E27FC236}">
                <a16:creationId xmlns:a16="http://schemas.microsoft.com/office/drawing/2014/main" id="{8CBDE935-CF93-F723-F437-49BCDEA7C8C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67500" y="552500"/>
            <a:ext cx="5526000" cy="36000"/>
          </a:xfrm>
          <a:gradFill>
            <a:gsLst>
              <a:gs pos="2000">
                <a:schemeClr val="accent2"/>
              </a:gs>
              <a:gs pos="100000">
                <a:schemeClr val="accent3"/>
              </a:gs>
            </a:gsLst>
            <a:lin ang="0" scaled="1"/>
          </a:gradFill>
        </p:spPr>
        <p:txBody>
          <a:bodyPr anchor="ctr">
            <a:noAutofit/>
          </a:bodyPr>
          <a:lstStyle>
            <a:lvl1pPr marL="0" indent="0" algn="ctr">
              <a:buNone/>
              <a:defRPr sz="200">
                <a:noFill/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84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91032E-7FB5-D5CC-22D3-418636CCEC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288"/>
            <a:ext cx="5077800" cy="45354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D8D29BD-5855-4C69-3D6C-B9F1898784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000" y="1665286"/>
            <a:ext cx="5077800" cy="453548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77D697E-549E-0FAA-73BA-06112ED06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B99C-9713-4BDF-87E3-4C3F6BA150F2}" type="datetime1">
              <a:rPr lang="cs-CZ" smtClean="0"/>
              <a:t>26.10.2022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8C6E0C7-809F-FF1E-6BFE-B0A53634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E07AEB8-6C5A-83FD-C99B-45F641500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4FC93704-4F77-3855-8607-67A6C3DA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49289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B4BE84-F5BD-B794-BA70-F8B554861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65288"/>
            <a:ext cx="5076212" cy="401970"/>
          </a:xfrm>
          <a:gradFill flip="none" rotWithShape="1">
            <a:gsLst>
              <a:gs pos="200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</p:spPr>
        <p:txBody>
          <a:bodyPr wrap="square" lIns="108000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1B6CE43-E215-E658-2D45-1F73D0A81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000" y="1665288"/>
            <a:ext cx="5079388" cy="401970"/>
          </a:xfrm>
          <a:gradFill>
            <a:gsLst>
              <a:gs pos="1000">
                <a:schemeClr val="bg2"/>
              </a:gs>
              <a:gs pos="100000">
                <a:schemeClr val="accent1"/>
              </a:gs>
            </a:gsLst>
            <a:lin ang="0" scaled="1"/>
          </a:gradFill>
        </p:spPr>
        <p:txBody>
          <a:bodyPr wrap="square" lIns="108000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BBBEC9-BB66-0E9E-0203-3CBC262E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6C3A-8878-4228-9C93-CE6778213EC5}" type="datetime1">
              <a:rPr lang="cs-CZ" smtClean="0"/>
              <a:t>26.10.2022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72EA96B-08C0-0A51-DF27-EB9481D3A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1693B76-2C5A-4ED4-042F-E8BB2E03D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Nadpis 9">
            <a:extLst>
              <a:ext uri="{FF2B5EF4-FFF2-40B4-BE49-F238E27FC236}">
                <a16:creationId xmlns:a16="http://schemas.microsoft.com/office/drawing/2014/main" id="{66165934-A42F-074E-3769-C11D8365E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0E8793BA-5180-E0D2-CC97-929D9B1F570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229396"/>
            <a:ext cx="5077800" cy="397138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5" name="Zástupný obsah 3">
            <a:extLst>
              <a:ext uri="{FF2B5EF4-FFF2-40B4-BE49-F238E27FC236}">
                <a16:creationId xmlns:a16="http://schemas.microsoft.com/office/drawing/2014/main" id="{43822810-F4BE-8B6F-4DD1-FCEE63D39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6000" y="2229394"/>
            <a:ext cx="5077800" cy="397138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3362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9C33A0-A063-2F35-54F7-5DEB5FB8C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A844CB4-A344-57FD-8848-746842C7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A7CC-8271-442A-A664-8BC4B6479A0D}" type="datetime1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73D110F-9888-D113-52E2-E7A08083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5C25A7D-75CC-ED34-EDAE-540542B50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1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97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–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délník 63">
            <a:extLst>
              <a:ext uri="{FF2B5EF4-FFF2-40B4-BE49-F238E27FC236}">
                <a16:creationId xmlns:a16="http://schemas.microsoft.com/office/drawing/2014/main" id="{440EB889-4F2E-C16D-E421-EE120F7CA4BE}"/>
              </a:ext>
            </a:extLst>
          </p:cNvPr>
          <p:cNvSpPr/>
          <p:nvPr userDrawn="1"/>
        </p:nvSpPr>
        <p:spPr>
          <a:xfrm>
            <a:off x="0" y="1665288"/>
            <a:ext cx="12192000" cy="519271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C0F0F6-C081-E7FF-6EE5-4C3CBFC1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501"/>
            <a:ext cx="10515600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56B9FA3-396A-F305-51CD-599BDB51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CD1943-EE10-4910-85B8-5EB833A04812}" type="datetime1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9E0168-9C28-7907-42B4-3DAF78F58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7262AD-6600-BD79-98EE-EF6AC0D8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8216FB-9D6B-4130-9DC0-4FB3247A512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7" name="Zástupný text 56">
            <a:extLst>
              <a:ext uri="{FF2B5EF4-FFF2-40B4-BE49-F238E27FC236}">
                <a16:creationId xmlns:a16="http://schemas.microsoft.com/office/drawing/2014/main" id="{6A3A198D-EBCC-0632-95A8-C70D12BAF77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0023" y="2322513"/>
            <a:ext cx="2516187" cy="3878262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80000" anchor="b"/>
          <a:lstStyle>
            <a:lvl1pPr marL="0" indent="0" algn="r">
              <a:buNone/>
              <a:defRPr sz="6000">
                <a:solidFill>
                  <a:schemeClr val="bg1">
                    <a:alpha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cs-CZ"/>
              <a:t>01</a:t>
            </a:r>
          </a:p>
        </p:txBody>
      </p:sp>
      <p:sp>
        <p:nvSpPr>
          <p:cNvPr id="59" name="Zástupný text 56">
            <a:extLst>
              <a:ext uri="{FF2B5EF4-FFF2-40B4-BE49-F238E27FC236}">
                <a16:creationId xmlns:a16="http://schemas.microsoft.com/office/drawing/2014/main" id="{F7E6B277-F882-38C7-2ACA-99D28C0A9AA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05807" y="2322513"/>
            <a:ext cx="2516187" cy="3878262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80000" anchor="b"/>
          <a:lstStyle>
            <a:lvl1pPr marL="0" indent="0" algn="r">
              <a:buNone/>
              <a:defRPr sz="6000">
                <a:solidFill>
                  <a:schemeClr val="bg1">
                    <a:alpha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cs-CZ"/>
              <a:t>02</a:t>
            </a:r>
          </a:p>
        </p:txBody>
      </p:sp>
      <p:sp>
        <p:nvSpPr>
          <p:cNvPr id="60" name="Zástupný text 56">
            <a:extLst>
              <a:ext uri="{FF2B5EF4-FFF2-40B4-BE49-F238E27FC236}">
                <a16:creationId xmlns:a16="http://schemas.microsoft.com/office/drawing/2014/main" id="{22DFE45D-024B-5B01-030A-6E571357EA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71593" y="2322513"/>
            <a:ext cx="2516187" cy="3878262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80000" anchor="b"/>
          <a:lstStyle>
            <a:lvl1pPr marL="0" indent="0" algn="r">
              <a:buNone/>
              <a:defRPr sz="6000">
                <a:solidFill>
                  <a:schemeClr val="bg1">
                    <a:alpha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cs-CZ"/>
              <a:t>03</a:t>
            </a:r>
          </a:p>
        </p:txBody>
      </p:sp>
      <p:sp>
        <p:nvSpPr>
          <p:cNvPr id="61" name="Zástupný text 56">
            <a:extLst>
              <a:ext uri="{FF2B5EF4-FFF2-40B4-BE49-F238E27FC236}">
                <a16:creationId xmlns:a16="http://schemas.microsoft.com/office/drawing/2014/main" id="{E8E52C4A-6F85-F52B-48A9-9D89B90BEA4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37378" y="2322513"/>
            <a:ext cx="2516187" cy="3878262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80000" anchor="b"/>
          <a:lstStyle>
            <a:lvl1pPr marL="0" indent="0" algn="r">
              <a:buNone/>
              <a:defRPr sz="6000">
                <a:solidFill>
                  <a:schemeClr val="bg1">
                    <a:alpha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cs-CZ"/>
              <a:t>04</a:t>
            </a:r>
          </a:p>
        </p:txBody>
      </p:sp>
      <p:sp>
        <p:nvSpPr>
          <p:cNvPr id="40" name="Zástupný text 38">
            <a:extLst>
              <a:ext uri="{FF2B5EF4-FFF2-40B4-BE49-F238E27FC236}">
                <a16:creationId xmlns:a16="http://schemas.microsoft.com/office/drawing/2014/main" id="{3169EDDA-8853-66D2-5798-50789FBAD5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66536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2" name="Zástupný text 41">
            <a:extLst>
              <a:ext uri="{FF2B5EF4-FFF2-40B4-BE49-F238E27FC236}">
                <a16:creationId xmlns:a16="http://schemas.microsoft.com/office/drawing/2014/main" id="{A57E05C9-6EA5-34DC-6CE2-EEA8BA356F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66536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44" name="Zástupný text 38">
            <a:extLst>
              <a:ext uri="{FF2B5EF4-FFF2-40B4-BE49-F238E27FC236}">
                <a16:creationId xmlns:a16="http://schemas.microsoft.com/office/drawing/2014/main" id="{E4DB7202-B0CC-18A6-BFAD-D43C59F926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32321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5" name="Zástupný text 41">
            <a:extLst>
              <a:ext uri="{FF2B5EF4-FFF2-40B4-BE49-F238E27FC236}">
                <a16:creationId xmlns:a16="http://schemas.microsoft.com/office/drawing/2014/main" id="{988A4077-39B3-3C03-065E-61366A07A7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32321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47" name="Zástupný text 38">
            <a:extLst>
              <a:ext uri="{FF2B5EF4-FFF2-40B4-BE49-F238E27FC236}">
                <a16:creationId xmlns:a16="http://schemas.microsoft.com/office/drawing/2014/main" id="{DAA926B9-4C0E-FCCC-612F-320A93EC0F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6521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8" name="Zástupný text 41">
            <a:extLst>
              <a:ext uri="{FF2B5EF4-FFF2-40B4-BE49-F238E27FC236}">
                <a16:creationId xmlns:a16="http://schemas.microsoft.com/office/drawing/2014/main" id="{EC475766-F956-AC41-6C40-F951B96A4A0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96521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53" name="Zástupný text 38">
            <a:extLst>
              <a:ext uri="{FF2B5EF4-FFF2-40B4-BE49-F238E27FC236}">
                <a16:creationId xmlns:a16="http://schemas.microsoft.com/office/drawing/2014/main" id="{1EA04F52-D24F-7DCD-52D8-084DD5CE89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63891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54" name="Zástupný text 41">
            <a:extLst>
              <a:ext uri="{FF2B5EF4-FFF2-40B4-BE49-F238E27FC236}">
                <a16:creationId xmlns:a16="http://schemas.microsoft.com/office/drawing/2014/main" id="{62E7F8AD-2D68-6972-DC4A-AB48CB5C308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63891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040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8">
            <a:extLst>
              <a:ext uri="{FF2B5EF4-FFF2-40B4-BE49-F238E27FC236}">
                <a16:creationId xmlns:a16="http://schemas.microsoft.com/office/drawing/2014/main" id="{7A5B468E-0800-AFB4-3103-A2C2535B77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</p:spPr>
        <p:txBody>
          <a:bodyPr bIns="1296000" anchor="ctr"/>
          <a:lstStyle>
            <a:lvl1pPr marL="0" indent="0" algn="ctr">
              <a:buFontTx/>
              <a:buNone/>
              <a:defRPr/>
            </a:lvl1pPr>
          </a:lstStyle>
          <a:p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53833B2-FB7B-8A3B-C968-C8B3F24CD5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" y="0"/>
            <a:ext cx="7366000" cy="6858000"/>
          </a:xfrm>
          <a:gradFill>
            <a:gsLst>
              <a:gs pos="2000">
                <a:schemeClr val="bg2">
                  <a:alpha val="8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18900000" scaled="1"/>
          </a:grad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34AFDEA-97D3-EE34-6E5A-44457E9BE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5585"/>
            <a:ext cx="5881914" cy="559127"/>
          </a:xfrm>
        </p:spPr>
        <p:txBody>
          <a:bodyPr wrap="square" anchor="b">
            <a:sp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sp>
        <p:nvSpPr>
          <p:cNvPr id="21" name="Zástupný text 20">
            <a:extLst>
              <a:ext uri="{FF2B5EF4-FFF2-40B4-BE49-F238E27FC236}">
                <a16:creationId xmlns:a16="http://schemas.microsoft.com/office/drawing/2014/main" id="{2A747FBC-F615-B8E8-EFCE-016697C447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842" y="645429"/>
            <a:ext cx="838884" cy="1256884"/>
          </a:xfrm>
          <a:custGeom>
            <a:avLst/>
            <a:gdLst>
              <a:gd name="connsiteX0" fmla="*/ 485632 w 838884"/>
              <a:gd name="connsiteY0" fmla="*/ 1031204 h 1256884"/>
              <a:gd name="connsiteX1" fmla="*/ 462978 w 838884"/>
              <a:gd name="connsiteY1" fmla="*/ 1037103 h 1256884"/>
              <a:gd name="connsiteX2" fmla="*/ 446225 w 838884"/>
              <a:gd name="connsiteY2" fmla="*/ 1054565 h 1256884"/>
              <a:gd name="connsiteX3" fmla="*/ 439735 w 838884"/>
              <a:gd name="connsiteY3" fmla="*/ 1081821 h 1256884"/>
              <a:gd name="connsiteX4" fmla="*/ 446225 w 838884"/>
              <a:gd name="connsiteY4" fmla="*/ 1109429 h 1256884"/>
              <a:gd name="connsiteX5" fmla="*/ 464041 w 838884"/>
              <a:gd name="connsiteY5" fmla="*/ 1127009 h 1256884"/>
              <a:gd name="connsiteX6" fmla="*/ 486458 w 838884"/>
              <a:gd name="connsiteY6" fmla="*/ 1133262 h 1256884"/>
              <a:gd name="connsiteX7" fmla="*/ 510055 w 838884"/>
              <a:gd name="connsiteY7" fmla="*/ 1127127 h 1256884"/>
              <a:gd name="connsiteX8" fmla="*/ 526219 w 838884"/>
              <a:gd name="connsiteY8" fmla="*/ 1110019 h 1256884"/>
              <a:gd name="connsiteX9" fmla="*/ 532591 w 838884"/>
              <a:gd name="connsiteY9" fmla="*/ 1082529 h 1256884"/>
              <a:gd name="connsiteX10" fmla="*/ 526219 w 838884"/>
              <a:gd name="connsiteY10" fmla="*/ 1054919 h 1256884"/>
              <a:gd name="connsiteX11" fmla="*/ 509229 w 838884"/>
              <a:gd name="connsiteY11" fmla="*/ 1037339 h 1256884"/>
              <a:gd name="connsiteX12" fmla="*/ 485632 w 838884"/>
              <a:gd name="connsiteY12" fmla="*/ 1031204 h 1256884"/>
              <a:gd name="connsiteX13" fmla="*/ 277858 w 838884"/>
              <a:gd name="connsiteY13" fmla="*/ 1031087 h 1256884"/>
              <a:gd name="connsiteX14" fmla="*/ 246238 w 838884"/>
              <a:gd name="connsiteY14" fmla="*/ 1044419 h 1256884"/>
              <a:gd name="connsiteX15" fmla="*/ 233377 w 838884"/>
              <a:gd name="connsiteY15" fmla="*/ 1082765 h 1256884"/>
              <a:gd name="connsiteX16" fmla="*/ 245883 w 838884"/>
              <a:gd name="connsiteY16" fmla="*/ 1120992 h 1256884"/>
              <a:gd name="connsiteX17" fmla="*/ 277150 w 838884"/>
              <a:gd name="connsiteY17" fmla="*/ 1134325 h 1256884"/>
              <a:gd name="connsiteX18" fmla="*/ 299685 w 838884"/>
              <a:gd name="connsiteY18" fmla="*/ 1128308 h 1256884"/>
              <a:gd name="connsiteX19" fmla="*/ 316557 w 838884"/>
              <a:gd name="connsiteY19" fmla="*/ 1110845 h 1256884"/>
              <a:gd name="connsiteX20" fmla="*/ 322811 w 838884"/>
              <a:gd name="connsiteY20" fmla="*/ 1082529 h 1256884"/>
              <a:gd name="connsiteX21" fmla="*/ 309714 w 838884"/>
              <a:gd name="connsiteY21" fmla="*/ 1044419 h 1256884"/>
              <a:gd name="connsiteX22" fmla="*/ 277858 w 838884"/>
              <a:gd name="connsiteY22" fmla="*/ 1031087 h 1256884"/>
              <a:gd name="connsiteX23" fmla="*/ 704615 w 838884"/>
              <a:gd name="connsiteY23" fmla="*/ 1031086 h 1256884"/>
              <a:gd name="connsiteX24" fmla="*/ 672995 w 838884"/>
              <a:gd name="connsiteY24" fmla="*/ 1044418 h 1256884"/>
              <a:gd name="connsiteX25" fmla="*/ 660253 w 838884"/>
              <a:gd name="connsiteY25" fmla="*/ 1082764 h 1256884"/>
              <a:gd name="connsiteX26" fmla="*/ 672759 w 838884"/>
              <a:gd name="connsiteY26" fmla="*/ 1120991 h 1256884"/>
              <a:gd name="connsiteX27" fmla="*/ 704026 w 838884"/>
              <a:gd name="connsiteY27" fmla="*/ 1134324 h 1256884"/>
              <a:gd name="connsiteX28" fmla="*/ 726797 w 838884"/>
              <a:gd name="connsiteY28" fmla="*/ 1128307 h 1256884"/>
              <a:gd name="connsiteX29" fmla="*/ 726562 w 838884"/>
              <a:gd name="connsiteY29" fmla="*/ 1128307 h 1256884"/>
              <a:gd name="connsiteX30" fmla="*/ 743315 w 838884"/>
              <a:gd name="connsiteY30" fmla="*/ 1110844 h 1256884"/>
              <a:gd name="connsiteX31" fmla="*/ 749687 w 838884"/>
              <a:gd name="connsiteY31" fmla="*/ 1082527 h 1256884"/>
              <a:gd name="connsiteX32" fmla="*/ 736590 w 838884"/>
              <a:gd name="connsiteY32" fmla="*/ 1044418 h 1256884"/>
              <a:gd name="connsiteX33" fmla="*/ 704615 w 838884"/>
              <a:gd name="connsiteY33" fmla="*/ 1031086 h 1256884"/>
              <a:gd name="connsiteX34" fmla="*/ 705088 w 838884"/>
              <a:gd name="connsiteY34" fmla="*/ 992622 h 1256884"/>
              <a:gd name="connsiteX35" fmla="*/ 750631 w 838884"/>
              <a:gd name="connsiteY35" fmla="*/ 1003712 h 1256884"/>
              <a:gd name="connsiteX36" fmla="*/ 782959 w 838884"/>
              <a:gd name="connsiteY36" fmla="*/ 1035333 h 1256884"/>
              <a:gd name="connsiteX37" fmla="*/ 794757 w 838884"/>
              <a:gd name="connsiteY37" fmla="*/ 1082527 h 1256884"/>
              <a:gd name="connsiteX38" fmla="*/ 782959 w 838884"/>
              <a:gd name="connsiteY38" fmla="*/ 1129723 h 1256884"/>
              <a:gd name="connsiteX39" fmla="*/ 750395 w 838884"/>
              <a:gd name="connsiteY39" fmla="*/ 1161342 h 1256884"/>
              <a:gd name="connsiteX40" fmla="*/ 704262 w 838884"/>
              <a:gd name="connsiteY40" fmla="*/ 1173142 h 1256884"/>
              <a:gd name="connsiteX41" fmla="*/ 658719 w 838884"/>
              <a:gd name="connsiteY41" fmla="*/ 1161342 h 1256884"/>
              <a:gd name="connsiteX42" fmla="*/ 627099 w 838884"/>
              <a:gd name="connsiteY42" fmla="*/ 1129723 h 1256884"/>
              <a:gd name="connsiteX43" fmla="*/ 615300 w 838884"/>
              <a:gd name="connsiteY43" fmla="*/ 1082527 h 1256884"/>
              <a:gd name="connsiteX44" fmla="*/ 627099 w 838884"/>
              <a:gd name="connsiteY44" fmla="*/ 1035333 h 1256884"/>
              <a:gd name="connsiteX45" fmla="*/ 659427 w 838884"/>
              <a:gd name="connsiteY45" fmla="*/ 1003712 h 1256884"/>
              <a:gd name="connsiteX46" fmla="*/ 705088 w 838884"/>
              <a:gd name="connsiteY46" fmla="*/ 992622 h 1256884"/>
              <a:gd name="connsiteX47" fmla="*/ 278447 w 838884"/>
              <a:gd name="connsiteY47" fmla="*/ 992505 h 1256884"/>
              <a:gd name="connsiteX48" fmla="*/ 324108 w 838884"/>
              <a:gd name="connsiteY48" fmla="*/ 1003595 h 1256884"/>
              <a:gd name="connsiteX49" fmla="*/ 356318 w 838884"/>
              <a:gd name="connsiteY49" fmla="*/ 1035216 h 1256884"/>
              <a:gd name="connsiteX50" fmla="*/ 368117 w 838884"/>
              <a:gd name="connsiteY50" fmla="*/ 1082410 h 1256884"/>
              <a:gd name="connsiteX51" fmla="*/ 356318 w 838884"/>
              <a:gd name="connsiteY51" fmla="*/ 1129606 h 1256884"/>
              <a:gd name="connsiteX52" fmla="*/ 323519 w 838884"/>
              <a:gd name="connsiteY52" fmla="*/ 1161225 h 1256884"/>
              <a:gd name="connsiteX53" fmla="*/ 277386 w 838884"/>
              <a:gd name="connsiteY53" fmla="*/ 1173025 h 1256884"/>
              <a:gd name="connsiteX54" fmla="*/ 231843 w 838884"/>
              <a:gd name="connsiteY54" fmla="*/ 1161344 h 1256884"/>
              <a:gd name="connsiteX55" fmla="*/ 200222 w 838884"/>
              <a:gd name="connsiteY55" fmla="*/ 1129724 h 1256884"/>
              <a:gd name="connsiteX56" fmla="*/ 188424 w 838884"/>
              <a:gd name="connsiteY56" fmla="*/ 1082529 h 1256884"/>
              <a:gd name="connsiteX57" fmla="*/ 200222 w 838884"/>
              <a:gd name="connsiteY57" fmla="*/ 1035335 h 1256884"/>
              <a:gd name="connsiteX58" fmla="*/ 232433 w 838884"/>
              <a:gd name="connsiteY58" fmla="*/ 1003714 h 1256884"/>
              <a:gd name="connsiteX59" fmla="*/ 278447 w 838884"/>
              <a:gd name="connsiteY59" fmla="*/ 992505 h 1256884"/>
              <a:gd name="connsiteX60" fmla="*/ 474777 w 838884"/>
              <a:gd name="connsiteY60" fmla="*/ 990617 h 1256884"/>
              <a:gd name="connsiteX61" fmla="*/ 509466 w 838884"/>
              <a:gd name="connsiteY61" fmla="*/ 1000173 h 1256884"/>
              <a:gd name="connsiteX62" fmla="*/ 533062 w 838884"/>
              <a:gd name="connsiteY62" fmla="*/ 1020113 h 1256884"/>
              <a:gd name="connsiteX63" fmla="*/ 533062 w 838884"/>
              <a:gd name="connsiteY63" fmla="*/ 995336 h 1256884"/>
              <a:gd name="connsiteX64" fmla="*/ 577426 w 838884"/>
              <a:gd name="connsiteY64" fmla="*/ 995336 h 1256884"/>
              <a:gd name="connsiteX65" fmla="*/ 577426 w 838884"/>
              <a:gd name="connsiteY65" fmla="*/ 1170900 h 1256884"/>
              <a:gd name="connsiteX66" fmla="*/ 567633 w 838884"/>
              <a:gd name="connsiteY66" fmla="*/ 1214201 h 1256884"/>
              <a:gd name="connsiteX67" fmla="*/ 538018 w 838884"/>
              <a:gd name="connsiteY67" fmla="*/ 1244996 h 1256884"/>
              <a:gd name="connsiteX68" fmla="*/ 490823 w 838884"/>
              <a:gd name="connsiteY68" fmla="*/ 1256794 h 1256884"/>
              <a:gd name="connsiteX69" fmla="*/ 429942 w 838884"/>
              <a:gd name="connsiteY69" fmla="*/ 1239451 h 1256884"/>
              <a:gd name="connsiteX70" fmla="*/ 402924 w 838884"/>
              <a:gd name="connsiteY70" fmla="*/ 1192256 h 1256884"/>
              <a:gd name="connsiteX71" fmla="*/ 446696 w 838884"/>
              <a:gd name="connsiteY71" fmla="*/ 1192256 h 1256884"/>
              <a:gd name="connsiteX72" fmla="*/ 461799 w 838884"/>
              <a:gd name="connsiteY72" fmla="*/ 1209600 h 1256884"/>
              <a:gd name="connsiteX73" fmla="*/ 489644 w 838884"/>
              <a:gd name="connsiteY73" fmla="*/ 1216796 h 1256884"/>
              <a:gd name="connsiteX74" fmla="*/ 520792 w 838884"/>
              <a:gd name="connsiteY74" fmla="*/ 1204998 h 1256884"/>
              <a:gd name="connsiteX75" fmla="*/ 532591 w 838884"/>
              <a:gd name="connsiteY75" fmla="*/ 1169602 h 1256884"/>
              <a:gd name="connsiteX76" fmla="*/ 532591 w 838884"/>
              <a:gd name="connsiteY76" fmla="*/ 1142583 h 1256884"/>
              <a:gd name="connsiteX77" fmla="*/ 508993 w 838884"/>
              <a:gd name="connsiteY77" fmla="*/ 1162995 h 1256884"/>
              <a:gd name="connsiteX78" fmla="*/ 474777 w 838884"/>
              <a:gd name="connsiteY78" fmla="*/ 1171254 h 1256884"/>
              <a:gd name="connsiteX79" fmla="*/ 434543 w 838884"/>
              <a:gd name="connsiteY79" fmla="*/ 1159455 h 1256884"/>
              <a:gd name="connsiteX80" fmla="*/ 405755 w 838884"/>
              <a:gd name="connsiteY80" fmla="*/ 1127481 h 1256884"/>
              <a:gd name="connsiteX81" fmla="*/ 395136 w 838884"/>
              <a:gd name="connsiteY81" fmla="*/ 1080287 h 1256884"/>
              <a:gd name="connsiteX82" fmla="*/ 405755 w 838884"/>
              <a:gd name="connsiteY82" fmla="*/ 1033092 h 1256884"/>
              <a:gd name="connsiteX83" fmla="*/ 434425 w 838884"/>
              <a:gd name="connsiteY83" fmla="*/ 1001589 h 1256884"/>
              <a:gd name="connsiteX84" fmla="*/ 474777 w 838884"/>
              <a:gd name="connsiteY84" fmla="*/ 990617 h 1256884"/>
              <a:gd name="connsiteX85" fmla="*/ 48964 w 838884"/>
              <a:gd name="connsiteY85" fmla="*/ 950030 h 1256884"/>
              <a:gd name="connsiteX86" fmla="*/ 93090 w 838884"/>
              <a:gd name="connsiteY86" fmla="*/ 950030 h 1256884"/>
              <a:gd name="connsiteX87" fmla="*/ 93090 w 838884"/>
              <a:gd name="connsiteY87" fmla="*/ 1134679 h 1256884"/>
              <a:gd name="connsiteX88" fmla="*/ 165417 w 838884"/>
              <a:gd name="connsiteY88" fmla="*/ 1134679 h 1256884"/>
              <a:gd name="connsiteX89" fmla="*/ 165417 w 838884"/>
              <a:gd name="connsiteY89" fmla="*/ 1170075 h 1256884"/>
              <a:gd name="connsiteX90" fmla="*/ 48964 w 838884"/>
              <a:gd name="connsiteY90" fmla="*/ 1170075 h 1256884"/>
              <a:gd name="connsiteX91" fmla="*/ 1061 w 838884"/>
              <a:gd name="connsiteY91" fmla="*/ 514187 h 1256884"/>
              <a:gd name="connsiteX92" fmla="*/ 40588 w 838884"/>
              <a:gd name="connsiteY92" fmla="*/ 560673 h 1256884"/>
              <a:gd name="connsiteX93" fmla="*/ 205768 w 838884"/>
              <a:gd name="connsiteY93" fmla="*/ 656125 h 1256884"/>
              <a:gd name="connsiteX94" fmla="*/ 264762 w 838884"/>
              <a:gd name="connsiteY94" fmla="*/ 666625 h 1256884"/>
              <a:gd name="connsiteX95" fmla="*/ 276560 w 838884"/>
              <a:gd name="connsiteY95" fmla="*/ 667569 h 1256884"/>
              <a:gd name="connsiteX96" fmla="*/ 299331 w 838884"/>
              <a:gd name="connsiteY96" fmla="*/ 668277 h 1256884"/>
              <a:gd name="connsiteX97" fmla="*/ 361629 w 838884"/>
              <a:gd name="connsiteY97" fmla="*/ 662967 h 1256884"/>
              <a:gd name="connsiteX98" fmla="*/ 422392 w 838884"/>
              <a:gd name="connsiteY98" fmla="*/ 647040 h 1256884"/>
              <a:gd name="connsiteX99" fmla="*/ 429942 w 838884"/>
              <a:gd name="connsiteY99" fmla="*/ 644325 h 1256884"/>
              <a:gd name="connsiteX100" fmla="*/ 561616 w 838884"/>
              <a:gd name="connsiteY100" fmla="*/ 560673 h 1256884"/>
              <a:gd name="connsiteX101" fmla="*/ 600788 w 838884"/>
              <a:gd name="connsiteY101" fmla="*/ 514304 h 1256884"/>
              <a:gd name="connsiteX102" fmla="*/ 601496 w 838884"/>
              <a:gd name="connsiteY102" fmla="*/ 524569 h 1256884"/>
              <a:gd name="connsiteX103" fmla="*/ 601141 w 838884"/>
              <a:gd name="connsiteY103" fmla="*/ 538020 h 1256884"/>
              <a:gd name="connsiteX104" fmla="*/ 592883 w 838884"/>
              <a:gd name="connsiteY104" fmla="*/ 607750 h 1256884"/>
              <a:gd name="connsiteX105" fmla="*/ 591230 w 838884"/>
              <a:gd name="connsiteY105" fmla="*/ 614593 h 1256884"/>
              <a:gd name="connsiteX106" fmla="*/ 513242 w 838884"/>
              <a:gd name="connsiteY106" fmla="*/ 750277 h 1256884"/>
              <a:gd name="connsiteX107" fmla="*/ 407054 w 838884"/>
              <a:gd name="connsiteY107" fmla="*/ 818592 h 1256884"/>
              <a:gd name="connsiteX108" fmla="*/ 300276 w 838884"/>
              <a:gd name="connsiteY108" fmla="*/ 838059 h 1256884"/>
              <a:gd name="connsiteX109" fmla="*/ 94271 w 838884"/>
              <a:gd name="connsiteY109" fmla="*/ 756177 h 1256884"/>
              <a:gd name="connsiteX110" fmla="*/ 88018 w 838884"/>
              <a:gd name="connsiteY110" fmla="*/ 750159 h 1256884"/>
              <a:gd name="connsiteX111" fmla="*/ 81883 w 838884"/>
              <a:gd name="connsiteY111" fmla="*/ 743788 h 1256884"/>
              <a:gd name="connsiteX112" fmla="*/ 0 w 838884"/>
              <a:gd name="connsiteY112" fmla="*/ 537783 h 1256884"/>
              <a:gd name="connsiteX113" fmla="*/ 1061 w 838884"/>
              <a:gd name="connsiteY113" fmla="*/ 514187 h 1256884"/>
              <a:gd name="connsiteX114" fmla="*/ 524567 w 838884"/>
              <a:gd name="connsiteY114" fmla="*/ 237863 h 1256884"/>
              <a:gd name="connsiteX115" fmla="*/ 538136 w 838884"/>
              <a:gd name="connsiteY115" fmla="*/ 237863 h 1256884"/>
              <a:gd name="connsiteX116" fmla="*/ 557486 w 838884"/>
              <a:gd name="connsiteY116" fmla="*/ 237863 h 1256884"/>
              <a:gd name="connsiteX117" fmla="*/ 614827 w 838884"/>
              <a:gd name="connsiteY117" fmla="*/ 247183 h 1256884"/>
              <a:gd name="connsiteX118" fmla="*/ 750393 w 838884"/>
              <a:gd name="connsiteY118" fmla="*/ 325645 h 1256884"/>
              <a:gd name="connsiteX119" fmla="*/ 818826 w 838884"/>
              <a:gd name="connsiteY119" fmla="*/ 431124 h 1256884"/>
              <a:gd name="connsiteX120" fmla="*/ 838884 w 838884"/>
              <a:gd name="connsiteY120" fmla="*/ 538139 h 1256884"/>
              <a:gd name="connsiteX121" fmla="*/ 757001 w 838884"/>
              <a:gd name="connsiteY121" fmla="*/ 744144 h 1256884"/>
              <a:gd name="connsiteX122" fmla="*/ 750866 w 838884"/>
              <a:gd name="connsiteY122" fmla="*/ 750397 h 1256884"/>
              <a:gd name="connsiteX123" fmla="*/ 744612 w 838884"/>
              <a:gd name="connsiteY123" fmla="*/ 756532 h 1256884"/>
              <a:gd name="connsiteX124" fmla="*/ 538608 w 838884"/>
              <a:gd name="connsiteY124" fmla="*/ 838415 h 1256884"/>
              <a:gd name="connsiteX125" fmla="*/ 515011 w 838884"/>
              <a:gd name="connsiteY125" fmla="*/ 837352 h 1256884"/>
              <a:gd name="connsiteX126" fmla="*/ 561615 w 838884"/>
              <a:gd name="connsiteY126" fmla="*/ 798182 h 1256884"/>
              <a:gd name="connsiteX127" fmla="*/ 656949 w 838884"/>
              <a:gd name="connsiteY127" fmla="*/ 633000 h 1256884"/>
              <a:gd name="connsiteX128" fmla="*/ 664381 w 838884"/>
              <a:gd name="connsiteY128" fmla="*/ 597604 h 1256884"/>
              <a:gd name="connsiteX129" fmla="*/ 667449 w 838884"/>
              <a:gd name="connsiteY129" fmla="*/ 574006 h 1256884"/>
              <a:gd name="connsiteX130" fmla="*/ 669219 w 838884"/>
              <a:gd name="connsiteY130" fmla="*/ 538610 h 1256884"/>
              <a:gd name="connsiteX131" fmla="*/ 645622 w 838884"/>
              <a:gd name="connsiteY131" fmla="*/ 407763 h 1256884"/>
              <a:gd name="connsiteX132" fmla="*/ 611169 w 838884"/>
              <a:gd name="connsiteY132" fmla="*/ 339567 h 1256884"/>
              <a:gd name="connsiteX133" fmla="*/ 561615 w 838884"/>
              <a:gd name="connsiteY133" fmla="*/ 277506 h 1256884"/>
              <a:gd name="connsiteX134" fmla="*/ 514421 w 838884"/>
              <a:gd name="connsiteY134" fmla="*/ 238570 h 1256884"/>
              <a:gd name="connsiteX135" fmla="*/ 301220 w 838884"/>
              <a:gd name="connsiteY135" fmla="*/ 119 h 1256884"/>
              <a:gd name="connsiteX136" fmla="*/ 324817 w 838884"/>
              <a:gd name="connsiteY136" fmla="*/ 1062 h 1256884"/>
              <a:gd name="connsiteX137" fmla="*/ 323637 w 838884"/>
              <a:gd name="connsiteY137" fmla="*/ 1888 h 1256884"/>
              <a:gd name="connsiteX138" fmla="*/ 278448 w 838884"/>
              <a:gd name="connsiteY138" fmla="*/ 40234 h 1256884"/>
              <a:gd name="connsiteX139" fmla="*/ 183115 w 838884"/>
              <a:gd name="connsiteY139" fmla="*/ 206006 h 1256884"/>
              <a:gd name="connsiteX140" fmla="*/ 171317 w 838884"/>
              <a:gd name="connsiteY140" fmla="*/ 300395 h 1256884"/>
              <a:gd name="connsiteX141" fmla="*/ 194913 w 838884"/>
              <a:gd name="connsiteY141" fmla="*/ 431006 h 1256884"/>
              <a:gd name="connsiteX142" fmla="*/ 278448 w 838884"/>
              <a:gd name="connsiteY142" fmla="*/ 560673 h 1256884"/>
              <a:gd name="connsiteX143" fmla="*/ 324699 w 838884"/>
              <a:gd name="connsiteY143" fmla="*/ 599845 h 1256884"/>
              <a:gd name="connsiteX144" fmla="*/ 301102 w 838884"/>
              <a:gd name="connsiteY144" fmla="*/ 600907 h 1256884"/>
              <a:gd name="connsiteX145" fmla="*/ 224410 w 838884"/>
              <a:gd name="connsiteY145" fmla="*/ 590878 h 1256884"/>
              <a:gd name="connsiteX146" fmla="*/ 88844 w 838884"/>
              <a:gd name="connsiteY146" fmla="*/ 512889 h 1256884"/>
              <a:gd name="connsiteX147" fmla="*/ 20411 w 838884"/>
              <a:gd name="connsiteY147" fmla="*/ 407409 h 1256884"/>
              <a:gd name="connsiteX148" fmla="*/ 826 w 838884"/>
              <a:gd name="connsiteY148" fmla="*/ 300277 h 1256884"/>
              <a:gd name="connsiteX149" fmla="*/ 82709 w 838884"/>
              <a:gd name="connsiteY149" fmla="*/ 94390 h 1256884"/>
              <a:gd name="connsiteX150" fmla="*/ 88844 w 838884"/>
              <a:gd name="connsiteY150" fmla="*/ 88019 h 1256884"/>
              <a:gd name="connsiteX151" fmla="*/ 95097 w 838884"/>
              <a:gd name="connsiteY151" fmla="*/ 81884 h 1256884"/>
              <a:gd name="connsiteX152" fmla="*/ 301220 w 838884"/>
              <a:gd name="connsiteY152" fmla="*/ 119 h 1256884"/>
              <a:gd name="connsiteX153" fmla="*/ 539670 w 838884"/>
              <a:gd name="connsiteY153" fmla="*/ 1 h 1256884"/>
              <a:gd name="connsiteX154" fmla="*/ 744848 w 838884"/>
              <a:gd name="connsiteY154" fmla="*/ 81883 h 1256884"/>
              <a:gd name="connsiteX155" fmla="*/ 751101 w 838884"/>
              <a:gd name="connsiteY155" fmla="*/ 87901 h 1256884"/>
              <a:gd name="connsiteX156" fmla="*/ 757237 w 838884"/>
              <a:gd name="connsiteY156" fmla="*/ 94154 h 1256884"/>
              <a:gd name="connsiteX157" fmla="*/ 838884 w 838884"/>
              <a:gd name="connsiteY157" fmla="*/ 300159 h 1256884"/>
              <a:gd name="connsiteX158" fmla="*/ 837822 w 838884"/>
              <a:gd name="connsiteY158" fmla="*/ 323756 h 1256884"/>
              <a:gd name="connsiteX159" fmla="*/ 798650 w 838884"/>
              <a:gd name="connsiteY159" fmla="*/ 277505 h 1256884"/>
              <a:gd name="connsiteX160" fmla="*/ 633469 w 838884"/>
              <a:gd name="connsiteY160" fmla="*/ 182054 h 1256884"/>
              <a:gd name="connsiteX161" fmla="*/ 562678 w 838884"/>
              <a:gd name="connsiteY161" fmla="*/ 170256 h 1256884"/>
              <a:gd name="connsiteX162" fmla="*/ 539080 w 838884"/>
              <a:gd name="connsiteY162" fmla="*/ 169429 h 1256884"/>
              <a:gd name="connsiteX163" fmla="*/ 522443 w 838884"/>
              <a:gd name="connsiteY163" fmla="*/ 169429 h 1256884"/>
              <a:gd name="connsiteX164" fmla="*/ 500734 w 838884"/>
              <a:gd name="connsiteY164" fmla="*/ 171082 h 1256884"/>
              <a:gd name="connsiteX165" fmla="*/ 486221 w 838884"/>
              <a:gd name="connsiteY165" fmla="*/ 172969 h 1256884"/>
              <a:gd name="connsiteX166" fmla="*/ 479025 w 838884"/>
              <a:gd name="connsiteY166" fmla="*/ 174031 h 1256884"/>
              <a:gd name="connsiteX167" fmla="*/ 475839 w 838884"/>
              <a:gd name="connsiteY167" fmla="*/ 174621 h 1256884"/>
              <a:gd name="connsiteX168" fmla="*/ 475131 w 838884"/>
              <a:gd name="connsiteY168" fmla="*/ 174621 h 1256884"/>
              <a:gd name="connsiteX169" fmla="*/ 471828 w 838884"/>
              <a:gd name="connsiteY169" fmla="*/ 174621 h 1256884"/>
              <a:gd name="connsiteX170" fmla="*/ 464631 w 838884"/>
              <a:gd name="connsiteY170" fmla="*/ 175919 h 1256884"/>
              <a:gd name="connsiteX171" fmla="*/ 457551 w 838884"/>
              <a:gd name="connsiteY171" fmla="*/ 177571 h 1256884"/>
              <a:gd name="connsiteX172" fmla="*/ 454012 w 838884"/>
              <a:gd name="connsiteY172" fmla="*/ 178397 h 1256884"/>
              <a:gd name="connsiteX173" fmla="*/ 452241 w 838884"/>
              <a:gd name="connsiteY173" fmla="*/ 178397 h 1256884"/>
              <a:gd name="connsiteX174" fmla="*/ 450354 w 838884"/>
              <a:gd name="connsiteY174" fmla="*/ 178397 h 1256884"/>
              <a:gd name="connsiteX175" fmla="*/ 443275 w 838884"/>
              <a:gd name="connsiteY175" fmla="*/ 180166 h 1256884"/>
              <a:gd name="connsiteX176" fmla="*/ 434425 w 838884"/>
              <a:gd name="connsiteY176" fmla="*/ 182645 h 1256884"/>
              <a:gd name="connsiteX177" fmla="*/ 433482 w 838884"/>
              <a:gd name="connsiteY177" fmla="*/ 182645 h 1256884"/>
              <a:gd name="connsiteX178" fmla="*/ 432774 w 838884"/>
              <a:gd name="connsiteY178" fmla="*/ 182645 h 1256884"/>
              <a:gd name="connsiteX179" fmla="*/ 431122 w 838884"/>
              <a:gd name="connsiteY179" fmla="*/ 182645 h 1256884"/>
              <a:gd name="connsiteX180" fmla="*/ 430296 w 838884"/>
              <a:gd name="connsiteY180" fmla="*/ 182645 h 1256884"/>
              <a:gd name="connsiteX181" fmla="*/ 426167 w 838884"/>
              <a:gd name="connsiteY181" fmla="*/ 184060 h 1256884"/>
              <a:gd name="connsiteX182" fmla="*/ 422509 w 838884"/>
              <a:gd name="connsiteY182" fmla="*/ 185240 h 1256884"/>
              <a:gd name="connsiteX183" fmla="*/ 420621 w 838884"/>
              <a:gd name="connsiteY183" fmla="*/ 185240 h 1256884"/>
              <a:gd name="connsiteX184" fmla="*/ 418733 w 838884"/>
              <a:gd name="connsiteY184" fmla="*/ 185830 h 1256884"/>
              <a:gd name="connsiteX185" fmla="*/ 416964 w 838884"/>
              <a:gd name="connsiteY185" fmla="*/ 186538 h 1256884"/>
              <a:gd name="connsiteX186" fmla="*/ 410121 w 838884"/>
              <a:gd name="connsiteY186" fmla="*/ 189016 h 1256884"/>
              <a:gd name="connsiteX187" fmla="*/ 278447 w 838884"/>
              <a:gd name="connsiteY187" fmla="*/ 277505 h 1256884"/>
              <a:gd name="connsiteX188" fmla="*/ 239040 w 838884"/>
              <a:gd name="connsiteY188" fmla="*/ 324700 h 1256884"/>
              <a:gd name="connsiteX189" fmla="*/ 238332 w 838884"/>
              <a:gd name="connsiteY189" fmla="*/ 314671 h 1256884"/>
              <a:gd name="connsiteX190" fmla="*/ 238332 w 838884"/>
              <a:gd name="connsiteY190" fmla="*/ 301103 h 1256884"/>
              <a:gd name="connsiteX191" fmla="*/ 238332 w 838884"/>
              <a:gd name="connsiteY191" fmla="*/ 291310 h 1256884"/>
              <a:gd name="connsiteX192" fmla="*/ 246591 w 838884"/>
              <a:gd name="connsiteY192" fmla="*/ 230193 h 1256884"/>
              <a:gd name="connsiteX193" fmla="*/ 248007 w 838884"/>
              <a:gd name="connsiteY193" fmla="*/ 224293 h 1256884"/>
              <a:gd name="connsiteX194" fmla="*/ 325642 w 838884"/>
              <a:gd name="connsiteY194" fmla="*/ 87901 h 1256884"/>
              <a:gd name="connsiteX195" fmla="*/ 431830 w 838884"/>
              <a:gd name="connsiteY195" fmla="*/ 19586 h 1256884"/>
              <a:gd name="connsiteX196" fmla="*/ 539670 w 838884"/>
              <a:gd name="connsiteY196" fmla="*/ 1 h 1256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</a:cxnLst>
            <a:rect l="l" t="t" r="r" b="b"/>
            <a:pathLst>
              <a:path w="838884" h="1256884">
                <a:moveTo>
                  <a:pt x="485632" y="1031204"/>
                </a:moveTo>
                <a:cubicBezTo>
                  <a:pt x="477696" y="1031168"/>
                  <a:pt x="469890" y="1033198"/>
                  <a:pt x="462978" y="1037103"/>
                </a:cubicBezTo>
                <a:cubicBezTo>
                  <a:pt x="455933" y="1041315"/>
                  <a:pt x="450146" y="1047356"/>
                  <a:pt x="446225" y="1054565"/>
                </a:cubicBezTo>
                <a:cubicBezTo>
                  <a:pt x="441708" y="1062918"/>
                  <a:pt x="439470" y="1072322"/>
                  <a:pt x="439735" y="1081821"/>
                </a:cubicBezTo>
                <a:cubicBezTo>
                  <a:pt x="439500" y="1091425"/>
                  <a:pt x="441735" y="1100934"/>
                  <a:pt x="446225" y="1109429"/>
                </a:cubicBezTo>
                <a:cubicBezTo>
                  <a:pt x="450409" y="1116838"/>
                  <a:pt x="456580" y="1122926"/>
                  <a:pt x="464041" y="1127009"/>
                </a:cubicBezTo>
                <a:cubicBezTo>
                  <a:pt x="470782" y="1131150"/>
                  <a:pt x="478548" y="1133310"/>
                  <a:pt x="486458" y="1133262"/>
                </a:cubicBezTo>
                <a:cubicBezTo>
                  <a:pt x="494739" y="1133439"/>
                  <a:pt x="502908" y="1131315"/>
                  <a:pt x="510055" y="1127127"/>
                </a:cubicBezTo>
                <a:cubicBezTo>
                  <a:pt x="516935" y="1123045"/>
                  <a:pt x="522534" y="1117122"/>
                  <a:pt x="526219" y="1110019"/>
                </a:cubicBezTo>
                <a:cubicBezTo>
                  <a:pt x="530653" y="1101548"/>
                  <a:pt x="532846" y="1092085"/>
                  <a:pt x="532591" y="1082529"/>
                </a:cubicBezTo>
                <a:cubicBezTo>
                  <a:pt x="532862" y="1072935"/>
                  <a:pt x="530667" y="1063426"/>
                  <a:pt x="526219" y="1054919"/>
                </a:cubicBezTo>
                <a:cubicBezTo>
                  <a:pt x="522385" y="1047533"/>
                  <a:pt x="516481" y="1041422"/>
                  <a:pt x="509229" y="1037339"/>
                </a:cubicBezTo>
                <a:cubicBezTo>
                  <a:pt x="502082" y="1033151"/>
                  <a:pt x="493913" y="1031027"/>
                  <a:pt x="485632" y="1031204"/>
                </a:cubicBezTo>
                <a:close/>
                <a:moveTo>
                  <a:pt x="277858" y="1031087"/>
                </a:moveTo>
                <a:cubicBezTo>
                  <a:pt x="265900" y="1030827"/>
                  <a:pt x="254399" y="1035676"/>
                  <a:pt x="246238" y="1044419"/>
                </a:cubicBezTo>
                <a:cubicBezTo>
                  <a:pt x="237059" y="1055002"/>
                  <a:pt x="232436" y="1068783"/>
                  <a:pt x="233377" y="1082765"/>
                </a:cubicBezTo>
                <a:cubicBezTo>
                  <a:pt x="232509" y="1096640"/>
                  <a:pt x="236984" y="1110314"/>
                  <a:pt x="245883" y="1120992"/>
                </a:cubicBezTo>
                <a:cubicBezTo>
                  <a:pt x="253889" y="1129746"/>
                  <a:pt x="265291" y="1134608"/>
                  <a:pt x="277150" y="1134325"/>
                </a:cubicBezTo>
                <a:cubicBezTo>
                  <a:pt x="285055" y="1134301"/>
                  <a:pt x="292818" y="1132225"/>
                  <a:pt x="299685" y="1128308"/>
                </a:cubicBezTo>
                <a:cubicBezTo>
                  <a:pt x="306893" y="1124261"/>
                  <a:pt x="312758" y="1118185"/>
                  <a:pt x="316557" y="1110845"/>
                </a:cubicBezTo>
                <a:cubicBezTo>
                  <a:pt x="320936" y="1102067"/>
                  <a:pt x="323085" y="1092333"/>
                  <a:pt x="322811" y="1082529"/>
                </a:cubicBezTo>
                <a:cubicBezTo>
                  <a:pt x="323674" y="1068595"/>
                  <a:pt x="318963" y="1054884"/>
                  <a:pt x="309714" y="1044419"/>
                </a:cubicBezTo>
                <a:cubicBezTo>
                  <a:pt x="301429" y="1035712"/>
                  <a:pt x="289875" y="1030875"/>
                  <a:pt x="277858" y="1031087"/>
                </a:cubicBezTo>
                <a:close/>
                <a:moveTo>
                  <a:pt x="704615" y="1031086"/>
                </a:moveTo>
                <a:cubicBezTo>
                  <a:pt x="692664" y="1030850"/>
                  <a:pt x="681174" y="1035699"/>
                  <a:pt x="672995" y="1044418"/>
                </a:cubicBezTo>
                <a:cubicBezTo>
                  <a:pt x="663904" y="1055049"/>
                  <a:pt x="659331" y="1068806"/>
                  <a:pt x="660253" y="1082764"/>
                </a:cubicBezTo>
                <a:cubicBezTo>
                  <a:pt x="659335" y="1096639"/>
                  <a:pt x="663816" y="1110338"/>
                  <a:pt x="672759" y="1120991"/>
                </a:cubicBezTo>
                <a:cubicBezTo>
                  <a:pt x="680758" y="1129758"/>
                  <a:pt x="692164" y="1134619"/>
                  <a:pt x="704026" y="1134324"/>
                </a:cubicBezTo>
                <a:cubicBezTo>
                  <a:pt x="712011" y="1134335"/>
                  <a:pt x="719862" y="1132259"/>
                  <a:pt x="726797" y="1128307"/>
                </a:cubicBezTo>
                <a:lnTo>
                  <a:pt x="726562" y="1128307"/>
                </a:lnTo>
                <a:cubicBezTo>
                  <a:pt x="733738" y="1124260"/>
                  <a:pt x="739564" y="1118183"/>
                  <a:pt x="743315" y="1110844"/>
                </a:cubicBezTo>
                <a:cubicBezTo>
                  <a:pt x="747765" y="1102078"/>
                  <a:pt x="749954" y="1092344"/>
                  <a:pt x="749687" y="1082527"/>
                </a:cubicBezTo>
                <a:cubicBezTo>
                  <a:pt x="750551" y="1068594"/>
                  <a:pt x="745839" y="1054884"/>
                  <a:pt x="736590" y="1044418"/>
                </a:cubicBezTo>
                <a:cubicBezTo>
                  <a:pt x="728261" y="1035711"/>
                  <a:pt x="716668" y="1030873"/>
                  <a:pt x="704615" y="1031086"/>
                </a:cubicBezTo>
                <a:close/>
                <a:moveTo>
                  <a:pt x="705088" y="992622"/>
                </a:moveTo>
                <a:cubicBezTo>
                  <a:pt x="720966" y="992386"/>
                  <a:pt x="736641" y="996197"/>
                  <a:pt x="750631" y="1003712"/>
                </a:cubicBezTo>
                <a:cubicBezTo>
                  <a:pt x="764139" y="1011040"/>
                  <a:pt x="775334" y="1021989"/>
                  <a:pt x="782959" y="1035333"/>
                </a:cubicBezTo>
                <a:cubicBezTo>
                  <a:pt x="791027" y="1049728"/>
                  <a:pt x="795100" y="1066022"/>
                  <a:pt x="794757" y="1082527"/>
                </a:cubicBezTo>
                <a:cubicBezTo>
                  <a:pt x="795211" y="1099046"/>
                  <a:pt x="791132" y="1115364"/>
                  <a:pt x="782959" y="1129723"/>
                </a:cubicBezTo>
                <a:cubicBezTo>
                  <a:pt x="775206" y="1143043"/>
                  <a:pt x="763941" y="1153980"/>
                  <a:pt x="750395" y="1161342"/>
                </a:cubicBezTo>
                <a:cubicBezTo>
                  <a:pt x="736258" y="1169095"/>
                  <a:pt x="720388" y="1173154"/>
                  <a:pt x="704262" y="1173142"/>
                </a:cubicBezTo>
                <a:cubicBezTo>
                  <a:pt x="688316" y="1173212"/>
                  <a:pt x="672624" y="1169153"/>
                  <a:pt x="658719" y="1161342"/>
                </a:cubicBezTo>
                <a:cubicBezTo>
                  <a:pt x="645412" y="1153992"/>
                  <a:pt x="634450" y="1143031"/>
                  <a:pt x="627099" y="1129723"/>
                </a:cubicBezTo>
                <a:cubicBezTo>
                  <a:pt x="619109" y="1115293"/>
                  <a:pt x="615042" y="1099022"/>
                  <a:pt x="615300" y="1082527"/>
                </a:cubicBezTo>
                <a:cubicBezTo>
                  <a:pt x="615042" y="1066033"/>
                  <a:pt x="619109" y="1049763"/>
                  <a:pt x="627099" y="1035333"/>
                </a:cubicBezTo>
                <a:cubicBezTo>
                  <a:pt x="634722" y="1021989"/>
                  <a:pt x="645919" y="1011040"/>
                  <a:pt x="659427" y="1003712"/>
                </a:cubicBezTo>
                <a:cubicBezTo>
                  <a:pt x="673454" y="996186"/>
                  <a:pt x="689171" y="992374"/>
                  <a:pt x="705088" y="992622"/>
                </a:cubicBezTo>
                <a:close/>
                <a:moveTo>
                  <a:pt x="278447" y="992505"/>
                </a:moveTo>
                <a:cubicBezTo>
                  <a:pt x="294359" y="992293"/>
                  <a:pt x="310067" y="996103"/>
                  <a:pt x="324108" y="1003595"/>
                </a:cubicBezTo>
                <a:cubicBezTo>
                  <a:pt x="337573" y="1010947"/>
                  <a:pt x="348726" y="1021895"/>
                  <a:pt x="356318" y="1035216"/>
                </a:cubicBezTo>
                <a:cubicBezTo>
                  <a:pt x="364386" y="1049610"/>
                  <a:pt x="368459" y="1065904"/>
                  <a:pt x="368117" y="1082410"/>
                </a:cubicBezTo>
                <a:cubicBezTo>
                  <a:pt x="368519" y="1098917"/>
                  <a:pt x="364441" y="1115223"/>
                  <a:pt x="356318" y="1129606"/>
                </a:cubicBezTo>
                <a:cubicBezTo>
                  <a:pt x="348488" y="1142950"/>
                  <a:pt x="337142" y="1153887"/>
                  <a:pt x="323519" y="1161225"/>
                </a:cubicBezTo>
                <a:cubicBezTo>
                  <a:pt x="309386" y="1169001"/>
                  <a:pt x="293513" y="1173059"/>
                  <a:pt x="277386" y="1173025"/>
                </a:cubicBezTo>
                <a:cubicBezTo>
                  <a:pt x="261451" y="1173131"/>
                  <a:pt x="245759" y="1169107"/>
                  <a:pt x="231843" y="1161344"/>
                </a:cubicBezTo>
                <a:cubicBezTo>
                  <a:pt x="218535" y="1153993"/>
                  <a:pt x="207574" y="1143032"/>
                  <a:pt x="200222" y="1129724"/>
                </a:cubicBezTo>
                <a:cubicBezTo>
                  <a:pt x="192233" y="1115293"/>
                  <a:pt x="188166" y="1099023"/>
                  <a:pt x="188424" y="1082529"/>
                </a:cubicBezTo>
                <a:cubicBezTo>
                  <a:pt x="188081" y="1066022"/>
                  <a:pt x="192154" y="1049728"/>
                  <a:pt x="200222" y="1035335"/>
                </a:cubicBezTo>
                <a:cubicBezTo>
                  <a:pt x="207764" y="1021967"/>
                  <a:pt x="218930" y="1011005"/>
                  <a:pt x="232433" y="1003714"/>
                </a:cubicBezTo>
                <a:cubicBezTo>
                  <a:pt x="246568" y="996127"/>
                  <a:pt x="262406" y="992269"/>
                  <a:pt x="278447" y="992505"/>
                </a:cubicBezTo>
                <a:close/>
                <a:moveTo>
                  <a:pt x="474777" y="990617"/>
                </a:moveTo>
                <a:cubicBezTo>
                  <a:pt x="486961" y="990829"/>
                  <a:pt x="498893" y="994108"/>
                  <a:pt x="509466" y="1000173"/>
                </a:cubicBezTo>
                <a:cubicBezTo>
                  <a:pt x="518847" y="1004787"/>
                  <a:pt x="526952" y="1011630"/>
                  <a:pt x="533062" y="1020113"/>
                </a:cubicBezTo>
                <a:lnTo>
                  <a:pt x="533062" y="995336"/>
                </a:lnTo>
                <a:lnTo>
                  <a:pt x="577426" y="995336"/>
                </a:lnTo>
                <a:lnTo>
                  <a:pt x="577426" y="1170900"/>
                </a:lnTo>
                <a:cubicBezTo>
                  <a:pt x="577650" y="1185908"/>
                  <a:pt x="574293" y="1200751"/>
                  <a:pt x="567633" y="1214201"/>
                </a:cubicBezTo>
                <a:cubicBezTo>
                  <a:pt x="561100" y="1227226"/>
                  <a:pt x="550775" y="1237963"/>
                  <a:pt x="538018" y="1244996"/>
                </a:cubicBezTo>
                <a:cubicBezTo>
                  <a:pt x="523587" y="1252983"/>
                  <a:pt x="507316" y="1257054"/>
                  <a:pt x="490823" y="1256794"/>
                </a:cubicBezTo>
                <a:cubicBezTo>
                  <a:pt x="469191" y="1257714"/>
                  <a:pt x="447839" y="1251638"/>
                  <a:pt x="429942" y="1239451"/>
                </a:cubicBezTo>
                <a:cubicBezTo>
                  <a:pt x="414375" y="1228513"/>
                  <a:pt x="404475" y="1211216"/>
                  <a:pt x="402924" y="1192256"/>
                </a:cubicBezTo>
                <a:lnTo>
                  <a:pt x="446696" y="1192256"/>
                </a:lnTo>
                <a:cubicBezTo>
                  <a:pt x="449453" y="1199677"/>
                  <a:pt x="454824" y="1205848"/>
                  <a:pt x="461799" y="1209600"/>
                </a:cubicBezTo>
                <a:cubicBezTo>
                  <a:pt x="470226" y="1214555"/>
                  <a:pt x="479872" y="1217045"/>
                  <a:pt x="489644" y="1216796"/>
                </a:cubicBezTo>
                <a:cubicBezTo>
                  <a:pt x="501193" y="1217233"/>
                  <a:pt x="512426" y="1212974"/>
                  <a:pt x="520792" y="1204998"/>
                </a:cubicBezTo>
                <a:cubicBezTo>
                  <a:pt x="529546" y="1195394"/>
                  <a:pt x="533832" y="1182533"/>
                  <a:pt x="532591" y="1169602"/>
                </a:cubicBezTo>
                <a:lnTo>
                  <a:pt x="532591" y="1142583"/>
                </a:lnTo>
                <a:cubicBezTo>
                  <a:pt x="526423" y="1151137"/>
                  <a:pt x="518342" y="1158122"/>
                  <a:pt x="508993" y="1162995"/>
                </a:cubicBezTo>
                <a:cubicBezTo>
                  <a:pt x="498465" y="1168588"/>
                  <a:pt x="486696" y="1171431"/>
                  <a:pt x="474777" y="1171254"/>
                </a:cubicBezTo>
                <a:cubicBezTo>
                  <a:pt x="460515" y="1171242"/>
                  <a:pt x="446556" y="1167148"/>
                  <a:pt x="434543" y="1159455"/>
                </a:cubicBezTo>
                <a:cubicBezTo>
                  <a:pt x="422172" y="1151668"/>
                  <a:pt x="412206" y="1140602"/>
                  <a:pt x="405755" y="1127481"/>
                </a:cubicBezTo>
                <a:cubicBezTo>
                  <a:pt x="398501" y="1112827"/>
                  <a:pt x="394861" y="1096639"/>
                  <a:pt x="395136" y="1080287"/>
                </a:cubicBezTo>
                <a:cubicBezTo>
                  <a:pt x="394762" y="1063921"/>
                  <a:pt x="398408" y="1047723"/>
                  <a:pt x="405755" y="1033092"/>
                </a:cubicBezTo>
                <a:cubicBezTo>
                  <a:pt x="412107" y="1020066"/>
                  <a:pt x="422056" y="1009141"/>
                  <a:pt x="434425" y="1001589"/>
                </a:cubicBezTo>
                <a:cubicBezTo>
                  <a:pt x="446588" y="994239"/>
                  <a:pt x="460565" y="990440"/>
                  <a:pt x="474777" y="990617"/>
                </a:cubicBezTo>
                <a:close/>
                <a:moveTo>
                  <a:pt x="48964" y="950030"/>
                </a:moveTo>
                <a:lnTo>
                  <a:pt x="93090" y="950030"/>
                </a:lnTo>
                <a:lnTo>
                  <a:pt x="93090" y="1134679"/>
                </a:lnTo>
                <a:lnTo>
                  <a:pt x="165417" y="1134679"/>
                </a:lnTo>
                <a:lnTo>
                  <a:pt x="165417" y="1170075"/>
                </a:lnTo>
                <a:lnTo>
                  <a:pt x="48964" y="1170075"/>
                </a:lnTo>
                <a:close/>
                <a:moveTo>
                  <a:pt x="1061" y="514187"/>
                </a:moveTo>
                <a:cubicBezTo>
                  <a:pt x="12963" y="530716"/>
                  <a:pt x="26182" y="546267"/>
                  <a:pt x="40588" y="560673"/>
                </a:cubicBezTo>
                <a:cubicBezTo>
                  <a:pt x="86233" y="606547"/>
                  <a:pt x="143233" y="639476"/>
                  <a:pt x="205768" y="656125"/>
                </a:cubicBezTo>
                <a:cubicBezTo>
                  <a:pt x="225124" y="661186"/>
                  <a:pt x="244850" y="664690"/>
                  <a:pt x="264762" y="666625"/>
                </a:cubicBezTo>
                <a:lnTo>
                  <a:pt x="276560" y="667569"/>
                </a:lnTo>
                <a:cubicBezTo>
                  <a:pt x="284112" y="667569"/>
                  <a:pt x="291662" y="668277"/>
                  <a:pt x="299331" y="668277"/>
                </a:cubicBezTo>
                <a:cubicBezTo>
                  <a:pt x="320211" y="668277"/>
                  <a:pt x="341052" y="666495"/>
                  <a:pt x="361629" y="662967"/>
                </a:cubicBezTo>
                <a:cubicBezTo>
                  <a:pt x="382294" y="659369"/>
                  <a:pt x="402620" y="654035"/>
                  <a:pt x="422392" y="647040"/>
                </a:cubicBezTo>
                <a:lnTo>
                  <a:pt x="429942" y="644325"/>
                </a:lnTo>
                <a:cubicBezTo>
                  <a:pt x="479302" y="626156"/>
                  <a:pt x="524197" y="597639"/>
                  <a:pt x="561616" y="560673"/>
                </a:cubicBezTo>
                <a:cubicBezTo>
                  <a:pt x="575885" y="546278"/>
                  <a:pt x="588984" y="530776"/>
                  <a:pt x="600788" y="514304"/>
                </a:cubicBezTo>
                <a:lnTo>
                  <a:pt x="601496" y="524569"/>
                </a:lnTo>
                <a:cubicBezTo>
                  <a:pt x="601023" y="528935"/>
                  <a:pt x="601141" y="533418"/>
                  <a:pt x="601141" y="538020"/>
                </a:cubicBezTo>
                <a:cubicBezTo>
                  <a:pt x="601109" y="561511"/>
                  <a:pt x="598337" y="584908"/>
                  <a:pt x="592883" y="607750"/>
                </a:cubicBezTo>
                <a:cubicBezTo>
                  <a:pt x="592293" y="609992"/>
                  <a:pt x="591820" y="612351"/>
                  <a:pt x="591230" y="614593"/>
                </a:cubicBezTo>
                <a:cubicBezTo>
                  <a:pt x="577727" y="665941"/>
                  <a:pt x="550811" y="712770"/>
                  <a:pt x="513242" y="750277"/>
                </a:cubicBezTo>
                <a:cubicBezTo>
                  <a:pt x="483085" y="780317"/>
                  <a:pt x="446889" y="803596"/>
                  <a:pt x="407054" y="818592"/>
                </a:cubicBezTo>
                <a:cubicBezTo>
                  <a:pt x="372931" y="831488"/>
                  <a:pt x="336752" y="838083"/>
                  <a:pt x="300276" y="838059"/>
                </a:cubicBezTo>
                <a:cubicBezTo>
                  <a:pt x="223649" y="838189"/>
                  <a:pt x="149903" y="808870"/>
                  <a:pt x="94271" y="756177"/>
                </a:cubicBezTo>
                <a:lnTo>
                  <a:pt x="88018" y="750159"/>
                </a:lnTo>
                <a:lnTo>
                  <a:pt x="81883" y="743788"/>
                </a:lnTo>
                <a:cubicBezTo>
                  <a:pt x="29188" y="688157"/>
                  <a:pt x="-124" y="614404"/>
                  <a:pt x="0" y="537783"/>
                </a:cubicBezTo>
                <a:cubicBezTo>
                  <a:pt x="0" y="529761"/>
                  <a:pt x="0" y="521856"/>
                  <a:pt x="1061" y="514187"/>
                </a:cubicBezTo>
                <a:close/>
                <a:moveTo>
                  <a:pt x="524567" y="237863"/>
                </a:moveTo>
                <a:lnTo>
                  <a:pt x="538136" y="237863"/>
                </a:lnTo>
                <a:cubicBezTo>
                  <a:pt x="544625" y="237863"/>
                  <a:pt x="550996" y="237863"/>
                  <a:pt x="557486" y="237863"/>
                </a:cubicBezTo>
                <a:cubicBezTo>
                  <a:pt x="576858" y="239089"/>
                  <a:pt x="596064" y="242205"/>
                  <a:pt x="614827" y="247183"/>
                </a:cubicBezTo>
                <a:cubicBezTo>
                  <a:pt x="666214" y="260752"/>
                  <a:pt x="713026" y="287853"/>
                  <a:pt x="750393" y="325645"/>
                </a:cubicBezTo>
                <a:cubicBezTo>
                  <a:pt x="780418" y="355566"/>
                  <a:pt x="803744" y="391517"/>
                  <a:pt x="818826" y="431124"/>
                </a:cubicBezTo>
                <a:cubicBezTo>
                  <a:pt x="831922" y="465294"/>
                  <a:pt x="838718" y="501551"/>
                  <a:pt x="838884" y="538139"/>
                </a:cubicBezTo>
                <a:cubicBezTo>
                  <a:pt x="838943" y="614747"/>
                  <a:pt x="809647" y="688477"/>
                  <a:pt x="757001" y="744144"/>
                </a:cubicBezTo>
                <a:lnTo>
                  <a:pt x="750866" y="750397"/>
                </a:lnTo>
                <a:lnTo>
                  <a:pt x="744612" y="756532"/>
                </a:lnTo>
                <a:cubicBezTo>
                  <a:pt x="688967" y="809201"/>
                  <a:pt x="615229" y="838509"/>
                  <a:pt x="538608" y="838415"/>
                </a:cubicBezTo>
                <a:cubicBezTo>
                  <a:pt x="530585" y="838415"/>
                  <a:pt x="522680" y="838415"/>
                  <a:pt x="515011" y="837352"/>
                </a:cubicBezTo>
                <a:cubicBezTo>
                  <a:pt x="531573" y="825566"/>
                  <a:pt x="547159" y="812469"/>
                  <a:pt x="561615" y="798182"/>
                </a:cubicBezTo>
                <a:cubicBezTo>
                  <a:pt x="607411" y="752497"/>
                  <a:pt x="640300" y="695509"/>
                  <a:pt x="656949" y="633000"/>
                </a:cubicBezTo>
                <a:cubicBezTo>
                  <a:pt x="660024" y="621331"/>
                  <a:pt x="662506" y="609520"/>
                  <a:pt x="664381" y="597604"/>
                </a:cubicBezTo>
                <a:cubicBezTo>
                  <a:pt x="665680" y="589817"/>
                  <a:pt x="666741" y="582030"/>
                  <a:pt x="667449" y="574006"/>
                </a:cubicBezTo>
                <a:cubicBezTo>
                  <a:pt x="668629" y="562208"/>
                  <a:pt x="669219" y="550410"/>
                  <a:pt x="669219" y="538610"/>
                </a:cubicBezTo>
                <a:cubicBezTo>
                  <a:pt x="669318" y="493929"/>
                  <a:pt x="661323" y="449602"/>
                  <a:pt x="645622" y="407763"/>
                </a:cubicBezTo>
                <a:cubicBezTo>
                  <a:pt x="636571" y="383882"/>
                  <a:pt x="625022" y="361017"/>
                  <a:pt x="611169" y="339567"/>
                </a:cubicBezTo>
                <a:cubicBezTo>
                  <a:pt x="596953" y="317138"/>
                  <a:pt x="580337" y="296337"/>
                  <a:pt x="561615" y="277506"/>
                </a:cubicBezTo>
                <a:cubicBezTo>
                  <a:pt x="546980" y="263254"/>
                  <a:pt x="531196" y="250227"/>
                  <a:pt x="514421" y="238570"/>
                </a:cubicBezTo>
                <a:close/>
                <a:moveTo>
                  <a:pt x="301220" y="119"/>
                </a:moveTo>
                <a:cubicBezTo>
                  <a:pt x="309242" y="119"/>
                  <a:pt x="317147" y="119"/>
                  <a:pt x="324817" y="1062"/>
                </a:cubicBezTo>
                <a:lnTo>
                  <a:pt x="323637" y="1888"/>
                </a:lnTo>
                <a:cubicBezTo>
                  <a:pt x="307581" y="13451"/>
                  <a:pt x="292471" y="26276"/>
                  <a:pt x="278448" y="40234"/>
                </a:cubicBezTo>
                <a:cubicBezTo>
                  <a:pt x="232533" y="86060"/>
                  <a:pt x="199630" y="143272"/>
                  <a:pt x="183115" y="206006"/>
                </a:cubicBezTo>
                <a:cubicBezTo>
                  <a:pt x="175124" y="236823"/>
                  <a:pt x="171158" y="268551"/>
                  <a:pt x="171317" y="300395"/>
                </a:cubicBezTo>
                <a:cubicBezTo>
                  <a:pt x="171217" y="345006"/>
                  <a:pt x="179212" y="389251"/>
                  <a:pt x="194913" y="431006"/>
                </a:cubicBezTo>
                <a:cubicBezTo>
                  <a:pt x="213224" y="479676"/>
                  <a:pt x="241703" y="523885"/>
                  <a:pt x="278448" y="560673"/>
                </a:cubicBezTo>
                <a:cubicBezTo>
                  <a:pt x="292793" y="574949"/>
                  <a:pt x="308259" y="588046"/>
                  <a:pt x="324699" y="599845"/>
                </a:cubicBezTo>
                <a:cubicBezTo>
                  <a:pt x="316912" y="600553"/>
                  <a:pt x="309007" y="600907"/>
                  <a:pt x="301102" y="600907"/>
                </a:cubicBezTo>
                <a:cubicBezTo>
                  <a:pt x="275209" y="600942"/>
                  <a:pt x="249425" y="597568"/>
                  <a:pt x="224410" y="590878"/>
                </a:cubicBezTo>
                <a:cubicBezTo>
                  <a:pt x="173113" y="577345"/>
                  <a:pt x="126330" y="550433"/>
                  <a:pt x="88844" y="512889"/>
                </a:cubicBezTo>
                <a:cubicBezTo>
                  <a:pt x="58820" y="482967"/>
                  <a:pt x="35494" y="447017"/>
                  <a:pt x="20411" y="407409"/>
                </a:cubicBezTo>
                <a:cubicBezTo>
                  <a:pt x="7489" y="373169"/>
                  <a:pt x="853" y="336876"/>
                  <a:pt x="826" y="300277"/>
                </a:cubicBezTo>
                <a:cubicBezTo>
                  <a:pt x="708" y="223692"/>
                  <a:pt x="30022" y="149974"/>
                  <a:pt x="82709" y="94390"/>
                </a:cubicBezTo>
                <a:lnTo>
                  <a:pt x="88844" y="88019"/>
                </a:lnTo>
                <a:cubicBezTo>
                  <a:pt x="90850" y="86013"/>
                  <a:pt x="93091" y="84008"/>
                  <a:pt x="95097" y="81884"/>
                </a:cubicBezTo>
                <a:cubicBezTo>
                  <a:pt x="150829" y="29285"/>
                  <a:pt x="224587" y="25"/>
                  <a:pt x="301220" y="119"/>
                </a:cubicBezTo>
                <a:close/>
                <a:moveTo>
                  <a:pt x="539670" y="1"/>
                </a:moveTo>
                <a:cubicBezTo>
                  <a:pt x="616027" y="1"/>
                  <a:pt x="689470" y="29309"/>
                  <a:pt x="744848" y="81883"/>
                </a:cubicBezTo>
                <a:lnTo>
                  <a:pt x="751101" y="87901"/>
                </a:lnTo>
                <a:lnTo>
                  <a:pt x="757237" y="94154"/>
                </a:lnTo>
                <a:cubicBezTo>
                  <a:pt x="809776" y="149868"/>
                  <a:pt x="838990" y="223586"/>
                  <a:pt x="838884" y="300159"/>
                </a:cubicBezTo>
                <a:cubicBezTo>
                  <a:pt x="838884" y="308064"/>
                  <a:pt x="838884" y="316087"/>
                  <a:pt x="837822" y="323756"/>
                </a:cubicBezTo>
                <a:cubicBezTo>
                  <a:pt x="826047" y="307296"/>
                  <a:pt x="812950" y="291828"/>
                  <a:pt x="798650" y="277505"/>
                </a:cubicBezTo>
                <a:cubicBezTo>
                  <a:pt x="753004" y="231632"/>
                  <a:pt x="696004" y="198702"/>
                  <a:pt x="633469" y="182054"/>
                </a:cubicBezTo>
                <a:cubicBezTo>
                  <a:pt x="610318" y="175801"/>
                  <a:pt x="586605" y="171848"/>
                  <a:pt x="562678" y="170256"/>
                </a:cubicBezTo>
                <a:cubicBezTo>
                  <a:pt x="554772" y="169666"/>
                  <a:pt x="546867" y="169429"/>
                  <a:pt x="539080" y="169429"/>
                </a:cubicBezTo>
                <a:lnTo>
                  <a:pt x="522443" y="169429"/>
                </a:lnTo>
                <a:cubicBezTo>
                  <a:pt x="515247" y="169429"/>
                  <a:pt x="507932" y="170374"/>
                  <a:pt x="500734" y="171082"/>
                </a:cubicBezTo>
                <a:lnTo>
                  <a:pt x="486221" y="172969"/>
                </a:lnTo>
                <a:lnTo>
                  <a:pt x="479025" y="174031"/>
                </a:lnTo>
                <a:lnTo>
                  <a:pt x="475839" y="174621"/>
                </a:lnTo>
                <a:lnTo>
                  <a:pt x="475131" y="174621"/>
                </a:lnTo>
                <a:lnTo>
                  <a:pt x="471828" y="174621"/>
                </a:lnTo>
                <a:lnTo>
                  <a:pt x="464631" y="175919"/>
                </a:lnTo>
                <a:lnTo>
                  <a:pt x="457551" y="177571"/>
                </a:lnTo>
                <a:lnTo>
                  <a:pt x="454012" y="178397"/>
                </a:lnTo>
                <a:lnTo>
                  <a:pt x="452241" y="178397"/>
                </a:lnTo>
                <a:lnTo>
                  <a:pt x="450354" y="178397"/>
                </a:lnTo>
                <a:lnTo>
                  <a:pt x="443275" y="180166"/>
                </a:lnTo>
                <a:lnTo>
                  <a:pt x="434425" y="182645"/>
                </a:lnTo>
                <a:lnTo>
                  <a:pt x="433482" y="182645"/>
                </a:lnTo>
                <a:lnTo>
                  <a:pt x="432774" y="182645"/>
                </a:lnTo>
                <a:lnTo>
                  <a:pt x="431122" y="182645"/>
                </a:lnTo>
                <a:lnTo>
                  <a:pt x="430296" y="182645"/>
                </a:lnTo>
                <a:lnTo>
                  <a:pt x="426167" y="184060"/>
                </a:lnTo>
                <a:lnTo>
                  <a:pt x="422509" y="185240"/>
                </a:lnTo>
                <a:lnTo>
                  <a:pt x="420621" y="185240"/>
                </a:lnTo>
                <a:lnTo>
                  <a:pt x="418733" y="185830"/>
                </a:lnTo>
                <a:lnTo>
                  <a:pt x="416964" y="186538"/>
                </a:lnTo>
                <a:lnTo>
                  <a:pt x="410121" y="189016"/>
                </a:lnTo>
                <a:cubicBezTo>
                  <a:pt x="360339" y="208625"/>
                  <a:pt x="315413" y="238817"/>
                  <a:pt x="278447" y="277505"/>
                </a:cubicBezTo>
                <a:cubicBezTo>
                  <a:pt x="263995" y="292089"/>
                  <a:pt x="250812" y="307875"/>
                  <a:pt x="239040" y="324700"/>
                </a:cubicBezTo>
                <a:lnTo>
                  <a:pt x="238332" y="314671"/>
                </a:lnTo>
                <a:cubicBezTo>
                  <a:pt x="238332" y="310069"/>
                  <a:pt x="238332" y="305587"/>
                  <a:pt x="238332" y="301103"/>
                </a:cubicBezTo>
                <a:cubicBezTo>
                  <a:pt x="238332" y="296619"/>
                  <a:pt x="238332" y="294614"/>
                  <a:pt x="238332" y="291310"/>
                </a:cubicBezTo>
                <a:cubicBezTo>
                  <a:pt x="239019" y="270709"/>
                  <a:pt x="241785" y="250238"/>
                  <a:pt x="246591" y="230193"/>
                </a:cubicBezTo>
                <a:cubicBezTo>
                  <a:pt x="246591" y="228188"/>
                  <a:pt x="247417" y="226299"/>
                  <a:pt x="248007" y="224293"/>
                </a:cubicBezTo>
                <a:cubicBezTo>
                  <a:pt x="261246" y="172710"/>
                  <a:pt x="288052" y="125621"/>
                  <a:pt x="325642" y="87901"/>
                </a:cubicBezTo>
                <a:cubicBezTo>
                  <a:pt x="355798" y="57862"/>
                  <a:pt x="391995" y="34583"/>
                  <a:pt x="431830" y="19586"/>
                </a:cubicBezTo>
                <a:cubicBezTo>
                  <a:pt x="466279" y="6525"/>
                  <a:pt x="502830" y="-105"/>
                  <a:pt x="539670" y="1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700">
                <a:noFill/>
              </a:defRPr>
            </a:lvl1pPr>
          </a:lstStyle>
          <a:p>
            <a:pPr lvl="0"/>
            <a:endParaRPr lang="cs-CZ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62B38EE5-6AE3-768F-645E-E69B0599578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39788" y="4869463"/>
            <a:ext cx="2771019" cy="276999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cs-CZ"/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6B2B8886-48A6-77D1-13B8-5E5059171240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39788" y="5205711"/>
            <a:ext cx="2771019" cy="169277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 i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cs-CZ"/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44235033-40B9-044F-8D8D-9695577B59A8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39788" y="5583416"/>
            <a:ext cx="2771019" cy="21544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cs-CZ"/>
          </a:p>
        </p:txBody>
      </p:sp>
      <p:sp>
        <p:nvSpPr>
          <p:cNvPr id="12" name="Zástupný text 2">
            <a:extLst>
              <a:ext uri="{FF2B5EF4-FFF2-40B4-BE49-F238E27FC236}">
                <a16:creationId xmlns:a16="http://schemas.microsoft.com/office/drawing/2014/main" id="{2164F629-34DB-B310-39AA-DD81E8D108C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9788" y="5864619"/>
            <a:ext cx="2771019" cy="215444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644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5C9F87C5-F21C-4976-AF6F-AD15EB0F5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2819603"/>
            <a:ext cx="4989503" cy="1218795"/>
          </a:xfrm>
        </p:spPr>
        <p:txBody>
          <a:bodyPr wrap="square" anchor="ctr"/>
          <a:lstStyle>
            <a:lvl1pPr>
              <a:defRPr sz="4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1CCF16A-DAB6-4E0C-9261-E64FF71686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MONTHLY REPORT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74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–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>
            <a:extLst>
              <a:ext uri="{FF2B5EF4-FFF2-40B4-BE49-F238E27FC236}">
                <a16:creationId xmlns:a16="http://schemas.microsoft.com/office/drawing/2014/main" id="{2226E831-465D-3FFD-DB50-3111FB32CEA1}"/>
              </a:ext>
            </a:extLst>
          </p:cNvPr>
          <p:cNvSpPr/>
          <p:nvPr userDrawn="1"/>
        </p:nvSpPr>
        <p:spPr>
          <a:xfrm>
            <a:off x="0" y="1665288"/>
            <a:ext cx="12192000" cy="5192712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8C0F0F6-C081-E7FF-6EE5-4C3CBFC1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501"/>
            <a:ext cx="10515600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56B9FA3-396A-F305-51CD-599BDB51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421A49-22DB-4C0A-BE9F-178D3F07B5E1}" type="datetime1">
              <a:rPr lang="cs-CZ" smtClean="0"/>
              <a:t>26.10.2022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9E0168-9C28-7907-42B4-3DAF78F58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7262AD-6600-BD79-98EE-EF6AC0D8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F8216FB-9D6B-4130-9DC0-4FB3247A512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7" name="Zástupný text 56">
            <a:extLst>
              <a:ext uri="{FF2B5EF4-FFF2-40B4-BE49-F238E27FC236}">
                <a16:creationId xmlns:a16="http://schemas.microsoft.com/office/drawing/2014/main" id="{6A3A198D-EBCC-0632-95A8-C70D12BAF77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40023" y="2322513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59" name="Zástupný text 56">
            <a:extLst>
              <a:ext uri="{FF2B5EF4-FFF2-40B4-BE49-F238E27FC236}">
                <a16:creationId xmlns:a16="http://schemas.microsoft.com/office/drawing/2014/main" id="{F7E6B277-F882-38C7-2ACA-99D28C0A9AA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05807" y="2322513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60" name="Zástupný text 56">
            <a:extLst>
              <a:ext uri="{FF2B5EF4-FFF2-40B4-BE49-F238E27FC236}">
                <a16:creationId xmlns:a16="http://schemas.microsoft.com/office/drawing/2014/main" id="{22DFE45D-024B-5B01-030A-6E571357EA4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71593" y="2322513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61" name="Zástupný text 56">
            <a:extLst>
              <a:ext uri="{FF2B5EF4-FFF2-40B4-BE49-F238E27FC236}">
                <a16:creationId xmlns:a16="http://schemas.microsoft.com/office/drawing/2014/main" id="{E8E52C4A-6F85-F52B-48A9-9D89B90BEA4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37378" y="2322513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0" name="Zástupný text 38">
            <a:extLst>
              <a:ext uri="{FF2B5EF4-FFF2-40B4-BE49-F238E27FC236}">
                <a16:creationId xmlns:a16="http://schemas.microsoft.com/office/drawing/2014/main" id="{3169EDDA-8853-66D2-5798-50789FBAD5A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066536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2" name="Zástupný text 41">
            <a:extLst>
              <a:ext uri="{FF2B5EF4-FFF2-40B4-BE49-F238E27FC236}">
                <a16:creationId xmlns:a16="http://schemas.microsoft.com/office/drawing/2014/main" id="{A57E05C9-6EA5-34DC-6CE2-EEA8BA356F1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066536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44" name="Zástupný text 38">
            <a:extLst>
              <a:ext uri="{FF2B5EF4-FFF2-40B4-BE49-F238E27FC236}">
                <a16:creationId xmlns:a16="http://schemas.microsoft.com/office/drawing/2014/main" id="{E4DB7202-B0CC-18A6-BFAD-D43C59F926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732321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5" name="Zástupný text 41">
            <a:extLst>
              <a:ext uri="{FF2B5EF4-FFF2-40B4-BE49-F238E27FC236}">
                <a16:creationId xmlns:a16="http://schemas.microsoft.com/office/drawing/2014/main" id="{988A4077-39B3-3C03-065E-61366A07A7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732321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47" name="Zástupný text 38">
            <a:extLst>
              <a:ext uri="{FF2B5EF4-FFF2-40B4-BE49-F238E27FC236}">
                <a16:creationId xmlns:a16="http://schemas.microsoft.com/office/drawing/2014/main" id="{DAA926B9-4C0E-FCCC-612F-320A93EC0F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96521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8" name="Zástupný text 41">
            <a:extLst>
              <a:ext uri="{FF2B5EF4-FFF2-40B4-BE49-F238E27FC236}">
                <a16:creationId xmlns:a16="http://schemas.microsoft.com/office/drawing/2014/main" id="{EC475766-F956-AC41-6C40-F951B96A4A0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96521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53" name="Zástupný text 38">
            <a:extLst>
              <a:ext uri="{FF2B5EF4-FFF2-40B4-BE49-F238E27FC236}">
                <a16:creationId xmlns:a16="http://schemas.microsoft.com/office/drawing/2014/main" id="{1EA04F52-D24F-7DCD-52D8-084DD5CE89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063891" y="2814693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54" name="Zástupný text 41">
            <a:extLst>
              <a:ext uri="{FF2B5EF4-FFF2-40B4-BE49-F238E27FC236}">
                <a16:creationId xmlns:a16="http://schemas.microsoft.com/office/drawing/2014/main" id="{62E7F8AD-2D68-6972-DC4A-AB48CB5C308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63891" y="3239101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26" name="Zástupný text 56">
            <a:extLst>
              <a:ext uri="{FF2B5EF4-FFF2-40B4-BE49-F238E27FC236}">
                <a16:creationId xmlns:a16="http://schemas.microsoft.com/office/drawing/2014/main" id="{C95F7BAB-3395-8EBF-0BBD-69BF284842F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40023" y="4343174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27" name="Zástupný text 56">
            <a:extLst>
              <a:ext uri="{FF2B5EF4-FFF2-40B4-BE49-F238E27FC236}">
                <a16:creationId xmlns:a16="http://schemas.microsoft.com/office/drawing/2014/main" id="{7577F6B5-DA76-3EAB-1835-9794EE12356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05807" y="4343174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28" name="Zástupný text 56">
            <a:extLst>
              <a:ext uri="{FF2B5EF4-FFF2-40B4-BE49-F238E27FC236}">
                <a16:creationId xmlns:a16="http://schemas.microsoft.com/office/drawing/2014/main" id="{DF9A0606-B9A3-951E-B0E2-A81859F047A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1593" y="4343174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29" name="Zástupný text 56">
            <a:extLst>
              <a:ext uri="{FF2B5EF4-FFF2-40B4-BE49-F238E27FC236}">
                <a16:creationId xmlns:a16="http://schemas.microsoft.com/office/drawing/2014/main" id="{5FC9D054-B3B2-C31D-BFBC-CC47D1FA2EB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837378" y="4343174"/>
            <a:ext cx="2516187" cy="1857601"/>
          </a:xfrm>
          <a:gradFill>
            <a:gsLst>
              <a:gs pos="200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2700000" scaled="1"/>
          </a:gradFill>
        </p:spPr>
        <p:txBody>
          <a:bodyPr rIns="108000" bIns="108000" anchor="b"/>
          <a:lstStyle>
            <a:lvl1pPr marL="0" indent="0" algn="r">
              <a:buNone/>
              <a:defRPr sz="1000">
                <a:noFill/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0" name="Zástupný text 38">
            <a:extLst>
              <a:ext uri="{FF2B5EF4-FFF2-40B4-BE49-F238E27FC236}">
                <a16:creationId xmlns:a16="http://schemas.microsoft.com/office/drawing/2014/main" id="{1D31231C-A7FD-B4E2-DCE0-F59CDA99979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66536" y="4835354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1" name="Zástupný text 41">
            <a:extLst>
              <a:ext uri="{FF2B5EF4-FFF2-40B4-BE49-F238E27FC236}">
                <a16:creationId xmlns:a16="http://schemas.microsoft.com/office/drawing/2014/main" id="{6A30D196-D9D4-45D8-A4B2-32D42A6C0DD2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066536" y="5259762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32" name="Zástupný text 38">
            <a:extLst>
              <a:ext uri="{FF2B5EF4-FFF2-40B4-BE49-F238E27FC236}">
                <a16:creationId xmlns:a16="http://schemas.microsoft.com/office/drawing/2014/main" id="{7F8CAD28-EB3A-0D3B-A896-3B4DECA4E6BB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732321" y="4835354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4" name="Zástupný text 41">
            <a:extLst>
              <a:ext uri="{FF2B5EF4-FFF2-40B4-BE49-F238E27FC236}">
                <a16:creationId xmlns:a16="http://schemas.microsoft.com/office/drawing/2014/main" id="{B40E6558-0582-D421-76CE-1F12CC68DD2B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732321" y="5259762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35" name="Zástupný text 38">
            <a:extLst>
              <a:ext uri="{FF2B5EF4-FFF2-40B4-BE49-F238E27FC236}">
                <a16:creationId xmlns:a16="http://schemas.microsoft.com/office/drawing/2014/main" id="{27FD87CC-8382-7A95-057C-B24E7DDE417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396521" y="4835354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6" name="Zástupný text 41">
            <a:extLst>
              <a:ext uri="{FF2B5EF4-FFF2-40B4-BE49-F238E27FC236}">
                <a16:creationId xmlns:a16="http://schemas.microsoft.com/office/drawing/2014/main" id="{2346EC2F-4BCB-C9A9-C931-1D1849F9A98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396521" y="5259762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37" name="Zástupný text 38">
            <a:extLst>
              <a:ext uri="{FF2B5EF4-FFF2-40B4-BE49-F238E27FC236}">
                <a16:creationId xmlns:a16="http://schemas.microsoft.com/office/drawing/2014/main" id="{23E16C4B-5B89-FBF2-CC11-CF5D40910F4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9063891" y="4835354"/>
            <a:ext cx="2066040" cy="307777"/>
          </a:xfrm>
        </p:spPr>
        <p:txBody>
          <a:bodyPr wrap="square" anchor="b">
            <a:sp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8" name="Zástupný text 41">
            <a:extLst>
              <a:ext uri="{FF2B5EF4-FFF2-40B4-BE49-F238E27FC236}">
                <a16:creationId xmlns:a16="http://schemas.microsoft.com/office/drawing/2014/main" id="{ACB66212-376F-B3D5-E0EB-2D48D9F670B2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063891" y="5259762"/>
            <a:ext cx="2066040" cy="234488"/>
          </a:xfrm>
        </p:spPr>
        <p:txBody>
          <a:bodyPr>
            <a:spAutoFit/>
          </a:bodyPr>
          <a:lstStyle>
            <a:lvl1pPr marL="0" indent="0"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059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A8B3A-96D9-09CD-8118-B2EADF9EA2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E4115-2972-4863-9898-3D7BA44C4FCA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90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501"/>
            <a:ext cx="6551814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A8B3A-96D9-09CD-8118-B2EADF9EA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5289"/>
            <a:ext cx="6551815" cy="45354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4EDCA-9291-44E5-AA98-79B0A9532C5E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AD737446-70BA-3429-A60B-AAFD50AE0A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30014" y="552501"/>
            <a:ext cx="4261986" cy="5648273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4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, 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0186" y="552501"/>
            <a:ext cx="5712026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A8B3A-96D9-09CD-8118-B2EADF9EA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185" y="1665289"/>
            <a:ext cx="5712027" cy="45354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FDBE-A639-40A7-BE64-905BF2CAF222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AD737446-70BA-3429-A60B-AAFD50AE0A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8" y="552501"/>
            <a:ext cx="4261986" cy="5648273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73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501"/>
            <a:ext cx="6551814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A8B3A-96D9-09CD-8118-B2EADF9EA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5289"/>
            <a:ext cx="6551815" cy="45354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FE9D-C554-4DA0-8825-917FE3DE2B53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AD737446-70BA-3429-A60B-AAFD50AE0A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30014" y="552501"/>
            <a:ext cx="4261986" cy="1860071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8" name="Zástupný symbol obrázku 8">
            <a:extLst>
              <a:ext uri="{FF2B5EF4-FFF2-40B4-BE49-F238E27FC236}">
                <a16:creationId xmlns:a16="http://schemas.microsoft.com/office/drawing/2014/main" id="{130D8266-7175-3525-E30B-4FDFED34A7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30014" y="2530928"/>
            <a:ext cx="4261986" cy="3669847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3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, 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0186" y="552501"/>
            <a:ext cx="5712027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A8B3A-96D9-09CD-8118-B2EADF9EA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0186" y="1665289"/>
            <a:ext cx="5712028" cy="45354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5840-E2A4-4307-9CC9-F7B13984262C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787" y="6483476"/>
            <a:ext cx="5256213" cy="153888"/>
          </a:xfrm>
        </p:spPr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AD737446-70BA-3429-A60B-AAFD50AE0A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9787" y="552501"/>
            <a:ext cx="4261986" cy="1860071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8" name="Zástupný symbol obrázku 8">
            <a:extLst>
              <a:ext uri="{FF2B5EF4-FFF2-40B4-BE49-F238E27FC236}">
                <a16:creationId xmlns:a16="http://schemas.microsoft.com/office/drawing/2014/main" id="{130D8266-7175-3525-E30B-4FDFED34A7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9787" y="2530928"/>
            <a:ext cx="4261986" cy="3669847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40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ři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85C886-58F4-ECF1-B484-B25467B40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2501"/>
            <a:ext cx="4373857" cy="475258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EA8B3A-96D9-09CD-8118-B2EADF9EA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65289"/>
            <a:ext cx="4373858" cy="453548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C6E1D9-7DF5-CE4E-5DFE-53CFBBC4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437A-D29A-4459-B6C1-435C8FABB11B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B0AD5F-619E-961C-1B25-D51B1350A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70FAC1-5F20-8BA7-DA80-42770C2A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216FB-9D6B-4130-9DC0-4FB3247A512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obrázku 8">
            <a:extLst>
              <a:ext uri="{FF2B5EF4-FFF2-40B4-BE49-F238E27FC236}">
                <a16:creationId xmlns:a16="http://schemas.microsoft.com/office/drawing/2014/main" id="{AD737446-70BA-3429-A60B-AAFD50AE0A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52056" y="552501"/>
            <a:ext cx="6439944" cy="2593798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8" name="Zástupný symbol obrázku 8">
            <a:extLst>
              <a:ext uri="{FF2B5EF4-FFF2-40B4-BE49-F238E27FC236}">
                <a16:creationId xmlns:a16="http://schemas.microsoft.com/office/drawing/2014/main" id="{130D8266-7175-3525-E30B-4FDFED34A7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52056" y="3247900"/>
            <a:ext cx="2390458" cy="2952876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  <p:sp>
        <p:nvSpPr>
          <p:cNvPr id="10" name="Zástupný symbol obrázku 8">
            <a:extLst>
              <a:ext uri="{FF2B5EF4-FFF2-40B4-BE49-F238E27FC236}">
                <a16:creationId xmlns:a16="http://schemas.microsoft.com/office/drawing/2014/main" id="{A9A1EA49-2F59-C357-4D27-229BE00053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47314" y="3247900"/>
            <a:ext cx="3944686" cy="2952876"/>
          </a:xfrm>
          <a:solidFill>
            <a:schemeClr val="accent6">
              <a:lumMod val="20000"/>
              <a:lumOff val="80000"/>
            </a:schemeClr>
          </a:solidFill>
        </p:spPr>
        <p:txBody>
          <a:bodyPr lIns="144000" rIns="144000" bIns="1008000" anchor="ctr"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36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AF69EF4-70C9-4234-E776-C86F84BF4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501"/>
            <a:ext cx="10515600" cy="475258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5FBF25D-0C94-2499-1937-5E2EE93E0A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65289"/>
            <a:ext cx="10515600" cy="453548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4F0AD7-7266-A9E9-C8D0-6481CC621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10914" y="6483476"/>
            <a:ext cx="1019629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FA4275C2-F89F-468B-9CD2-2F4A7AFFB1E2}" type="datetime1">
              <a:rPr lang="cs-CZ" smtClean="0"/>
              <a:t>26.10.2022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7546944-E17C-C070-7EFE-5BD4969850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7" y="6483476"/>
            <a:ext cx="5256213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accent6"/>
                </a:solidFill>
              </a:defRPr>
            </a:lvl1pPr>
          </a:lstStyle>
          <a:p>
            <a:r>
              <a:rPr lang="cs-CZ"/>
              <a:t>Zápatí prezentace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AA8A47-7215-97C2-3E48-B6DBAA5B1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9228" y="6483476"/>
            <a:ext cx="834571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accent6"/>
                </a:solidFill>
              </a:defRPr>
            </a:lvl1pPr>
          </a:lstStyle>
          <a:p>
            <a:fld id="{4F8216FB-9D6B-4130-9DC0-4FB3247A5126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94A1CD46-05F0-CD5A-C07B-81A4574A3CB5}"/>
              </a:ext>
            </a:extLst>
          </p:cNvPr>
          <p:cNvCxnSpPr>
            <a:cxnSpLocks/>
          </p:cNvCxnSpPr>
          <p:nvPr userDrawn="1"/>
        </p:nvCxnSpPr>
        <p:spPr>
          <a:xfrm>
            <a:off x="839788" y="6378606"/>
            <a:ext cx="11352212" cy="0"/>
          </a:xfrm>
          <a:prstGeom prst="line">
            <a:avLst/>
          </a:prstGeom>
          <a:ln>
            <a:gradFill flip="none"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514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9" r:id="rId2"/>
    <p:sldLayoutId id="2147483670" r:id="rId3"/>
    <p:sldLayoutId id="2147483650" r:id="rId4"/>
    <p:sldLayoutId id="2147483658" r:id="rId5"/>
    <p:sldLayoutId id="2147483666" r:id="rId6"/>
    <p:sldLayoutId id="2147483659" r:id="rId7"/>
    <p:sldLayoutId id="2147483671" r:id="rId8"/>
    <p:sldLayoutId id="2147483660" r:id="rId9"/>
    <p:sldLayoutId id="2147483665" r:id="rId10"/>
    <p:sldLayoutId id="2147483651" r:id="rId11"/>
    <p:sldLayoutId id="2147483667" r:id="rId12"/>
    <p:sldLayoutId id="2147483668" r:id="rId13"/>
    <p:sldLayoutId id="2147483661" r:id="rId14"/>
    <p:sldLayoutId id="2147483663" r:id="rId15"/>
    <p:sldLayoutId id="2147483652" r:id="rId16"/>
    <p:sldLayoutId id="2147483653" r:id="rId17"/>
    <p:sldLayoutId id="2147483654" r:id="rId18"/>
    <p:sldLayoutId id="2147483655" r:id="rId19"/>
    <p:sldLayoutId id="2147483662" r:id="rId20"/>
    <p:sldLayoutId id="2147483672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500"/>
        </a:spcAft>
        <a:buClr>
          <a:schemeClr val="accent3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52000" algn="l" defTabSz="914400" rtl="0" eaLnBrk="1" latinLnBrk="0" hangingPunct="1">
        <a:lnSpc>
          <a:spcPct val="114000"/>
        </a:lnSpc>
        <a:spcBef>
          <a:spcPts val="0"/>
        </a:spcBef>
        <a:spcAft>
          <a:spcPts val="300"/>
        </a:spcAft>
        <a:buClr>
          <a:schemeClr val="bg2"/>
        </a:buClr>
        <a:buFont typeface="Poppins Regular" panose="00000500000000000000" pitchFamily="2" charset="-18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16000" algn="l" defTabSz="914400" rtl="0" eaLnBrk="1" latinLnBrk="0" hangingPunct="1">
        <a:lnSpc>
          <a:spcPct val="114000"/>
        </a:lnSpc>
        <a:spcBef>
          <a:spcPts val="500"/>
        </a:spcBef>
        <a:spcAft>
          <a:spcPts val="200"/>
        </a:spcAft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orient="horz" pos="1049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5" orient="horz" pos="3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fický objekt 6">
            <a:extLst>
              <a:ext uri="{FF2B5EF4-FFF2-40B4-BE49-F238E27FC236}">
                <a16:creationId xmlns:a16="http://schemas.microsoft.com/office/drawing/2014/main" id="{534B940B-E08F-2E3A-58D9-85BF88E420E7}"/>
              </a:ext>
            </a:extLst>
          </p:cNvPr>
          <p:cNvGrpSpPr/>
          <p:nvPr/>
        </p:nvGrpSpPr>
        <p:grpSpPr>
          <a:xfrm>
            <a:off x="3878963" y="1103086"/>
            <a:ext cx="4651832" cy="4651828"/>
            <a:chOff x="6686550" y="971550"/>
            <a:chExt cx="4914900" cy="4914900"/>
          </a:xfrm>
        </p:grpSpPr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5FDD1452-E186-68CB-0611-F3089E0ACD40}"/>
                </a:ext>
              </a:extLst>
            </p:cNvPr>
            <p:cNvSpPr/>
            <p:nvPr/>
          </p:nvSpPr>
          <p:spPr>
            <a:xfrm>
              <a:off x="6686550" y="971550"/>
              <a:ext cx="4914900" cy="4914900"/>
            </a:xfrm>
            <a:custGeom>
              <a:avLst/>
              <a:gdLst>
                <a:gd name="connsiteX0" fmla="*/ 4914900 w 4914900"/>
                <a:gd name="connsiteY0" fmla="*/ 2457450 h 4914900"/>
                <a:gd name="connsiteX1" fmla="*/ 2457450 w 4914900"/>
                <a:gd name="connsiteY1" fmla="*/ 4914900 h 4914900"/>
                <a:gd name="connsiteX2" fmla="*/ 0 w 4914900"/>
                <a:gd name="connsiteY2" fmla="*/ 2457450 h 4914900"/>
                <a:gd name="connsiteX3" fmla="*/ 2457450 w 4914900"/>
                <a:gd name="connsiteY3" fmla="*/ 0 h 4914900"/>
                <a:gd name="connsiteX4" fmla="*/ 4914900 w 4914900"/>
                <a:gd name="connsiteY4" fmla="*/ 2457450 h 491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4900" h="4914900">
                  <a:moveTo>
                    <a:pt x="4914900" y="2457450"/>
                  </a:moveTo>
                  <a:cubicBezTo>
                    <a:pt x="4914900" y="3814662"/>
                    <a:pt x="3814663" y="4914900"/>
                    <a:pt x="2457450" y="4914900"/>
                  </a:cubicBezTo>
                  <a:cubicBezTo>
                    <a:pt x="1100238" y="4914900"/>
                    <a:pt x="0" y="3814662"/>
                    <a:pt x="0" y="2457450"/>
                  </a:cubicBezTo>
                  <a:cubicBezTo>
                    <a:pt x="0" y="1100238"/>
                    <a:pt x="1100238" y="0"/>
                    <a:pt x="2457450" y="0"/>
                  </a:cubicBezTo>
                  <a:cubicBezTo>
                    <a:pt x="3814663" y="0"/>
                    <a:pt x="4914900" y="1100238"/>
                    <a:pt x="4914900" y="2457450"/>
                  </a:cubicBezTo>
                  <a:close/>
                </a:path>
              </a:pathLst>
            </a:custGeom>
            <a:solidFill>
              <a:srgbClr val="AFAF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29F42E61-3B54-6026-DCDB-A42610F4EC97}"/>
                </a:ext>
              </a:extLst>
            </p:cNvPr>
            <p:cNvSpPr/>
            <p:nvPr/>
          </p:nvSpPr>
          <p:spPr>
            <a:xfrm>
              <a:off x="6848475" y="1133475"/>
              <a:ext cx="4591050" cy="4591050"/>
            </a:xfrm>
            <a:custGeom>
              <a:avLst/>
              <a:gdLst>
                <a:gd name="connsiteX0" fmla="*/ 4591050 w 4591050"/>
                <a:gd name="connsiteY0" fmla="*/ 2295525 h 4591050"/>
                <a:gd name="connsiteX1" fmla="*/ 2295525 w 4591050"/>
                <a:gd name="connsiteY1" fmla="*/ 4591050 h 4591050"/>
                <a:gd name="connsiteX2" fmla="*/ 0 w 4591050"/>
                <a:gd name="connsiteY2" fmla="*/ 2295525 h 4591050"/>
                <a:gd name="connsiteX3" fmla="*/ 2295525 w 4591050"/>
                <a:gd name="connsiteY3" fmla="*/ 0 h 4591050"/>
                <a:gd name="connsiteX4" fmla="*/ 4591050 w 4591050"/>
                <a:gd name="connsiteY4" fmla="*/ 2295525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1050" h="4591050">
                  <a:moveTo>
                    <a:pt x="4591050" y="2295525"/>
                  </a:moveTo>
                  <a:cubicBezTo>
                    <a:pt x="4591050" y="3563308"/>
                    <a:pt x="3563308" y="4591050"/>
                    <a:pt x="2295525" y="4591050"/>
                  </a:cubicBezTo>
                  <a:cubicBezTo>
                    <a:pt x="1027741" y="4591050"/>
                    <a:pt x="0" y="3563308"/>
                    <a:pt x="0" y="2295525"/>
                  </a:cubicBezTo>
                  <a:cubicBezTo>
                    <a:pt x="0" y="1027742"/>
                    <a:pt x="1027741" y="0"/>
                    <a:pt x="2295525" y="0"/>
                  </a:cubicBezTo>
                  <a:cubicBezTo>
                    <a:pt x="3563308" y="0"/>
                    <a:pt x="4591050" y="1027742"/>
                    <a:pt x="4591050" y="2295525"/>
                  </a:cubicBezTo>
                  <a:close/>
                </a:path>
              </a:pathLst>
            </a:custGeom>
            <a:solidFill>
              <a:srgbClr val="D8D8D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A0706171-D4E3-4EB7-0037-E1387FB002F1}"/>
                </a:ext>
              </a:extLst>
            </p:cNvPr>
            <p:cNvSpPr/>
            <p:nvPr/>
          </p:nvSpPr>
          <p:spPr>
            <a:xfrm>
              <a:off x="7102411" y="1387316"/>
              <a:ext cx="4083176" cy="4083176"/>
            </a:xfrm>
            <a:custGeom>
              <a:avLst/>
              <a:gdLst>
                <a:gd name="connsiteX0" fmla="*/ 2041589 w 4083176"/>
                <a:gd name="connsiteY0" fmla="*/ 4083177 h 4083176"/>
                <a:gd name="connsiteX1" fmla="*/ 597980 w 4083176"/>
                <a:gd name="connsiteY1" fmla="*/ 3485197 h 4083176"/>
                <a:gd name="connsiteX2" fmla="*/ 0 w 4083176"/>
                <a:gd name="connsiteY2" fmla="*/ 2041588 h 4083176"/>
                <a:gd name="connsiteX3" fmla="*/ 597980 w 4083176"/>
                <a:gd name="connsiteY3" fmla="*/ 597980 h 4083176"/>
                <a:gd name="connsiteX4" fmla="*/ 2041589 w 4083176"/>
                <a:gd name="connsiteY4" fmla="*/ 0 h 4083176"/>
                <a:gd name="connsiteX5" fmla="*/ 3485198 w 4083176"/>
                <a:gd name="connsiteY5" fmla="*/ 597980 h 4083176"/>
                <a:gd name="connsiteX6" fmla="*/ 4083177 w 4083176"/>
                <a:gd name="connsiteY6" fmla="*/ 2041588 h 4083176"/>
                <a:gd name="connsiteX7" fmla="*/ 3485198 w 4083176"/>
                <a:gd name="connsiteY7" fmla="*/ 3485197 h 4083176"/>
                <a:gd name="connsiteX8" fmla="*/ 2041589 w 4083176"/>
                <a:gd name="connsiteY8" fmla="*/ 4083177 h 4083176"/>
                <a:gd name="connsiteX9" fmla="*/ 2041589 w 4083176"/>
                <a:gd name="connsiteY9" fmla="*/ 57245 h 4083176"/>
                <a:gd name="connsiteX10" fmla="*/ 57245 w 4083176"/>
                <a:gd name="connsiteY10" fmla="*/ 2041588 h 4083176"/>
                <a:gd name="connsiteX11" fmla="*/ 2041589 w 4083176"/>
                <a:gd name="connsiteY11" fmla="*/ 4025932 h 4083176"/>
                <a:gd name="connsiteX12" fmla="*/ 4025932 w 4083176"/>
                <a:gd name="connsiteY12" fmla="*/ 2041588 h 4083176"/>
                <a:gd name="connsiteX13" fmla="*/ 2041589 w 4083176"/>
                <a:gd name="connsiteY13" fmla="*/ 57245 h 408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83176" h="4083176">
                  <a:moveTo>
                    <a:pt x="2041589" y="4083177"/>
                  </a:moveTo>
                  <a:cubicBezTo>
                    <a:pt x="1496283" y="4083177"/>
                    <a:pt x="983647" y="3870865"/>
                    <a:pt x="597980" y="3485197"/>
                  </a:cubicBezTo>
                  <a:cubicBezTo>
                    <a:pt x="212408" y="3099626"/>
                    <a:pt x="0" y="2586895"/>
                    <a:pt x="0" y="2041588"/>
                  </a:cubicBezTo>
                  <a:cubicBezTo>
                    <a:pt x="0" y="1496282"/>
                    <a:pt x="212313" y="983647"/>
                    <a:pt x="597980" y="597980"/>
                  </a:cubicBezTo>
                  <a:cubicBezTo>
                    <a:pt x="983552" y="212407"/>
                    <a:pt x="1496283" y="0"/>
                    <a:pt x="2041589" y="0"/>
                  </a:cubicBezTo>
                  <a:cubicBezTo>
                    <a:pt x="2586895" y="0"/>
                    <a:pt x="3099531" y="212312"/>
                    <a:pt x="3485198" y="597980"/>
                  </a:cubicBezTo>
                  <a:cubicBezTo>
                    <a:pt x="3870770" y="983552"/>
                    <a:pt x="4083177" y="1496282"/>
                    <a:pt x="4083177" y="2041588"/>
                  </a:cubicBezTo>
                  <a:cubicBezTo>
                    <a:pt x="4083177" y="2586895"/>
                    <a:pt x="3870866" y="3099530"/>
                    <a:pt x="3485198" y="3485197"/>
                  </a:cubicBezTo>
                  <a:cubicBezTo>
                    <a:pt x="3099531" y="3870865"/>
                    <a:pt x="2586895" y="4083177"/>
                    <a:pt x="2041589" y="4083177"/>
                  </a:cubicBezTo>
                  <a:close/>
                  <a:moveTo>
                    <a:pt x="2041589" y="57245"/>
                  </a:moveTo>
                  <a:cubicBezTo>
                    <a:pt x="947357" y="57245"/>
                    <a:pt x="57245" y="947452"/>
                    <a:pt x="57245" y="2041588"/>
                  </a:cubicBezTo>
                  <a:cubicBezTo>
                    <a:pt x="57245" y="3135725"/>
                    <a:pt x="947452" y="4025932"/>
                    <a:pt x="2041589" y="4025932"/>
                  </a:cubicBezTo>
                  <a:cubicBezTo>
                    <a:pt x="3135726" y="4025932"/>
                    <a:pt x="4025932" y="3135725"/>
                    <a:pt x="4025932" y="2041588"/>
                  </a:cubicBezTo>
                  <a:cubicBezTo>
                    <a:pt x="4025932" y="947452"/>
                    <a:pt x="3135726" y="57245"/>
                    <a:pt x="2041589" y="57245"/>
                  </a:cubicBezTo>
                  <a:close/>
                </a:path>
              </a:pathLst>
            </a:custGeom>
            <a:solidFill>
              <a:srgbClr val="AFAF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grpSp>
          <p:nvGrpSpPr>
            <p:cNvPr id="17" name="Grafický objekt 6">
              <a:extLst>
                <a:ext uri="{FF2B5EF4-FFF2-40B4-BE49-F238E27FC236}">
                  <a16:creationId xmlns:a16="http://schemas.microsoft.com/office/drawing/2014/main" id="{60B25CFF-F273-A6C3-6412-05F7B3D29911}"/>
                </a:ext>
              </a:extLst>
            </p:cNvPr>
            <p:cNvGrpSpPr/>
            <p:nvPr/>
          </p:nvGrpSpPr>
          <p:grpSpPr>
            <a:xfrm>
              <a:off x="7731071" y="2493597"/>
              <a:ext cx="2825584" cy="1870757"/>
              <a:chOff x="7731071" y="2493597"/>
              <a:chExt cx="2825584" cy="1870757"/>
            </a:xfrm>
            <a:solidFill>
              <a:srgbClr val="AFAFAF"/>
            </a:solidFill>
          </p:grpSpPr>
          <p:sp>
            <p:nvSpPr>
              <p:cNvPr id="18" name="Volný tvar: obrazec 17">
                <a:extLst>
                  <a:ext uri="{FF2B5EF4-FFF2-40B4-BE49-F238E27FC236}">
                    <a16:creationId xmlns:a16="http://schemas.microsoft.com/office/drawing/2014/main" id="{7E71C4F6-3380-89C4-DDBA-2556183272A8}"/>
                  </a:ext>
                </a:extLst>
              </p:cNvPr>
              <p:cNvSpPr/>
              <p:nvPr/>
            </p:nvSpPr>
            <p:spPr>
              <a:xfrm>
                <a:off x="7731071" y="2493597"/>
                <a:ext cx="2825584" cy="1870757"/>
              </a:xfrm>
              <a:custGeom>
                <a:avLst/>
                <a:gdLst>
                  <a:gd name="connsiteX0" fmla="*/ 2488206 w 2825584"/>
                  <a:gd name="connsiteY0" fmla="*/ 1870758 h 1870757"/>
                  <a:gd name="connsiteX1" fmla="*/ 337556 w 2825584"/>
                  <a:gd name="connsiteY1" fmla="*/ 1870758 h 1870757"/>
                  <a:gd name="connsiteX2" fmla="*/ 222399 w 2825584"/>
                  <a:gd name="connsiteY2" fmla="*/ 1774174 h 1870757"/>
                  <a:gd name="connsiteX3" fmla="*/ 1800 w 2825584"/>
                  <a:gd name="connsiteY3" fmla="*/ 522970 h 1870757"/>
                  <a:gd name="connsiteX4" fmla="*/ 96574 w 2825584"/>
                  <a:gd name="connsiteY4" fmla="*/ 387525 h 1870757"/>
                  <a:gd name="connsiteX5" fmla="*/ 186681 w 2825584"/>
                  <a:gd name="connsiteY5" fmla="*/ 379619 h 1870757"/>
                  <a:gd name="connsiteX6" fmla="*/ 695220 w 2825584"/>
                  <a:gd name="connsiteY6" fmla="*/ 806244 h 1870757"/>
                  <a:gd name="connsiteX7" fmla="*/ 779230 w 2825584"/>
                  <a:gd name="connsiteY7" fmla="*/ 1267254 h 1870757"/>
                  <a:gd name="connsiteX8" fmla="*/ 802948 w 2825584"/>
                  <a:gd name="connsiteY8" fmla="*/ 1287066 h 1870757"/>
                  <a:gd name="connsiteX9" fmla="*/ 1062504 w 2825584"/>
                  <a:gd name="connsiteY9" fmla="*/ 1287066 h 1870757"/>
                  <a:gd name="connsiteX10" fmla="*/ 1086222 w 2825584"/>
                  <a:gd name="connsiteY10" fmla="*/ 1267254 h 1870757"/>
                  <a:gd name="connsiteX11" fmla="*/ 1130322 w 2825584"/>
                  <a:gd name="connsiteY11" fmla="*/ 1025414 h 1870757"/>
                  <a:gd name="connsiteX12" fmla="*/ 823808 w 2825584"/>
                  <a:gd name="connsiteY12" fmla="*/ 888825 h 1870757"/>
                  <a:gd name="connsiteX13" fmla="*/ 754466 w 2825584"/>
                  <a:gd name="connsiteY13" fmla="*/ 782050 h 1870757"/>
                  <a:gd name="connsiteX14" fmla="*/ 968016 w 2825584"/>
                  <a:gd name="connsiteY14" fmla="*/ 478488 h 1870757"/>
                  <a:gd name="connsiteX15" fmla="*/ 1377401 w 2825584"/>
                  <a:gd name="connsiteY15" fmla="*/ 5572 h 1870757"/>
                  <a:gd name="connsiteX16" fmla="*/ 1448267 w 2825584"/>
                  <a:gd name="connsiteY16" fmla="*/ 5572 h 1870757"/>
                  <a:gd name="connsiteX17" fmla="*/ 1857651 w 2825584"/>
                  <a:gd name="connsiteY17" fmla="*/ 478584 h 1870757"/>
                  <a:gd name="connsiteX18" fmla="*/ 2071202 w 2825584"/>
                  <a:gd name="connsiteY18" fmla="*/ 782145 h 1870757"/>
                  <a:gd name="connsiteX19" fmla="*/ 2001860 w 2825584"/>
                  <a:gd name="connsiteY19" fmla="*/ 888921 h 1870757"/>
                  <a:gd name="connsiteX20" fmla="*/ 1695345 w 2825584"/>
                  <a:gd name="connsiteY20" fmla="*/ 1025509 h 1870757"/>
                  <a:gd name="connsiteX21" fmla="*/ 1739446 w 2825584"/>
                  <a:gd name="connsiteY21" fmla="*/ 1267349 h 1870757"/>
                  <a:gd name="connsiteX22" fmla="*/ 1763163 w 2825584"/>
                  <a:gd name="connsiteY22" fmla="*/ 1287161 h 1870757"/>
                  <a:gd name="connsiteX23" fmla="*/ 2022720 w 2825584"/>
                  <a:gd name="connsiteY23" fmla="*/ 1287161 h 1870757"/>
                  <a:gd name="connsiteX24" fmla="*/ 2046437 w 2825584"/>
                  <a:gd name="connsiteY24" fmla="*/ 1267349 h 1870757"/>
                  <a:gd name="connsiteX25" fmla="*/ 2046437 w 2825584"/>
                  <a:gd name="connsiteY25" fmla="*/ 1267349 h 1870757"/>
                  <a:gd name="connsiteX26" fmla="*/ 2049961 w 2825584"/>
                  <a:gd name="connsiteY26" fmla="*/ 1247632 h 1870757"/>
                  <a:gd name="connsiteX27" fmla="*/ 2130352 w 2825584"/>
                  <a:gd name="connsiteY27" fmla="*/ 806244 h 1870757"/>
                  <a:gd name="connsiteX28" fmla="*/ 2638891 w 2825584"/>
                  <a:gd name="connsiteY28" fmla="*/ 379619 h 1870757"/>
                  <a:gd name="connsiteX29" fmla="*/ 2728999 w 2825584"/>
                  <a:gd name="connsiteY29" fmla="*/ 387525 h 1870757"/>
                  <a:gd name="connsiteX30" fmla="*/ 2804436 w 2825584"/>
                  <a:gd name="connsiteY30" fmla="*/ 435626 h 1870757"/>
                  <a:gd name="connsiteX31" fmla="*/ 2823772 w 2825584"/>
                  <a:gd name="connsiteY31" fmla="*/ 522970 h 1870757"/>
                  <a:gd name="connsiteX32" fmla="*/ 2603173 w 2825584"/>
                  <a:gd name="connsiteY32" fmla="*/ 1774174 h 1870757"/>
                  <a:gd name="connsiteX33" fmla="*/ 2488016 w 2825584"/>
                  <a:gd name="connsiteY33" fmla="*/ 1870758 h 1870757"/>
                  <a:gd name="connsiteX34" fmla="*/ 186776 w 2825584"/>
                  <a:gd name="connsiteY34" fmla="*/ 438007 h 1870757"/>
                  <a:gd name="connsiteX35" fmla="*/ 106766 w 2825584"/>
                  <a:gd name="connsiteY35" fmla="*/ 445056 h 1870757"/>
                  <a:gd name="connsiteX36" fmla="*/ 59331 w 2825584"/>
                  <a:gd name="connsiteY36" fmla="*/ 512778 h 1870757"/>
                  <a:gd name="connsiteX37" fmla="*/ 279930 w 2825584"/>
                  <a:gd name="connsiteY37" fmla="*/ 1763982 h 1870757"/>
                  <a:gd name="connsiteX38" fmla="*/ 337461 w 2825584"/>
                  <a:gd name="connsiteY38" fmla="*/ 1812274 h 1870757"/>
                  <a:gd name="connsiteX39" fmla="*/ 2488111 w 2825584"/>
                  <a:gd name="connsiteY39" fmla="*/ 1812274 h 1870757"/>
                  <a:gd name="connsiteX40" fmla="*/ 2545642 w 2825584"/>
                  <a:gd name="connsiteY40" fmla="*/ 1763982 h 1870757"/>
                  <a:gd name="connsiteX41" fmla="*/ 2766241 w 2825584"/>
                  <a:gd name="connsiteY41" fmla="*/ 512778 h 1870757"/>
                  <a:gd name="connsiteX42" fmla="*/ 2756526 w 2825584"/>
                  <a:gd name="connsiteY42" fmla="*/ 469059 h 1870757"/>
                  <a:gd name="connsiteX43" fmla="*/ 2718806 w 2825584"/>
                  <a:gd name="connsiteY43" fmla="*/ 445056 h 1870757"/>
                  <a:gd name="connsiteX44" fmla="*/ 2638796 w 2825584"/>
                  <a:gd name="connsiteY44" fmla="*/ 438007 h 1870757"/>
                  <a:gd name="connsiteX45" fmla="*/ 2187788 w 2825584"/>
                  <a:gd name="connsiteY45" fmla="*/ 816626 h 1870757"/>
                  <a:gd name="connsiteX46" fmla="*/ 2107302 w 2825584"/>
                  <a:gd name="connsiteY46" fmla="*/ 1258110 h 1870757"/>
                  <a:gd name="connsiteX47" fmla="*/ 2103682 w 2825584"/>
                  <a:gd name="connsiteY47" fmla="*/ 1277826 h 1870757"/>
                  <a:gd name="connsiteX48" fmla="*/ 2022434 w 2825584"/>
                  <a:gd name="connsiteY48" fmla="*/ 1345549 h 1870757"/>
                  <a:gd name="connsiteX49" fmla="*/ 1762877 w 2825584"/>
                  <a:gd name="connsiteY49" fmla="*/ 1345549 h 1870757"/>
                  <a:gd name="connsiteX50" fmla="*/ 1681629 w 2825584"/>
                  <a:gd name="connsiteY50" fmla="*/ 1277826 h 1870757"/>
                  <a:gd name="connsiteX51" fmla="*/ 1629337 w 2825584"/>
                  <a:gd name="connsiteY51" fmla="*/ 990838 h 1870757"/>
                  <a:gd name="connsiteX52" fmla="*/ 1977857 w 2825584"/>
                  <a:gd name="connsiteY52" fmla="*/ 835581 h 1870757"/>
                  <a:gd name="connsiteX53" fmla="*/ 2012528 w 2825584"/>
                  <a:gd name="connsiteY53" fmla="*/ 782145 h 1870757"/>
                  <a:gd name="connsiteX54" fmla="*/ 1822980 w 2825584"/>
                  <a:gd name="connsiteY54" fmla="*/ 528780 h 1870757"/>
                  <a:gd name="connsiteX55" fmla="*/ 1804788 w 2825584"/>
                  <a:gd name="connsiteY55" fmla="*/ 523446 h 1870757"/>
                  <a:gd name="connsiteX56" fmla="*/ 1802311 w 2825584"/>
                  <a:gd name="connsiteY56" fmla="*/ 504587 h 1870757"/>
                  <a:gd name="connsiteX57" fmla="*/ 1430455 w 2825584"/>
                  <a:gd name="connsiteY57" fmla="*/ 61389 h 1870757"/>
                  <a:gd name="connsiteX58" fmla="*/ 1395022 w 2825584"/>
                  <a:gd name="connsiteY58" fmla="*/ 61389 h 1870757"/>
                  <a:gd name="connsiteX59" fmla="*/ 1023166 w 2825584"/>
                  <a:gd name="connsiteY59" fmla="*/ 504587 h 1870757"/>
                  <a:gd name="connsiteX60" fmla="*/ 1020690 w 2825584"/>
                  <a:gd name="connsiteY60" fmla="*/ 523446 h 1870757"/>
                  <a:gd name="connsiteX61" fmla="*/ 1002496 w 2825584"/>
                  <a:gd name="connsiteY61" fmla="*/ 528780 h 1870757"/>
                  <a:gd name="connsiteX62" fmla="*/ 812949 w 2825584"/>
                  <a:gd name="connsiteY62" fmla="*/ 782145 h 1870757"/>
                  <a:gd name="connsiteX63" fmla="*/ 847620 w 2825584"/>
                  <a:gd name="connsiteY63" fmla="*/ 835581 h 1870757"/>
                  <a:gd name="connsiteX64" fmla="*/ 1196140 w 2825584"/>
                  <a:gd name="connsiteY64" fmla="*/ 990838 h 1870757"/>
                  <a:gd name="connsiteX65" fmla="*/ 1143848 w 2825584"/>
                  <a:gd name="connsiteY65" fmla="*/ 1277826 h 1870757"/>
                  <a:gd name="connsiteX66" fmla="*/ 1062599 w 2825584"/>
                  <a:gd name="connsiteY66" fmla="*/ 1345549 h 1870757"/>
                  <a:gd name="connsiteX67" fmla="*/ 803043 w 2825584"/>
                  <a:gd name="connsiteY67" fmla="*/ 1345549 h 1870757"/>
                  <a:gd name="connsiteX68" fmla="*/ 721795 w 2825584"/>
                  <a:gd name="connsiteY68" fmla="*/ 1277731 h 1870757"/>
                  <a:gd name="connsiteX69" fmla="*/ 637784 w 2825584"/>
                  <a:gd name="connsiteY69" fmla="*/ 816626 h 1870757"/>
                  <a:gd name="connsiteX70" fmla="*/ 186776 w 2825584"/>
                  <a:gd name="connsiteY70" fmla="*/ 438007 h 1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2825584" h="1870757">
                    <a:moveTo>
                      <a:pt x="2488206" y="1870758"/>
                    </a:moveTo>
                    <a:lnTo>
                      <a:pt x="337556" y="1870758"/>
                    </a:lnTo>
                    <a:cubicBezTo>
                      <a:pt x="280692" y="1870758"/>
                      <a:pt x="232305" y="1830086"/>
                      <a:pt x="222399" y="1774174"/>
                    </a:cubicBezTo>
                    <a:lnTo>
                      <a:pt x="1800" y="522970"/>
                    </a:lnTo>
                    <a:cubicBezTo>
                      <a:pt x="-9439" y="459534"/>
                      <a:pt x="33138" y="398764"/>
                      <a:pt x="96574" y="387525"/>
                    </a:cubicBezTo>
                    <a:cubicBezTo>
                      <a:pt x="126387" y="382286"/>
                      <a:pt x="156677" y="379619"/>
                      <a:pt x="186681" y="379619"/>
                    </a:cubicBezTo>
                    <a:cubicBezTo>
                      <a:pt x="436521" y="379619"/>
                      <a:pt x="650453" y="559070"/>
                      <a:pt x="695220" y="806244"/>
                    </a:cubicBezTo>
                    <a:cubicBezTo>
                      <a:pt x="723795" y="963978"/>
                      <a:pt x="779230" y="1267254"/>
                      <a:pt x="779230" y="1267254"/>
                    </a:cubicBezTo>
                    <a:cubicBezTo>
                      <a:pt x="780755" y="1275445"/>
                      <a:pt x="794661" y="1287066"/>
                      <a:pt x="802948" y="1287066"/>
                    </a:cubicBezTo>
                    <a:lnTo>
                      <a:pt x="1062504" y="1287066"/>
                    </a:lnTo>
                    <a:cubicBezTo>
                      <a:pt x="1070791" y="1287066"/>
                      <a:pt x="1084697" y="1275445"/>
                      <a:pt x="1086222" y="1267254"/>
                    </a:cubicBezTo>
                    <a:lnTo>
                      <a:pt x="1130322" y="1025414"/>
                    </a:lnTo>
                    <a:lnTo>
                      <a:pt x="823808" y="888825"/>
                    </a:lnTo>
                    <a:cubicBezTo>
                      <a:pt x="781707" y="870061"/>
                      <a:pt x="754466" y="828151"/>
                      <a:pt x="754466" y="782050"/>
                    </a:cubicBezTo>
                    <a:cubicBezTo>
                      <a:pt x="754466" y="646319"/>
                      <a:pt x="841334" y="524208"/>
                      <a:pt x="968016" y="478488"/>
                    </a:cubicBezTo>
                    <a:cubicBezTo>
                      <a:pt x="1004211" y="258175"/>
                      <a:pt x="1163184" y="73676"/>
                      <a:pt x="1377401" y="5572"/>
                    </a:cubicBezTo>
                    <a:cubicBezTo>
                      <a:pt x="1400547" y="-1857"/>
                      <a:pt x="1425121" y="-1857"/>
                      <a:pt x="1448267" y="5572"/>
                    </a:cubicBezTo>
                    <a:cubicBezTo>
                      <a:pt x="1662484" y="73771"/>
                      <a:pt x="1821456" y="258175"/>
                      <a:pt x="1857651" y="478584"/>
                    </a:cubicBezTo>
                    <a:cubicBezTo>
                      <a:pt x="1984238" y="524208"/>
                      <a:pt x="2071202" y="646414"/>
                      <a:pt x="2071202" y="782145"/>
                    </a:cubicBezTo>
                    <a:cubicBezTo>
                      <a:pt x="2071202" y="828246"/>
                      <a:pt x="2043960" y="870156"/>
                      <a:pt x="2001860" y="888921"/>
                    </a:cubicBezTo>
                    <a:lnTo>
                      <a:pt x="1695345" y="1025509"/>
                    </a:lnTo>
                    <a:lnTo>
                      <a:pt x="1739446" y="1267349"/>
                    </a:lnTo>
                    <a:cubicBezTo>
                      <a:pt x="1740970" y="1275445"/>
                      <a:pt x="1754877" y="1287161"/>
                      <a:pt x="1763163" y="1287161"/>
                    </a:cubicBezTo>
                    <a:lnTo>
                      <a:pt x="2022720" y="1287161"/>
                    </a:lnTo>
                    <a:cubicBezTo>
                      <a:pt x="2031006" y="1287161"/>
                      <a:pt x="2044913" y="1275540"/>
                      <a:pt x="2046437" y="1267349"/>
                    </a:cubicBezTo>
                    <a:lnTo>
                      <a:pt x="2046437" y="1267349"/>
                    </a:lnTo>
                    <a:cubicBezTo>
                      <a:pt x="2046913" y="1264206"/>
                      <a:pt x="2047961" y="1258681"/>
                      <a:pt x="2049961" y="1247632"/>
                    </a:cubicBezTo>
                    <a:cubicBezTo>
                      <a:pt x="2062724" y="1177909"/>
                      <a:pt x="2106159" y="939784"/>
                      <a:pt x="2130352" y="806244"/>
                    </a:cubicBezTo>
                    <a:cubicBezTo>
                      <a:pt x="2175215" y="559070"/>
                      <a:pt x="2389051" y="379619"/>
                      <a:pt x="2638891" y="379619"/>
                    </a:cubicBezTo>
                    <a:cubicBezTo>
                      <a:pt x="2668895" y="379619"/>
                      <a:pt x="2699185" y="382286"/>
                      <a:pt x="2728999" y="387525"/>
                    </a:cubicBezTo>
                    <a:cubicBezTo>
                      <a:pt x="2759764" y="392954"/>
                      <a:pt x="2786529" y="410004"/>
                      <a:pt x="2804436" y="435626"/>
                    </a:cubicBezTo>
                    <a:cubicBezTo>
                      <a:pt x="2822343" y="461248"/>
                      <a:pt x="2829201" y="492204"/>
                      <a:pt x="2823772" y="522970"/>
                    </a:cubicBezTo>
                    <a:lnTo>
                      <a:pt x="2603173" y="1774174"/>
                    </a:lnTo>
                    <a:cubicBezTo>
                      <a:pt x="2593267" y="1830181"/>
                      <a:pt x="2544880" y="1870758"/>
                      <a:pt x="2488016" y="1870758"/>
                    </a:cubicBezTo>
                    <a:close/>
                    <a:moveTo>
                      <a:pt x="186776" y="438007"/>
                    </a:moveTo>
                    <a:cubicBezTo>
                      <a:pt x="160201" y="438007"/>
                      <a:pt x="133245" y="440388"/>
                      <a:pt x="106766" y="445056"/>
                    </a:cubicBezTo>
                    <a:cubicBezTo>
                      <a:pt x="75047" y="450675"/>
                      <a:pt x="53711" y="481060"/>
                      <a:pt x="59331" y="512778"/>
                    </a:cubicBezTo>
                    <a:lnTo>
                      <a:pt x="279930" y="1763982"/>
                    </a:lnTo>
                    <a:cubicBezTo>
                      <a:pt x="284883" y="1791986"/>
                      <a:pt x="309077" y="1812274"/>
                      <a:pt x="337461" y="1812274"/>
                    </a:cubicBezTo>
                    <a:lnTo>
                      <a:pt x="2488111" y="1812274"/>
                    </a:lnTo>
                    <a:cubicBezTo>
                      <a:pt x="2516495" y="1812274"/>
                      <a:pt x="2540784" y="1791986"/>
                      <a:pt x="2545642" y="1763982"/>
                    </a:cubicBezTo>
                    <a:lnTo>
                      <a:pt x="2766241" y="512778"/>
                    </a:lnTo>
                    <a:cubicBezTo>
                      <a:pt x="2768908" y="497443"/>
                      <a:pt x="2765479" y="481917"/>
                      <a:pt x="2756526" y="469059"/>
                    </a:cubicBezTo>
                    <a:cubicBezTo>
                      <a:pt x="2747572" y="456200"/>
                      <a:pt x="2734141" y="447723"/>
                      <a:pt x="2718806" y="445056"/>
                    </a:cubicBezTo>
                    <a:cubicBezTo>
                      <a:pt x="2692327" y="440388"/>
                      <a:pt x="2665467" y="438007"/>
                      <a:pt x="2638796" y="438007"/>
                    </a:cubicBezTo>
                    <a:cubicBezTo>
                      <a:pt x="2417245" y="438007"/>
                      <a:pt x="2227507" y="597265"/>
                      <a:pt x="2187788" y="816626"/>
                    </a:cubicBezTo>
                    <a:cubicBezTo>
                      <a:pt x="2163594" y="950262"/>
                      <a:pt x="2120065" y="1188387"/>
                      <a:pt x="2107302" y="1258110"/>
                    </a:cubicBezTo>
                    <a:lnTo>
                      <a:pt x="2103682" y="1277826"/>
                    </a:lnTo>
                    <a:cubicBezTo>
                      <a:pt x="2097110" y="1313926"/>
                      <a:pt x="2059105" y="1345549"/>
                      <a:pt x="2022434" y="1345549"/>
                    </a:cubicBezTo>
                    <a:lnTo>
                      <a:pt x="1762877" y="1345549"/>
                    </a:lnTo>
                    <a:cubicBezTo>
                      <a:pt x="1726206" y="1345549"/>
                      <a:pt x="1688202" y="1313926"/>
                      <a:pt x="1681629" y="1277826"/>
                    </a:cubicBezTo>
                    <a:lnTo>
                      <a:pt x="1629337" y="990838"/>
                    </a:lnTo>
                    <a:lnTo>
                      <a:pt x="1977857" y="835581"/>
                    </a:lnTo>
                    <a:cubicBezTo>
                      <a:pt x="1998907" y="826246"/>
                      <a:pt x="2012528" y="805291"/>
                      <a:pt x="2012528" y="782145"/>
                    </a:cubicBezTo>
                    <a:cubicBezTo>
                      <a:pt x="2012528" y="665845"/>
                      <a:pt x="1934518" y="561642"/>
                      <a:pt x="1822980" y="528780"/>
                    </a:cubicBezTo>
                    <a:lnTo>
                      <a:pt x="1804788" y="523446"/>
                    </a:lnTo>
                    <a:lnTo>
                      <a:pt x="1802311" y="504587"/>
                    </a:lnTo>
                    <a:cubicBezTo>
                      <a:pt x="1774688" y="295418"/>
                      <a:pt x="1632195" y="125587"/>
                      <a:pt x="1430455" y="61389"/>
                    </a:cubicBezTo>
                    <a:cubicBezTo>
                      <a:pt x="1418834" y="57674"/>
                      <a:pt x="1406643" y="57674"/>
                      <a:pt x="1395022" y="61389"/>
                    </a:cubicBezTo>
                    <a:cubicBezTo>
                      <a:pt x="1193283" y="125587"/>
                      <a:pt x="1050788" y="295418"/>
                      <a:pt x="1023166" y="504587"/>
                    </a:cubicBezTo>
                    <a:lnTo>
                      <a:pt x="1020690" y="523446"/>
                    </a:lnTo>
                    <a:lnTo>
                      <a:pt x="1002496" y="528780"/>
                    </a:lnTo>
                    <a:cubicBezTo>
                      <a:pt x="890864" y="561642"/>
                      <a:pt x="812949" y="665845"/>
                      <a:pt x="812949" y="782145"/>
                    </a:cubicBezTo>
                    <a:cubicBezTo>
                      <a:pt x="812949" y="805196"/>
                      <a:pt x="826570" y="826151"/>
                      <a:pt x="847620" y="835581"/>
                    </a:cubicBezTo>
                    <a:lnTo>
                      <a:pt x="1196140" y="990838"/>
                    </a:lnTo>
                    <a:lnTo>
                      <a:pt x="1143848" y="1277826"/>
                    </a:lnTo>
                    <a:cubicBezTo>
                      <a:pt x="1137275" y="1313926"/>
                      <a:pt x="1099271" y="1345549"/>
                      <a:pt x="1062599" y="1345549"/>
                    </a:cubicBezTo>
                    <a:lnTo>
                      <a:pt x="803043" y="1345549"/>
                    </a:lnTo>
                    <a:cubicBezTo>
                      <a:pt x="766372" y="1345549"/>
                      <a:pt x="728367" y="1313831"/>
                      <a:pt x="721795" y="1277731"/>
                    </a:cubicBezTo>
                    <a:cubicBezTo>
                      <a:pt x="721795" y="1277731"/>
                      <a:pt x="666359" y="974360"/>
                      <a:pt x="637784" y="816626"/>
                    </a:cubicBezTo>
                    <a:cubicBezTo>
                      <a:pt x="597970" y="597265"/>
                      <a:pt x="408327" y="438007"/>
                      <a:pt x="186776" y="438007"/>
                    </a:cubicBezTo>
                    <a:close/>
                  </a:path>
                </a:pathLst>
              </a:custGeom>
              <a:solidFill>
                <a:srgbClr val="AFAF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19" name="Volný tvar: obrazec 18">
                <a:extLst>
                  <a:ext uri="{FF2B5EF4-FFF2-40B4-BE49-F238E27FC236}">
                    <a16:creationId xmlns:a16="http://schemas.microsoft.com/office/drawing/2014/main" id="{E832E2C9-0713-D88D-6B6E-91E9BAE4D64B}"/>
                  </a:ext>
                </a:extLst>
              </p:cNvPr>
              <p:cNvSpPr/>
              <p:nvPr/>
            </p:nvSpPr>
            <p:spPr>
              <a:xfrm>
                <a:off x="8975121" y="2984754"/>
                <a:ext cx="337756" cy="337756"/>
              </a:xfrm>
              <a:custGeom>
                <a:avLst/>
                <a:gdLst>
                  <a:gd name="connsiteX0" fmla="*/ 337756 w 337756"/>
                  <a:gd name="connsiteY0" fmla="*/ 168878 h 337756"/>
                  <a:gd name="connsiteX1" fmla="*/ 168878 w 337756"/>
                  <a:gd name="connsiteY1" fmla="*/ 337756 h 337756"/>
                  <a:gd name="connsiteX2" fmla="*/ 0 w 337756"/>
                  <a:gd name="connsiteY2" fmla="*/ 168878 h 337756"/>
                  <a:gd name="connsiteX3" fmla="*/ 168878 w 337756"/>
                  <a:gd name="connsiteY3" fmla="*/ 0 h 337756"/>
                  <a:gd name="connsiteX4" fmla="*/ 337756 w 337756"/>
                  <a:gd name="connsiteY4" fmla="*/ 168878 h 33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756" h="337756">
                    <a:moveTo>
                      <a:pt x="337756" y="168878"/>
                    </a:moveTo>
                    <a:cubicBezTo>
                      <a:pt x="337756" y="262147"/>
                      <a:pt x="262147" y="337756"/>
                      <a:pt x="168878" y="337756"/>
                    </a:cubicBezTo>
                    <a:cubicBezTo>
                      <a:pt x="75610" y="337756"/>
                      <a:pt x="0" y="262147"/>
                      <a:pt x="0" y="168878"/>
                    </a:cubicBezTo>
                    <a:cubicBezTo>
                      <a:pt x="0" y="75609"/>
                      <a:pt x="75610" y="0"/>
                      <a:pt x="168878" y="0"/>
                    </a:cubicBezTo>
                    <a:cubicBezTo>
                      <a:pt x="262147" y="0"/>
                      <a:pt x="337756" y="75609"/>
                      <a:pt x="337756" y="168878"/>
                    </a:cubicBezTo>
                    <a:close/>
                  </a:path>
                </a:pathLst>
              </a:custGeom>
              <a:solidFill>
                <a:srgbClr val="AFAF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</p:grp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80930097-1458-87B3-7565-917490467807}"/>
              </a:ext>
            </a:extLst>
          </p:cNvPr>
          <p:cNvGrpSpPr/>
          <p:nvPr/>
        </p:nvGrpSpPr>
        <p:grpSpPr>
          <a:xfrm>
            <a:off x="3878963" y="1103086"/>
            <a:ext cx="4651832" cy="4651828"/>
            <a:chOff x="590550" y="971550"/>
            <a:chExt cx="4914900" cy="4914900"/>
          </a:xfrm>
        </p:grpSpPr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F3FE481F-3D14-C2AD-87F7-FA835E92153A}"/>
                </a:ext>
              </a:extLst>
            </p:cNvPr>
            <p:cNvSpPr/>
            <p:nvPr/>
          </p:nvSpPr>
          <p:spPr>
            <a:xfrm>
              <a:off x="590550" y="971550"/>
              <a:ext cx="4914900" cy="4914900"/>
            </a:xfrm>
            <a:custGeom>
              <a:avLst/>
              <a:gdLst>
                <a:gd name="connsiteX0" fmla="*/ 4914900 w 4914900"/>
                <a:gd name="connsiteY0" fmla="*/ 2457450 h 4914900"/>
                <a:gd name="connsiteX1" fmla="*/ 2457450 w 4914900"/>
                <a:gd name="connsiteY1" fmla="*/ 4914900 h 4914900"/>
                <a:gd name="connsiteX2" fmla="*/ 0 w 4914900"/>
                <a:gd name="connsiteY2" fmla="*/ 2457450 h 4914900"/>
                <a:gd name="connsiteX3" fmla="*/ 2457450 w 4914900"/>
                <a:gd name="connsiteY3" fmla="*/ 0 h 4914900"/>
                <a:gd name="connsiteX4" fmla="*/ 4914900 w 4914900"/>
                <a:gd name="connsiteY4" fmla="*/ 2457450 h 491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4900" h="4914900">
                  <a:moveTo>
                    <a:pt x="4914900" y="2457450"/>
                  </a:moveTo>
                  <a:cubicBezTo>
                    <a:pt x="4914900" y="3814662"/>
                    <a:pt x="3814662" y="4914900"/>
                    <a:pt x="2457450" y="4914900"/>
                  </a:cubicBezTo>
                  <a:cubicBezTo>
                    <a:pt x="1100238" y="4914900"/>
                    <a:pt x="0" y="3814662"/>
                    <a:pt x="0" y="2457450"/>
                  </a:cubicBezTo>
                  <a:cubicBezTo>
                    <a:pt x="0" y="1100238"/>
                    <a:pt x="1100238" y="0"/>
                    <a:pt x="2457450" y="0"/>
                  </a:cubicBezTo>
                  <a:cubicBezTo>
                    <a:pt x="3814662" y="0"/>
                    <a:pt x="4914900" y="1100238"/>
                    <a:pt x="4914900" y="2457450"/>
                  </a:cubicBezTo>
                  <a:close/>
                </a:path>
              </a:pathLst>
            </a:custGeom>
            <a:solidFill>
              <a:srgbClr val="AFAF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6EF9880F-C010-C7A9-65D9-068CFD15D244}"/>
                </a:ext>
              </a:extLst>
            </p:cNvPr>
            <p:cNvSpPr/>
            <p:nvPr/>
          </p:nvSpPr>
          <p:spPr>
            <a:xfrm>
              <a:off x="752475" y="1133475"/>
              <a:ext cx="4591050" cy="4591050"/>
            </a:xfrm>
            <a:custGeom>
              <a:avLst/>
              <a:gdLst>
                <a:gd name="connsiteX0" fmla="*/ 4591050 w 4591050"/>
                <a:gd name="connsiteY0" fmla="*/ 2295525 h 4591050"/>
                <a:gd name="connsiteX1" fmla="*/ 2295525 w 4591050"/>
                <a:gd name="connsiteY1" fmla="*/ 4591050 h 4591050"/>
                <a:gd name="connsiteX2" fmla="*/ 0 w 4591050"/>
                <a:gd name="connsiteY2" fmla="*/ 2295525 h 4591050"/>
                <a:gd name="connsiteX3" fmla="*/ 2295525 w 4591050"/>
                <a:gd name="connsiteY3" fmla="*/ 0 h 4591050"/>
                <a:gd name="connsiteX4" fmla="*/ 4591050 w 4591050"/>
                <a:gd name="connsiteY4" fmla="*/ 2295525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1050" h="4591050">
                  <a:moveTo>
                    <a:pt x="4591050" y="2295525"/>
                  </a:moveTo>
                  <a:cubicBezTo>
                    <a:pt x="4591050" y="3563308"/>
                    <a:pt x="3563308" y="4591050"/>
                    <a:pt x="2295525" y="4591050"/>
                  </a:cubicBezTo>
                  <a:cubicBezTo>
                    <a:pt x="1027742" y="4591050"/>
                    <a:pt x="0" y="3563308"/>
                    <a:pt x="0" y="2295525"/>
                  </a:cubicBezTo>
                  <a:cubicBezTo>
                    <a:pt x="0" y="1027742"/>
                    <a:pt x="1027742" y="0"/>
                    <a:pt x="2295525" y="0"/>
                  </a:cubicBezTo>
                  <a:cubicBezTo>
                    <a:pt x="3563308" y="0"/>
                    <a:pt x="4591050" y="1027742"/>
                    <a:pt x="4591050" y="2295525"/>
                  </a:cubicBezTo>
                  <a:close/>
                </a:path>
              </a:pathLst>
            </a:custGeom>
            <a:solidFill>
              <a:srgbClr val="D8D8D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60D30A8C-AF07-4DB2-93D2-C5DEE00F11E6}"/>
                </a:ext>
              </a:extLst>
            </p:cNvPr>
            <p:cNvSpPr/>
            <p:nvPr/>
          </p:nvSpPr>
          <p:spPr>
            <a:xfrm>
              <a:off x="1006411" y="1387316"/>
              <a:ext cx="4083176" cy="4083176"/>
            </a:xfrm>
            <a:custGeom>
              <a:avLst/>
              <a:gdLst>
                <a:gd name="connsiteX0" fmla="*/ 2041589 w 4083176"/>
                <a:gd name="connsiteY0" fmla="*/ 4083177 h 4083176"/>
                <a:gd name="connsiteX1" fmla="*/ 597980 w 4083176"/>
                <a:gd name="connsiteY1" fmla="*/ 3485197 h 4083176"/>
                <a:gd name="connsiteX2" fmla="*/ 0 w 4083176"/>
                <a:gd name="connsiteY2" fmla="*/ 2041588 h 4083176"/>
                <a:gd name="connsiteX3" fmla="*/ 597980 w 4083176"/>
                <a:gd name="connsiteY3" fmla="*/ 597980 h 4083176"/>
                <a:gd name="connsiteX4" fmla="*/ 2041589 w 4083176"/>
                <a:gd name="connsiteY4" fmla="*/ 0 h 4083176"/>
                <a:gd name="connsiteX5" fmla="*/ 3485198 w 4083176"/>
                <a:gd name="connsiteY5" fmla="*/ 597980 h 4083176"/>
                <a:gd name="connsiteX6" fmla="*/ 4083177 w 4083176"/>
                <a:gd name="connsiteY6" fmla="*/ 2041588 h 4083176"/>
                <a:gd name="connsiteX7" fmla="*/ 3485198 w 4083176"/>
                <a:gd name="connsiteY7" fmla="*/ 3485197 h 4083176"/>
                <a:gd name="connsiteX8" fmla="*/ 2041589 w 4083176"/>
                <a:gd name="connsiteY8" fmla="*/ 4083177 h 4083176"/>
                <a:gd name="connsiteX9" fmla="*/ 2041589 w 4083176"/>
                <a:gd name="connsiteY9" fmla="*/ 57245 h 4083176"/>
                <a:gd name="connsiteX10" fmla="*/ 57245 w 4083176"/>
                <a:gd name="connsiteY10" fmla="*/ 2041588 h 4083176"/>
                <a:gd name="connsiteX11" fmla="*/ 2041589 w 4083176"/>
                <a:gd name="connsiteY11" fmla="*/ 4025932 h 4083176"/>
                <a:gd name="connsiteX12" fmla="*/ 4025932 w 4083176"/>
                <a:gd name="connsiteY12" fmla="*/ 2041588 h 4083176"/>
                <a:gd name="connsiteX13" fmla="*/ 2041589 w 4083176"/>
                <a:gd name="connsiteY13" fmla="*/ 57340 h 408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83176" h="4083176">
                  <a:moveTo>
                    <a:pt x="2041589" y="4083177"/>
                  </a:moveTo>
                  <a:cubicBezTo>
                    <a:pt x="1496282" y="4083177"/>
                    <a:pt x="983647" y="3870865"/>
                    <a:pt x="597980" y="3485197"/>
                  </a:cubicBezTo>
                  <a:cubicBezTo>
                    <a:pt x="212408" y="3099626"/>
                    <a:pt x="0" y="2586895"/>
                    <a:pt x="0" y="2041588"/>
                  </a:cubicBezTo>
                  <a:cubicBezTo>
                    <a:pt x="0" y="1496282"/>
                    <a:pt x="212312" y="983647"/>
                    <a:pt x="597980" y="597980"/>
                  </a:cubicBezTo>
                  <a:cubicBezTo>
                    <a:pt x="983552" y="212407"/>
                    <a:pt x="1496282" y="0"/>
                    <a:pt x="2041589" y="0"/>
                  </a:cubicBezTo>
                  <a:cubicBezTo>
                    <a:pt x="2586895" y="0"/>
                    <a:pt x="3099530" y="212312"/>
                    <a:pt x="3485198" y="597980"/>
                  </a:cubicBezTo>
                  <a:cubicBezTo>
                    <a:pt x="3870770" y="983552"/>
                    <a:pt x="4083177" y="1496282"/>
                    <a:pt x="4083177" y="2041588"/>
                  </a:cubicBezTo>
                  <a:cubicBezTo>
                    <a:pt x="4083177" y="2586895"/>
                    <a:pt x="3870865" y="3099530"/>
                    <a:pt x="3485198" y="3485197"/>
                  </a:cubicBezTo>
                  <a:cubicBezTo>
                    <a:pt x="3099530" y="3870865"/>
                    <a:pt x="2586895" y="4083177"/>
                    <a:pt x="2041589" y="4083177"/>
                  </a:cubicBezTo>
                  <a:close/>
                  <a:moveTo>
                    <a:pt x="2041589" y="57245"/>
                  </a:moveTo>
                  <a:cubicBezTo>
                    <a:pt x="947356" y="57245"/>
                    <a:pt x="57245" y="947452"/>
                    <a:pt x="57245" y="2041588"/>
                  </a:cubicBezTo>
                  <a:cubicBezTo>
                    <a:pt x="57245" y="3135725"/>
                    <a:pt x="947452" y="4025932"/>
                    <a:pt x="2041589" y="4025932"/>
                  </a:cubicBezTo>
                  <a:cubicBezTo>
                    <a:pt x="3135725" y="4025932"/>
                    <a:pt x="4025932" y="3135725"/>
                    <a:pt x="4025932" y="2041588"/>
                  </a:cubicBezTo>
                  <a:cubicBezTo>
                    <a:pt x="4025932" y="947452"/>
                    <a:pt x="3135821" y="57340"/>
                    <a:pt x="2041589" y="57340"/>
                  </a:cubicBezTo>
                  <a:close/>
                </a:path>
              </a:pathLst>
            </a:custGeom>
            <a:solidFill>
              <a:srgbClr val="AFAF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FA8E476B-FAB3-A6F2-1D5A-9D3DF19CDB26}"/>
                </a:ext>
              </a:extLst>
            </p:cNvPr>
            <p:cNvSpPr/>
            <p:nvPr/>
          </p:nvSpPr>
          <p:spPr>
            <a:xfrm>
              <a:off x="2330481" y="1975389"/>
              <a:ext cx="1435036" cy="2716720"/>
            </a:xfrm>
            <a:custGeom>
              <a:avLst/>
              <a:gdLst>
                <a:gd name="connsiteX0" fmla="*/ 37052 w 1435036"/>
                <a:gd name="connsiteY0" fmla="*/ 2617851 h 2716720"/>
                <a:gd name="connsiteX1" fmla="*/ 37052 w 1435036"/>
                <a:gd name="connsiteY1" fmla="*/ 2716720 h 2716720"/>
                <a:gd name="connsiteX2" fmla="*/ 1435036 w 1435036"/>
                <a:gd name="connsiteY2" fmla="*/ 2716720 h 2716720"/>
                <a:gd name="connsiteX3" fmla="*/ 1435036 w 1435036"/>
                <a:gd name="connsiteY3" fmla="*/ 2617851 h 2716720"/>
                <a:gd name="connsiteX4" fmla="*/ 1292924 w 1435036"/>
                <a:gd name="connsiteY4" fmla="*/ 2617851 h 2716720"/>
                <a:gd name="connsiteX5" fmla="*/ 1056418 w 1435036"/>
                <a:gd name="connsiteY5" fmla="*/ 2381345 h 2716720"/>
                <a:gd name="connsiteX6" fmla="*/ 1056418 w 1435036"/>
                <a:gd name="connsiteY6" fmla="*/ 0 h 2716720"/>
                <a:gd name="connsiteX7" fmla="*/ 982313 w 1435036"/>
                <a:gd name="connsiteY7" fmla="*/ 0 h 2716720"/>
                <a:gd name="connsiteX8" fmla="*/ 0 w 1435036"/>
                <a:gd name="connsiteY8" fmla="*/ 444817 h 2716720"/>
                <a:gd name="connsiteX9" fmla="*/ 40576 w 1435036"/>
                <a:gd name="connsiteY9" fmla="*/ 520732 h 2716720"/>
                <a:gd name="connsiteX10" fmla="*/ 215360 w 1435036"/>
                <a:gd name="connsiteY10" fmla="*/ 451866 h 2716720"/>
                <a:gd name="connsiteX11" fmla="*/ 473107 w 1435036"/>
                <a:gd name="connsiteY11" fmla="*/ 646081 h 2716720"/>
                <a:gd name="connsiteX12" fmla="*/ 473107 w 1435036"/>
                <a:gd name="connsiteY12" fmla="*/ 2381250 h 2716720"/>
                <a:gd name="connsiteX13" fmla="*/ 236601 w 1435036"/>
                <a:gd name="connsiteY13" fmla="*/ 2617756 h 2716720"/>
                <a:gd name="connsiteX14" fmla="*/ 37148 w 1435036"/>
                <a:gd name="connsiteY14" fmla="*/ 2617756 h 271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5036" h="2716720">
                  <a:moveTo>
                    <a:pt x="37052" y="2617851"/>
                  </a:moveTo>
                  <a:lnTo>
                    <a:pt x="37052" y="2716720"/>
                  </a:lnTo>
                  <a:lnTo>
                    <a:pt x="1435036" y="2716720"/>
                  </a:lnTo>
                  <a:lnTo>
                    <a:pt x="1435036" y="2617851"/>
                  </a:lnTo>
                  <a:lnTo>
                    <a:pt x="1292924" y="2617851"/>
                  </a:lnTo>
                  <a:cubicBezTo>
                    <a:pt x="1162336" y="2617851"/>
                    <a:pt x="1056418" y="2511933"/>
                    <a:pt x="1056418" y="2381345"/>
                  </a:cubicBezTo>
                  <a:lnTo>
                    <a:pt x="1056418" y="0"/>
                  </a:lnTo>
                  <a:lnTo>
                    <a:pt x="982313" y="0"/>
                  </a:lnTo>
                  <a:lnTo>
                    <a:pt x="0" y="444817"/>
                  </a:lnTo>
                  <a:lnTo>
                    <a:pt x="40576" y="520732"/>
                  </a:lnTo>
                  <a:cubicBezTo>
                    <a:pt x="40576" y="520732"/>
                    <a:pt x="102394" y="497776"/>
                    <a:pt x="215360" y="451866"/>
                  </a:cubicBezTo>
                  <a:cubicBezTo>
                    <a:pt x="328327" y="405955"/>
                    <a:pt x="473107" y="503015"/>
                    <a:pt x="473107" y="646081"/>
                  </a:cubicBezTo>
                  <a:lnTo>
                    <a:pt x="473107" y="2381250"/>
                  </a:lnTo>
                  <a:cubicBezTo>
                    <a:pt x="473107" y="2511838"/>
                    <a:pt x="367189" y="2617756"/>
                    <a:pt x="236601" y="2617756"/>
                  </a:cubicBezTo>
                  <a:lnTo>
                    <a:pt x="37148" y="2617756"/>
                  </a:lnTo>
                  <a:close/>
                </a:path>
              </a:pathLst>
            </a:custGeom>
            <a:solidFill>
              <a:srgbClr val="AFAF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2" name="Obdélník 1">
            <a:extLst>
              <a:ext uri="{FF2B5EF4-FFF2-40B4-BE49-F238E27FC236}">
                <a16:creationId xmlns:a16="http://schemas.microsoft.com/office/drawing/2014/main" id="{A3537516-F09F-BA03-AE73-2C645FE6F010}"/>
              </a:ext>
            </a:extLst>
          </p:cNvPr>
          <p:cNvSpPr/>
          <p:nvPr/>
        </p:nvSpPr>
        <p:spPr>
          <a:xfrm>
            <a:off x="0" y="0"/>
            <a:ext cx="2006082" cy="4385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BEZ ANIMACE</a:t>
            </a:r>
          </a:p>
        </p:txBody>
      </p:sp>
    </p:spTree>
    <p:extLst>
      <p:ext uri="{BB962C8B-B14F-4D97-AF65-F5344CB8AC3E}">
        <p14:creationId xmlns:p14="http://schemas.microsoft.com/office/powerpoint/2010/main" val="318712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kupina 28">
            <a:extLst>
              <a:ext uri="{FF2B5EF4-FFF2-40B4-BE49-F238E27FC236}">
                <a16:creationId xmlns:a16="http://schemas.microsoft.com/office/drawing/2014/main" id="{3D74C75D-9FCB-FDD3-B958-927413E801B4}"/>
              </a:ext>
            </a:extLst>
          </p:cNvPr>
          <p:cNvGrpSpPr/>
          <p:nvPr/>
        </p:nvGrpSpPr>
        <p:grpSpPr>
          <a:xfrm>
            <a:off x="839788" y="423068"/>
            <a:ext cx="2469733" cy="1606778"/>
            <a:chOff x="839788" y="423068"/>
            <a:chExt cx="2469733" cy="1606778"/>
          </a:xfrm>
        </p:grpSpPr>
        <p:sp>
          <p:nvSpPr>
            <p:cNvPr id="4" name="Ovál 3">
              <a:extLst>
                <a:ext uri="{FF2B5EF4-FFF2-40B4-BE49-F238E27FC236}">
                  <a16:creationId xmlns:a16="http://schemas.microsoft.com/office/drawing/2014/main" id="{656AC4CE-07F0-22DE-372E-FF1288281DBB}"/>
                </a:ext>
              </a:extLst>
            </p:cNvPr>
            <p:cNvSpPr/>
            <p:nvPr/>
          </p:nvSpPr>
          <p:spPr>
            <a:xfrm>
              <a:off x="839789" y="423068"/>
              <a:ext cx="1053338" cy="1053338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28" name="Obdélník 27">
              <a:extLst>
                <a:ext uri="{FF2B5EF4-FFF2-40B4-BE49-F238E27FC236}">
                  <a16:creationId xmlns:a16="http://schemas.microsoft.com/office/drawing/2014/main" id="{C405EE65-427D-AE94-6BA6-FE2CBB1C7B59}"/>
                </a:ext>
              </a:extLst>
            </p:cNvPr>
            <p:cNvSpPr/>
            <p:nvPr/>
          </p:nvSpPr>
          <p:spPr>
            <a:xfrm>
              <a:off x="839788" y="1598959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759BEC48-7B22-C407-4AF3-574BE6CAF9CA}"/>
              </a:ext>
            </a:extLst>
          </p:cNvPr>
          <p:cNvGrpSpPr/>
          <p:nvPr/>
        </p:nvGrpSpPr>
        <p:grpSpPr>
          <a:xfrm>
            <a:off x="3719394" y="423068"/>
            <a:ext cx="2469733" cy="1606778"/>
            <a:chOff x="3719394" y="423068"/>
            <a:chExt cx="2469733" cy="1606778"/>
          </a:xfrm>
        </p:grpSpPr>
        <p:sp>
          <p:nvSpPr>
            <p:cNvPr id="35" name="Ovál 34">
              <a:extLst>
                <a:ext uri="{FF2B5EF4-FFF2-40B4-BE49-F238E27FC236}">
                  <a16:creationId xmlns:a16="http://schemas.microsoft.com/office/drawing/2014/main" id="{1EBF38EE-FD39-B544-A79C-93BD45F5B045}"/>
                </a:ext>
              </a:extLst>
            </p:cNvPr>
            <p:cNvSpPr/>
            <p:nvPr/>
          </p:nvSpPr>
          <p:spPr>
            <a:xfrm>
              <a:off x="3719395" y="423068"/>
              <a:ext cx="1053338" cy="1053338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36" name="Obdélník 35">
              <a:extLst>
                <a:ext uri="{FF2B5EF4-FFF2-40B4-BE49-F238E27FC236}">
                  <a16:creationId xmlns:a16="http://schemas.microsoft.com/office/drawing/2014/main" id="{AEF60531-E46D-35A9-D9BC-71B3B1F4326F}"/>
                </a:ext>
              </a:extLst>
            </p:cNvPr>
            <p:cNvSpPr/>
            <p:nvPr/>
          </p:nvSpPr>
          <p:spPr>
            <a:xfrm>
              <a:off x="3719394" y="1598959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4D6DE0FC-D863-0A6C-DF96-EA2BAA5BC126}"/>
              </a:ext>
            </a:extLst>
          </p:cNvPr>
          <p:cNvGrpSpPr/>
          <p:nvPr/>
        </p:nvGrpSpPr>
        <p:grpSpPr>
          <a:xfrm>
            <a:off x="6599000" y="423068"/>
            <a:ext cx="2469733" cy="1606778"/>
            <a:chOff x="6599000" y="423068"/>
            <a:chExt cx="2469733" cy="1606778"/>
          </a:xfrm>
        </p:grpSpPr>
        <p:sp>
          <p:nvSpPr>
            <p:cNvPr id="38" name="Ovál 37">
              <a:extLst>
                <a:ext uri="{FF2B5EF4-FFF2-40B4-BE49-F238E27FC236}">
                  <a16:creationId xmlns:a16="http://schemas.microsoft.com/office/drawing/2014/main" id="{2C8D630F-963F-0CF1-505D-888212D89077}"/>
                </a:ext>
              </a:extLst>
            </p:cNvPr>
            <p:cNvSpPr/>
            <p:nvPr/>
          </p:nvSpPr>
          <p:spPr>
            <a:xfrm>
              <a:off x="6599001" y="423068"/>
              <a:ext cx="1053338" cy="1053338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39" name="Obdélník 38">
              <a:extLst>
                <a:ext uri="{FF2B5EF4-FFF2-40B4-BE49-F238E27FC236}">
                  <a16:creationId xmlns:a16="http://schemas.microsoft.com/office/drawing/2014/main" id="{BAC9C4D8-93EB-2C07-322F-F6DCF1CD6A62}"/>
                </a:ext>
              </a:extLst>
            </p:cNvPr>
            <p:cNvSpPr/>
            <p:nvPr/>
          </p:nvSpPr>
          <p:spPr>
            <a:xfrm>
              <a:off x="6599000" y="1598959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ED384CCA-E4DD-44C6-DA4C-194DD8B71C8A}"/>
              </a:ext>
            </a:extLst>
          </p:cNvPr>
          <p:cNvGrpSpPr/>
          <p:nvPr/>
        </p:nvGrpSpPr>
        <p:grpSpPr>
          <a:xfrm>
            <a:off x="9478605" y="423068"/>
            <a:ext cx="2469733" cy="1606778"/>
            <a:chOff x="9478605" y="423068"/>
            <a:chExt cx="2469733" cy="1606778"/>
          </a:xfrm>
        </p:grpSpPr>
        <p:sp>
          <p:nvSpPr>
            <p:cNvPr id="41" name="Ovál 40">
              <a:extLst>
                <a:ext uri="{FF2B5EF4-FFF2-40B4-BE49-F238E27FC236}">
                  <a16:creationId xmlns:a16="http://schemas.microsoft.com/office/drawing/2014/main" id="{448A3B3F-06D7-A511-9667-77D6D29C5411}"/>
                </a:ext>
              </a:extLst>
            </p:cNvPr>
            <p:cNvSpPr/>
            <p:nvPr/>
          </p:nvSpPr>
          <p:spPr>
            <a:xfrm>
              <a:off x="9478606" y="423068"/>
              <a:ext cx="1053338" cy="1053338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42" name="Obdélník 41">
              <a:extLst>
                <a:ext uri="{FF2B5EF4-FFF2-40B4-BE49-F238E27FC236}">
                  <a16:creationId xmlns:a16="http://schemas.microsoft.com/office/drawing/2014/main" id="{EA75FA82-4E73-82E0-2F20-A96860165CEB}"/>
                </a:ext>
              </a:extLst>
            </p:cNvPr>
            <p:cNvSpPr/>
            <p:nvPr/>
          </p:nvSpPr>
          <p:spPr>
            <a:xfrm>
              <a:off x="9478605" y="1598959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grpSp>
        <p:nvGrpSpPr>
          <p:cNvPr id="70" name="Skupina 69">
            <a:extLst>
              <a:ext uri="{FF2B5EF4-FFF2-40B4-BE49-F238E27FC236}">
                <a16:creationId xmlns:a16="http://schemas.microsoft.com/office/drawing/2014/main" id="{8B87F3AA-C483-3851-22E6-CED441C25E05}"/>
              </a:ext>
            </a:extLst>
          </p:cNvPr>
          <p:cNvGrpSpPr/>
          <p:nvPr/>
        </p:nvGrpSpPr>
        <p:grpSpPr>
          <a:xfrm>
            <a:off x="839788" y="2625611"/>
            <a:ext cx="2469733" cy="1606778"/>
            <a:chOff x="839788" y="2625611"/>
            <a:chExt cx="2469733" cy="1606778"/>
          </a:xfrm>
        </p:grpSpPr>
        <p:sp>
          <p:nvSpPr>
            <p:cNvPr id="44" name="Ovál 43">
              <a:extLst>
                <a:ext uri="{FF2B5EF4-FFF2-40B4-BE49-F238E27FC236}">
                  <a16:creationId xmlns:a16="http://schemas.microsoft.com/office/drawing/2014/main" id="{3391EAD4-35E6-3548-4CE0-A0D2B73DB8C5}"/>
                </a:ext>
              </a:extLst>
            </p:cNvPr>
            <p:cNvSpPr/>
            <p:nvPr/>
          </p:nvSpPr>
          <p:spPr>
            <a:xfrm>
              <a:off x="839789" y="2625611"/>
              <a:ext cx="1053338" cy="1053338"/>
            </a:xfrm>
            <a:prstGeom prst="ellipse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45" name="Obdélník 44">
              <a:extLst>
                <a:ext uri="{FF2B5EF4-FFF2-40B4-BE49-F238E27FC236}">
                  <a16:creationId xmlns:a16="http://schemas.microsoft.com/office/drawing/2014/main" id="{19096C38-0C58-7D2D-2D77-A4930FB86BF9}"/>
                </a:ext>
              </a:extLst>
            </p:cNvPr>
            <p:cNvSpPr/>
            <p:nvPr/>
          </p:nvSpPr>
          <p:spPr>
            <a:xfrm>
              <a:off x="839788" y="3801502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grpSp>
        <p:nvGrpSpPr>
          <p:cNvPr id="69" name="Skupina 68">
            <a:extLst>
              <a:ext uri="{FF2B5EF4-FFF2-40B4-BE49-F238E27FC236}">
                <a16:creationId xmlns:a16="http://schemas.microsoft.com/office/drawing/2014/main" id="{F0E5AB83-0499-8198-2ED4-E4030179327E}"/>
              </a:ext>
            </a:extLst>
          </p:cNvPr>
          <p:cNvGrpSpPr/>
          <p:nvPr/>
        </p:nvGrpSpPr>
        <p:grpSpPr>
          <a:xfrm>
            <a:off x="3719394" y="2625611"/>
            <a:ext cx="2469733" cy="1606778"/>
            <a:chOff x="3719394" y="2625611"/>
            <a:chExt cx="2469733" cy="1606778"/>
          </a:xfrm>
        </p:grpSpPr>
        <p:sp>
          <p:nvSpPr>
            <p:cNvPr id="47" name="Ovál 46">
              <a:extLst>
                <a:ext uri="{FF2B5EF4-FFF2-40B4-BE49-F238E27FC236}">
                  <a16:creationId xmlns:a16="http://schemas.microsoft.com/office/drawing/2014/main" id="{90D5236C-48AA-6407-DE6E-DA2CBBD98BAA}"/>
                </a:ext>
              </a:extLst>
            </p:cNvPr>
            <p:cNvSpPr/>
            <p:nvPr/>
          </p:nvSpPr>
          <p:spPr>
            <a:xfrm>
              <a:off x="3719395" y="2625611"/>
              <a:ext cx="1053338" cy="1053338"/>
            </a:xfrm>
            <a:prstGeom prst="ellipse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78E0D4B4-3779-9427-6AFC-BA7A013BB583}"/>
                </a:ext>
              </a:extLst>
            </p:cNvPr>
            <p:cNvSpPr/>
            <p:nvPr/>
          </p:nvSpPr>
          <p:spPr>
            <a:xfrm>
              <a:off x="3719394" y="3801502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grpSp>
        <p:nvGrpSpPr>
          <p:cNvPr id="68" name="Skupina 67">
            <a:extLst>
              <a:ext uri="{FF2B5EF4-FFF2-40B4-BE49-F238E27FC236}">
                <a16:creationId xmlns:a16="http://schemas.microsoft.com/office/drawing/2014/main" id="{395081B6-C858-59F3-B894-395A6A3C2ABB}"/>
              </a:ext>
            </a:extLst>
          </p:cNvPr>
          <p:cNvGrpSpPr/>
          <p:nvPr/>
        </p:nvGrpSpPr>
        <p:grpSpPr>
          <a:xfrm>
            <a:off x="6599000" y="2625611"/>
            <a:ext cx="2469733" cy="1606778"/>
            <a:chOff x="6599000" y="2625611"/>
            <a:chExt cx="2469733" cy="1606778"/>
          </a:xfrm>
        </p:grpSpPr>
        <p:sp>
          <p:nvSpPr>
            <p:cNvPr id="50" name="Ovál 49">
              <a:extLst>
                <a:ext uri="{FF2B5EF4-FFF2-40B4-BE49-F238E27FC236}">
                  <a16:creationId xmlns:a16="http://schemas.microsoft.com/office/drawing/2014/main" id="{AEB433DF-3CF0-F44B-907F-EB4E618956D9}"/>
                </a:ext>
              </a:extLst>
            </p:cNvPr>
            <p:cNvSpPr/>
            <p:nvPr/>
          </p:nvSpPr>
          <p:spPr>
            <a:xfrm>
              <a:off x="6599001" y="2625611"/>
              <a:ext cx="1053338" cy="1053338"/>
            </a:xfrm>
            <a:prstGeom prst="ellipse">
              <a:avLst/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51" name="Obdélník 50">
              <a:extLst>
                <a:ext uri="{FF2B5EF4-FFF2-40B4-BE49-F238E27FC236}">
                  <a16:creationId xmlns:a16="http://schemas.microsoft.com/office/drawing/2014/main" id="{92E203B9-CBBD-1AB5-BCF8-9C2E4F545746}"/>
                </a:ext>
              </a:extLst>
            </p:cNvPr>
            <p:cNvSpPr/>
            <p:nvPr/>
          </p:nvSpPr>
          <p:spPr>
            <a:xfrm>
              <a:off x="6599000" y="3801502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grpSp>
        <p:nvGrpSpPr>
          <p:cNvPr id="67" name="Skupina 66">
            <a:extLst>
              <a:ext uri="{FF2B5EF4-FFF2-40B4-BE49-F238E27FC236}">
                <a16:creationId xmlns:a16="http://schemas.microsoft.com/office/drawing/2014/main" id="{CA10D81D-0C5A-40B7-0865-74387BB586F8}"/>
              </a:ext>
            </a:extLst>
          </p:cNvPr>
          <p:cNvGrpSpPr/>
          <p:nvPr/>
        </p:nvGrpSpPr>
        <p:grpSpPr>
          <a:xfrm>
            <a:off x="9478605" y="2625611"/>
            <a:ext cx="2469733" cy="1606778"/>
            <a:chOff x="9478605" y="2625611"/>
            <a:chExt cx="2469733" cy="1606778"/>
          </a:xfrm>
        </p:grpSpPr>
        <p:sp>
          <p:nvSpPr>
            <p:cNvPr id="53" name="Ovál 52">
              <a:extLst>
                <a:ext uri="{FF2B5EF4-FFF2-40B4-BE49-F238E27FC236}">
                  <a16:creationId xmlns:a16="http://schemas.microsoft.com/office/drawing/2014/main" id="{9C0004A6-58D8-50B9-07E6-4494FF907D74}"/>
                </a:ext>
              </a:extLst>
            </p:cNvPr>
            <p:cNvSpPr/>
            <p:nvPr/>
          </p:nvSpPr>
          <p:spPr>
            <a:xfrm>
              <a:off x="9478606" y="2625611"/>
              <a:ext cx="1053338" cy="1053338"/>
            </a:xfrm>
            <a:prstGeom prst="ellipse">
              <a:avLst/>
            </a:prstGeom>
            <a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54" name="Obdélník 53">
              <a:extLst>
                <a:ext uri="{FF2B5EF4-FFF2-40B4-BE49-F238E27FC236}">
                  <a16:creationId xmlns:a16="http://schemas.microsoft.com/office/drawing/2014/main" id="{0CEFC0CD-54C0-F549-AA6B-8534C789753C}"/>
                </a:ext>
              </a:extLst>
            </p:cNvPr>
            <p:cNvSpPr/>
            <p:nvPr/>
          </p:nvSpPr>
          <p:spPr>
            <a:xfrm>
              <a:off x="9478605" y="3801502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grpSp>
        <p:nvGrpSpPr>
          <p:cNvPr id="71" name="Skupina 70">
            <a:extLst>
              <a:ext uri="{FF2B5EF4-FFF2-40B4-BE49-F238E27FC236}">
                <a16:creationId xmlns:a16="http://schemas.microsoft.com/office/drawing/2014/main" id="{0C6F642B-A6C4-54BC-E209-3E3BFD4C4CBE}"/>
              </a:ext>
            </a:extLst>
          </p:cNvPr>
          <p:cNvGrpSpPr/>
          <p:nvPr/>
        </p:nvGrpSpPr>
        <p:grpSpPr>
          <a:xfrm>
            <a:off x="839788" y="4828154"/>
            <a:ext cx="2469733" cy="1606778"/>
            <a:chOff x="839788" y="4828154"/>
            <a:chExt cx="2469733" cy="1606778"/>
          </a:xfrm>
        </p:grpSpPr>
        <p:sp>
          <p:nvSpPr>
            <p:cNvPr id="56" name="Ovál 55">
              <a:extLst>
                <a:ext uri="{FF2B5EF4-FFF2-40B4-BE49-F238E27FC236}">
                  <a16:creationId xmlns:a16="http://schemas.microsoft.com/office/drawing/2014/main" id="{2F44879F-8D00-2FA8-125A-885ED3EA5B4A}"/>
                </a:ext>
              </a:extLst>
            </p:cNvPr>
            <p:cNvSpPr/>
            <p:nvPr/>
          </p:nvSpPr>
          <p:spPr>
            <a:xfrm>
              <a:off x="839789" y="4828154"/>
              <a:ext cx="1053338" cy="1053338"/>
            </a:xfrm>
            <a:prstGeom prst="ellipse">
              <a:avLst/>
            </a:prstGeom>
            <a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57" name="Obdélník 56">
              <a:extLst>
                <a:ext uri="{FF2B5EF4-FFF2-40B4-BE49-F238E27FC236}">
                  <a16:creationId xmlns:a16="http://schemas.microsoft.com/office/drawing/2014/main" id="{CD78384F-58B0-8BE6-93F0-5045498A9812}"/>
                </a:ext>
              </a:extLst>
            </p:cNvPr>
            <p:cNvSpPr/>
            <p:nvPr/>
          </p:nvSpPr>
          <p:spPr>
            <a:xfrm>
              <a:off x="839788" y="6004045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grpSp>
        <p:nvGrpSpPr>
          <p:cNvPr id="72" name="Skupina 71">
            <a:extLst>
              <a:ext uri="{FF2B5EF4-FFF2-40B4-BE49-F238E27FC236}">
                <a16:creationId xmlns:a16="http://schemas.microsoft.com/office/drawing/2014/main" id="{7542DF0E-A478-D018-868E-9F75D9C43C04}"/>
              </a:ext>
            </a:extLst>
          </p:cNvPr>
          <p:cNvGrpSpPr/>
          <p:nvPr/>
        </p:nvGrpSpPr>
        <p:grpSpPr>
          <a:xfrm>
            <a:off x="3719394" y="4828154"/>
            <a:ext cx="2469733" cy="1606778"/>
            <a:chOff x="3719394" y="4828154"/>
            <a:chExt cx="2469733" cy="1606778"/>
          </a:xfrm>
        </p:grpSpPr>
        <p:sp>
          <p:nvSpPr>
            <p:cNvPr id="59" name="Ovál 58">
              <a:extLst>
                <a:ext uri="{FF2B5EF4-FFF2-40B4-BE49-F238E27FC236}">
                  <a16:creationId xmlns:a16="http://schemas.microsoft.com/office/drawing/2014/main" id="{5AA6802B-629B-48B8-AD06-E8B0B5E8B11A}"/>
                </a:ext>
              </a:extLst>
            </p:cNvPr>
            <p:cNvSpPr/>
            <p:nvPr/>
          </p:nvSpPr>
          <p:spPr>
            <a:xfrm>
              <a:off x="3719395" y="4828154"/>
              <a:ext cx="1053338" cy="1053338"/>
            </a:xfrm>
            <a:prstGeom prst="ellipse">
              <a:avLst/>
            </a:prstGeom>
            <a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60" name="Obdélník 59">
              <a:extLst>
                <a:ext uri="{FF2B5EF4-FFF2-40B4-BE49-F238E27FC236}">
                  <a16:creationId xmlns:a16="http://schemas.microsoft.com/office/drawing/2014/main" id="{C03EBC44-0880-9723-8E4E-0DD0360C1039}"/>
                </a:ext>
              </a:extLst>
            </p:cNvPr>
            <p:cNvSpPr/>
            <p:nvPr/>
          </p:nvSpPr>
          <p:spPr>
            <a:xfrm>
              <a:off x="3719394" y="6004045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grpSp>
        <p:nvGrpSpPr>
          <p:cNvPr id="73" name="Skupina 72">
            <a:extLst>
              <a:ext uri="{FF2B5EF4-FFF2-40B4-BE49-F238E27FC236}">
                <a16:creationId xmlns:a16="http://schemas.microsoft.com/office/drawing/2014/main" id="{A06F3CA7-252F-42A5-5BBE-C7BFA3DB34AD}"/>
              </a:ext>
            </a:extLst>
          </p:cNvPr>
          <p:cNvGrpSpPr/>
          <p:nvPr/>
        </p:nvGrpSpPr>
        <p:grpSpPr>
          <a:xfrm>
            <a:off x="6599000" y="4828154"/>
            <a:ext cx="2469733" cy="1606778"/>
            <a:chOff x="6599000" y="4828154"/>
            <a:chExt cx="2469733" cy="1606778"/>
          </a:xfrm>
        </p:grpSpPr>
        <p:sp>
          <p:nvSpPr>
            <p:cNvPr id="62" name="Ovál 61">
              <a:extLst>
                <a:ext uri="{FF2B5EF4-FFF2-40B4-BE49-F238E27FC236}">
                  <a16:creationId xmlns:a16="http://schemas.microsoft.com/office/drawing/2014/main" id="{28C9A2C1-93FB-9513-73AA-AF559B9FFE63}"/>
                </a:ext>
              </a:extLst>
            </p:cNvPr>
            <p:cNvSpPr/>
            <p:nvPr/>
          </p:nvSpPr>
          <p:spPr>
            <a:xfrm>
              <a:off x="6599001" y="4828154"/>
              <a:ext cx="1053338" cy="1053338"/>
            </a:xfrm>
            <a:prstGeom prst="ellipse">
              <a:avLst/>
            </a:prstGeom>
            <a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63" name="Obdélník 62">
              <a:extLst>
                <a:ext uri="{FF2B5EF4-FFF2-40B4-BE49-F238E27FC236}">
                  <a16:creationId xmlns:a16="http://schemas.microsoft.com/office/drawing/2014/main" id="{E5AF5590-4C27-7FA2-1AFD-4AE4561E1B20}"/>
                </a:ext>
              </a:extLst>
            </p:cNvPr>
            <p:cNvSpPr/>
            <p:nvPr/>
          </p:nvSpPr>
          <p:spPr>
            <a:xfrm>
              <a:off x="6599000" y="6004045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grpSp>
        <p:nvGrpSpPr>
          <p:cNvPr id="74" name="Skupina 73">
            <a:extLst>
              <a:ext uri="{FF2B5EF4-FFF2-40B4-BE49-F238E27FC236}">
                <a16:creationId xmlns:a16="http://schemas.microsoft.com/office/drawing/2014/main" id="{BA30918E-145E-48CD-22FD-A4A20B5A0904}"/>
              </a:ext>
            </a:extLst>
          </p:cNvPr>
          <p:cNvGrpSpPr/>
          <p:nvPr/>
        </p:nvGrpSpPr>
        <p:grpSpPr>
          <a:xfrm>
            <a:off x="9478605" y="4828154"/>
            <a:ext cx="2469733" cy="1606778"/>
            <a:chOff x="9478605" y="4828154"/>
            <a:chExt cx="2469733" cy="1606778"/>
          </a:xfrm>
        </p:grpSpPr>
        <p:sp>
          <p:nvSpPr>
            <p:cNvPr id="65" name="Ovál 64">
              <a:extLst>
                <a:ext uri="{FF2B5EF4-FFF2-40B4-BE49-F238E27FC236}">
                  <a16:creationId xmlns:a16="http://schemas.microsoft.com/office/drawing/2014/main" id="{C775EBC4-906B-C41E-AF75-5E7A1E963F99}"/>
                </a:ext>
              </a:extLst>
            </p:cNvPr>
            <p:cNvSpPr/>
            <p:nvPr/>
          </p:nvSpPr>
          <p:spPr>
            <a:xfrm>
              <a:off x="9478606" y="4828154"/>
              <a:ext cx="1053338" cy="1053338"/>
            </a:xfrm>
            <a:prstGeom prst="ellipse">
              <a:avLst/>
            </a:prstGeom>
            <a:blipFill>
              <a:blip r:embed="rId13" cstate="screen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1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66" name="Obdélník 65">
              <a:extLst>
                <a:ext uri="{FF2B5EF4-FFF2-40B4-BE49-F238E27FC236}">
                  <a16:creationId xmlns:a16="http://schemas.microsoft.com/office/drawing/2014/main" id="{6B14D2A1-0099-790B-EFD8-981FBF5072BC}"/>
                </a:ext>
              </a:extLst>
            </p:cNvPr>
            <p:cNvSpPr/>
            <p:nvPr/>
          </p:nvSpPr>
          <p:spPr>
            <a:xfrm>
              <a:off x="9478605" y="6004045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sp>
        <p:nvSpPr>
          <p:cNvPr id="2" name="Obdélník 1">
            <a:extLst>
              <a:ext uri="{FF2B5EF4-FFF2-40B4-BE49-F238E27FC236}">
                <a16:creationId xmlns:a16="http://schemas.microsoft.com/office/drawing/2014/main" id="{25F45774-1D80-A4E4-9AA5-D40B01956D99}"/>
              </a:ext>
            </a:extLst>
          </p:cNvPr>
          <p:cNvSpPr/>
          <p:nvPr/>
        </p:nvSpPr>
        <p:spPr>
          <a:xfrm>
            <a:off x="0" y="0"/>
            <a:ext cx="2006082" cy="438539"/>
          </a:xfrm>
          <a:prstGeom prst="rect">
            <a:avLst/>
          </a:prstGeom>
          <a:gradFill>
            <a:gsLst>
              <a:gs pos="2000">
                <a:schemeClr val="accent2"/>
              </a:gs>
              <a:gs pos="10000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S ANIMACÍ</a:t>
            </a:r>
          </a:p>
        </p:txBody>
      </p:sp>
    </p:spTree>
    <p:extLst>
      <p:ext uri="{BB962C8B-B14F-4D97-AF65-F5344CB8AC3E}">
        <p14:creationId xmlns:p14="http://schemas.microsoft.com/office/powerpoint/2010/main" val="375508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9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2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5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8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1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4DB06B-CC45-9074-0A0F-9EC6BC4C09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733454" cy="68579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972952C-B00D-4B00-1E34-0D98BA324DDA}"/>
              </a:ext>
            </a:extLst>
          </p:cNvPr>
          <p:cNvSpPr/>
          <p:nvPr/>
        </p:nvSpPr>
        <p:spPr>
          <a:xfrm>
            <a:off x="-101600" y="0"/>
            <a:ext cx="12293600" cy="6857988"/>
          </a:xfrm>
          <a:prstGeom prst="rect">
            <a:avLst/>
          </a:prstGeom>
          <a:gradFill flip="none" rotWithShape="1">
            <a:gsLst>
              <a:gs pos="2000">
                <a:schemeClr val="bg1">
                  <a:alpha val="0"/>
                </a:schemeClr>
              </a:gs>
              <a:gs pos="7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err="1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C1B429-BE0C-43AB-A54A-ACBBC5C6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2917333"/>
            <a:ext cx="5492740" cy="1224438"/>
          </a:xfrm>
        </p:spPr>
        <p:txBody>
          <a:bodyPr/>
          <a:lstStyle/>
          <a:p>
            <a:r>
              <a:rPr lang="en-GB" noProof="1"/>
              <a:t>KLÍČOV</a:t>
            </a:r>
            <a:r>
              <a:rPr lang="cs-CZ" noProof="1"/>
              <a:t>Á</a:t>
            </a:r>
            <a:br>
              <a:rPr lang="en-GB" noProof="1"/>
            </a:br>
            <a:r>
              <a:rPr lang="cs-CZ" noProof="1"/>
              <a:t>ČÍSLA</a:t>
            </a:r>
            <a:endParaRPr lang="en-GB" noProof="1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DF00B8E-8017-417A-AF9A-898F599BCE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0" y="6468087"/>
            <a:ext cx="5256213" cy="18466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Měsíční report</a:t>
            </a:r>
          </a:p>
        </p:txBody>
      </p:sp>
      <p:sp>
        <p:nvSpPr>
          <p:cNvPr id="5" name="Splněno">
            <a:extLst>
              <a:ext uri="{FF2B5EF4-FFF2-40B4-BE49-F238E27FC236}">
                <a16:creationId xmlns:a16="http://schemas.microsoft.com/office/drawing/2014/main" id="{9ACDA58A-DCBB-479C-9C76-19E423945F8F}"/>
              </a:ext>
            </a:extLst>
          </p:cNvPr>
          <p:cNvSpPr/>
          <p:nvPr/>
        </p:nvSpPr>
        <p:spPr>
          <a:xfrm>
            <a:off x="6096000" y="2034204"/>
            <a:ext cx="2481272" cy="7936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rtlCol="0" anchor="ctr"/>
          <a:lstStyle/>
          <a:p>
            <a:pPr algn="ctr">
              <a:spcBef>
                <a:spcPts val="600"/>
              </a:spcBef>
            </a:pPr>
            <a:r>
              <a:rPr lang="cs-CZ" sz="2400" b="1">
                <a:solidFill>
                  <a:schemeClr val="bg1"/>
                </a:solidFill>
                <a:latin typeface="+mj-lt"/>
              </a:rPr>
              <a:t>$165 </a:t>
            </a:r>
            <a:r>
              <a:rPr lang="en-GB" sz="2400" b="1">
                <a:solidFill>
                  <a:schemeClr val="bg1"/>
                </a:solidFill>
                <a:latin typeface="+mj-lt"/>
              </a:rPr>
              <a:t>666</a:t>
            </a:r>
            <a:endParaRPr lang="cs-CZ"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FB9A921-1EB7-43B1-8CD1-BF0326959A6D}"/>
              </a:ext>
            </a:extLst>
          </p:cNvPr>
          <p:cNvSpPr/>
          <p:nvPr/>
        </p:nvSpPr>
        <p:spPr>
          <a:xfrm>
            <a:off x="6096000" y="1672566"/>
            <a:ext cx="211436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cs-CZ"/>
              <a:t>OD ZAČÁTKU ROKU</a:t>
            </a:r>
            <a:endParaRPr lang="en-GB"/>
          </a:p>
        </p:txBody>
      </p:sp>
      <p:sp>
        <p:nvSpPr>
          <p:cNvPr id="8" name="Splněno">
            <a:extLst>
              <a:ext uri="{FF2B5EF4-FFF2-40B4-BE49-F238E27FC236}">
                <a16:creationId xmlns:a16="http://schemas.microsoft.com/office/drawing/2014/main" id="{25B23930-FB85-4E24-8BCF-8BFD8C56CF4E}"/>
              </a:ext>
            </a:extLst>
          </p:cNvPr>
          <p:cNvSpPr/>
          <p:nvPr/>
        </p:nvSpPr>
        <p:spPr>
          <a:xfrm>
            <a:off x="8886825" y="2034204"/>
            <a:ext cx="2481272" cy="7936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rtlCol="0" anchor="ctr"/>
          <a:lstStyle/>
          <a:p>
            <a:pPr algn="ctr">
              <a:spcBef>
                <a:spcPts val="600"/>
              </a:spcBef>
            </a:pPr>
            <a:r>
              <a:rPr lang="cs-CZ" sz="2400" b="1">
                <a:solidFill>
                  <a:schemeClr val="bg1"/>
                </a:solidFill>
                <a:latin typeface="+mj-lt"/>
              </a:rPr>
              <a:t>$8 </a:t>
            </a:r>
            <a:r>
              <a:rPr lang="en-GB" sz="2400" b="1">
                <a:solidFill>
                  <a:schemeClr val="bg1"/>
                </a:solidFill>
                <a:latin typeface="+mj-lt"/>
              </a:rPr>
              <a:t>345</a:t>
            </a:r>
            <a:endParaRPr lang="cs-CZ"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13A9931-2A3E-43B1-8D7C-D711C88CE022}"/>
              </a:ext>
            </a:extLst>
          </p:cNvPr>
          <p:cNvSpPr/>
          <p:nvPr/>
        </p:nvSpPr>
        <p:spPr>
          <a:xfrm>
            <a:off x="8886825" y="1672566"/>
            <a:ext cx="1295226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cs-CZ"/>
              <a:t>SRPEN 2022</a:t>
            </a:r>
            <a:endParaRPr lang="en-GB"/>
          </a:p>
        </p:txBody>
      </p:sp>
      <p:sp>
        <p:nvSpPr>
          <p:cNvPr id="10" name="Splněno">
            <a:extLst>
              <a:ext uri="{FF2B5EF4-FFF2-40B4-BE49-F238E27FC236}">
                <a16:creationId xmlns:a16="http://schemas.microsoft.com/office/drawing/2014/main" id="{0D49AD99-CA53-4B0D-BC89-BF2AC27E0406}"/>
              </a:ext>
            </a:extLst>
          </p:cNvPr>
          <p:cNvSpPr/>
          <p:nvPr/>
        </p:nvSpPr>
        <p:spPr>
          <a:xfrm>
            <a:off x="6096000" y="3137259"/>
            <a:ext cx="2481272" cy="7936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rtlCol="0" anchor="ctr"/>
          <a:lstStyle/>
          <a:p>
            <a:pPr algn="ctr">
              <a:spcBef>
                <a:spcPts val="600"/>
              </a:spcBef>
            </a:pPr>
            <a:r>
              <a:rPr lang="cs-CZ" sz="2400" b="1">
                <a:solidFill>
                  <a:schemeClr val="bg1"/>
                </a:solidFill>
                <a:latin typeface="+mj-lt"/>
              </a:rPr>
              <a:t>$35 </a:t>
            </a:r>
            <a:r>
              <a:rPr lang="en-GB" sz="2400" b="1">
                <a:solidFill>
                  <a:schemeClr val="bg1"/>
                </a:solidFill>
                <a:latin typeface="+mj-lt"/>
              </a:rPr>
              <a:t>068</a:t>
            </a:r>
            <a:endParaRPr lang="cs-CZ"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2F1B22E-45AB-4C2B-A1C0-D37E63A0E3E3}"/>
              </a:ext>
            </a:extLst>
          </p:cNvPr>
          <p:cNvSpPr/>
          <p:nvPr/>
        </p:nvSpPr>
        <p:spPr>
          <a:xfrm>
            <a:off x="4591495" y="2191834"/>
            <a:ext cx="1349728" cy="478387"/>
          </a:xfrm>
          <a:prstGeom prst="rect">
            <a:avLst/>
          </a:prstGeom>
        </p:spPr>
        <p:txBody>
          <a:bodyPr wrap="none" lIns="0" tIns="72000" rIns="0" bIns="36000" anchor="ctr">
            <a:spAutoFit/>
          </a:bodyPr>
          <a:lstStyle/>
          <a:p>
            <a:pPr algn="r"/>
            <a:r>
              <a:rPr lang="cs-CZ" sz="2400">
                <a:latin typeface="+mj-lt"/>
              </a:rPr>
              <a:t>PRODEJE</a:t>
            </a:r>
          </a:p>
        </p:txBody>
      </p:sp>
      <p:sp>
        <p:nvSpPr>
          <p:cNvPr id="12" name="Splněno">
            <a:extLst>
              <a:ext uri="{FF2B5EF4-FFF2-40B4-BE49-F238E27FC236}">
                <a16:creationId xmlns:a16="http://schemas.microsoft.com/office/drawing/2014/main" id="{C215A952-A0FA-41FB-AB8D-A65D62FD0193}"/>
              </a:ext>
            </a:extLst>
          </p:cNvPr>
          <p:cNvSpPr/>
          <p:nvPr/>
        </p:nvSpPr>
        <p:spPr>
          <a:xfrm>
            <a:off x="6096000" y="4240314"/>
            <a:ext cx="2481272" cy="7936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rtlCol="0" anchor="ctr"/>
          <a:lstStyle/>
          <a:p>
            <a:pPr algn="ctr">
              <a:spcBef>
                <a:spcPts val="600"/>
              </a:spcBef>
            </a:pPr>
            <a:r>
              <a:rPr lang="cs-CZ" sz="2400" b="1">
                <a:solidFill>
                  <a:schemeClr val="bg1"/>
                </a:solidFill>
                <a:latin typeface="+mj-lt"/>
              </a:rPr>
              <a:t>90 </a:t>
            </a:r>
            <a:r>
              <a:rPr lang="en-GB" sz="2400" b="1">
                <a:solidFill>
                  <a:schemeClr val="bg1"/>
                </a:solidFill>
                <a:latin typeface="+mj-lt"/>
              </a:rPr>
              <a:t>570</a:t>
            </a:r>
            <a:endParaRPr lang="cs-CZ"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Nesplněno">
            <a:extLst>
              <a:ext uri="{FF2B5EF4-FFF2-40B4-BE49-F238E27FC236}">
                <a16:creationId xmlns:a16="http://schemas.microsoft.com/office/drawing/2014/main" id="{35E9E95D-E3C4-4253-974F-42C83B81FCEB}"/>
              </a:ext>
            </a:extLst>
          </p:cNvPr>
          <p:cNvSpPr/>
          <p:nvPr/>
        </p:nvSpPr>
        <p:spPr>
          <a:xfrm>
            <a:off x="8886825" y="3137259"/>
            <a:ext cx="2481272" cy="7936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rtlCol="0" anchor="ctr"/>
          <a:lstStyle/>
          <a:p>
            <a:pPr algn="ctr">
              <a:spcBef>
                <a:spcPts val="600"/>
              </a:spcBef>
            </a:pPr>
            <a:r>
              <a:rPr lang="cs-CZ" sz="2400" b="1">
                <a:solidFill>
                  <a:schemeClr val="bg1"/>
                </a:solidFill>
                <a:latin typeface="+mj-lt"/>
              </a:rPr>
              <a:t>-$250</a:t>
            </a:r>
          </a:p>
        </p:txBody>
      </p:sp>
      <p:sp>
        <p:nvSpPr>
          <p:cNvPr id="16" name="Nesplněno">
            <a:extLst>
              <a:ext uri="{FF2B5EF4-FFF2-40B4-BE49-F238E27FC236}">
                <a16:creationId xmlns:a16="http://schemas.microsoft.com/office/drawing/2014/main" id="{42700861-E8D1-4A95-B324-971EC669B101}"/>
              </a:ext>
            </a:extLst>
          </p:cNvPr>
          <p:cNvSpPr/>
          <p:nvPr/>
        </p:nvSpPr>
        <p:spPr>
          <a:xfrm>
            <a:off x="8886825" y="4240314"/>
            <a:ext cx="2481272" cy="7936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rtlCol="0" anchor="ctr"/>
          <a:lstStyle/>
          <a:p>
            <a:pPr algn="ctr">
              <a:spcBef>
                <a:spcPts val="600"/>
              </a:spcBef>
            </a:pPr>
            <a:r>
              <a:rPr lang="cs-CZ" sz="2400" b="1">
                <a:solidFill>
                  <a:schemeClr val="bg1"/>
                </a:solidFill>
                <a:latin typeface="+mj-lt"/>
              </a:rPr>
              <a:t>3 </a:t>
            </a:r>
            <a:r>
              <a:rPr lang="en-GB" sz="2400" b="1">
                <a:solidFill>
                  <a:schemeClr val="bg1"/>
                </a:solidFill>
                <a:latin typeface="+mj-lt"/>
              </a:rPr>
              <a:t>967</a:t>
            </a:r>
            <a:endParaRPr lang="cs-CZ"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7214708A-296E-49F2-A130-53938AE40331}"/>
              </a:ext>
            </a:extLst>
          </p:cNvPr>
          <p:cNvSpPr/>
          <p:nvPr/>
        </p:nvSpPr>
        <p:spPr>
          <a:xfrm>
            <a:off x="5287198" y="3290358"/>
            <a:ext cx="654025" cy="478387"/>
          </a:xfrm>
          <a:prstGeom prst="rect">
            <a:avLst/>
          </a:prstGeom>
        </p:spPr>
        <p:txBody>
          <a:bodyPr wrap="none" lIns="0" tIns="72000" rIns="0" bIns="36000" anchor="ctr">
            <a:spAutoFit/>
          </a:bodyPr>
          <a:lstStyle/>
          <a:p>
            <a:pPr algn="r"/>
            <a:r>
              <a:rPr lang="cs-CZ" sz="2400">
                <a:latin typeface="+mj-lt"/>
              </a:rPr>
              <a:t>ZISK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3FEFB842-DEE7-45FF-A07D-3B0AC30E4878}"/>
              </a:ext>
            </a:extLst>
          </p:cNvPr>
          <p:cNvSpPr/>
          <p:nvPr/>
        </p:nvSpPr>
        <p:spPr>
          <a:xfrm>
            <a:off x="4110594" y="4365786"/>
            <a:ext cx="1830629" cy="478387"/>
          </a:xfrm>
          <a:prstGeom prst="rect">
            <a:avLst/>
          </a:prstGeom>
        </p:spPr>
        <p:txBody>
          <a:bodyPr wrap="none" lIns="0" tIns="72000" rIns="0" bIns="36000" anchor="ctr">
            <a:spAutoFit/>
          </a:bodyPr>
          <a:lstStyle/>
          <a:p>
            <a:pPr algn="r"/>
            <a:r>
              <a:rPr lang="cs-CZ" sz="2400">
                <a:latin typeface="+mj-lt"/>
              </a:rPr>
              <a:t>TRANSAKCE</a:t>
            </a:r>
          </a:p>
        </p:txBody>
      </p:sp>
      <p:cxnSp>
        <p:nvCxnSpPr>
          <p:cNvPr id="15" name="Přímá spojnice 32">
            <a:extLst>
              <a:ext uri="{FF2B5EF4-FFF2-40B4-BE49-F238E27FC236}">
                <a16:creationId xmlns:a16="http://schemas.microsoft.com/office/drawing/2014/main" id="{B7DE561E-29C2-BD63-5809-17D544F1915E}"/>
              </a:ext>
            </a:extLst>
          </p:cNvPr>
          <p:cNvCxnSpPr>
            <a:cxnSpLocks/>
          </p:cNvCxnSpPr>
          <p:nvPr/>
        </p:nvCxnSpPr>
        <p:spPr>
          <a:xfrm>
            <a:off x="839788" y="6378606"/>
            <a:ext cx="105283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>
            <a:extLst>
              <a:ext uri="{FF2B5EF4-FFF2-40B4-BE49-F238E27FC236}">
                <a16:creationId xmlns:a16="http://schemas.microsoft.com/office/drawing/2014/main" id="{469941EB-23F4-D712-4EEC-9EB45B67715E}"/>
              </a:ext>
            </a:extLst>
          </p:cNvPr>
          <p:cNvSpPr/>
          <p:nvPr/>
        </p:nvSpPr>
        <p:spPr>
          <a:xfrm>
            <a:off x="0" y="0"/>
            <a:ext cx="2006082" cy="4385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BEZ ANIMACE</a:t>
            </a:r>
          </a:p>
        </p:txBody>
      </p:sp>
    </p:spTree>
    <p:extLst>
      <p:ext uri="{BB962C8B-B14F-4D97-AF65-F5344CB8AC3E}">
        <p14:creationId xmlns:p14="http://schemas.microsoft.com/office/powerpoint/2010/main" val="145404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04DB06B-CC45-9074-0A0F-9EC6BC4C09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733454" cy="685799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972952C-B00D-4B00-1E34-0D98BA324DDA}"/>
              </a:ext>
            </a:extLst>
          </p:cNvPr>
          <p:cNvSpPr/>
          <p:nvPr/>
        </p:nvSpPr>
        <p:spPr>
          <a:xfrm>
            <a:off x="-101600" y="0"/>
            <a:ext cx="12293600" cy="6857988"/>
          </a:xfrm>
          <a:prstGeom prst="rect">
            <a:avLst/>
          </a:prstGeom>
          <a:gradFill flip="none" rotWithShape="1">
            <a:gsLst>
              <a:gs pos="2000">
                <a:schemeClr val="bg1">
                  <a:alpha val="0"/>
                </a:schemeClr>
              </a:gs>
              <a:gs pos="76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000" err="1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C1B429-BE0C-43AB-A54A-ACBBC5C69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2917333"/>
            <a:ext cx="5492740" cy="1224438"/>
          </a:xfrm>
        </p:spPr>
        <p:txBody>
          <a:bodyPr/>
          <a:lstStyle/>
          <a:p>
            <a:r>
              <a:rPr lang="en-GB" noProof="1"/>
              <a:t>KLÍČOV</a:t>
            </a:r>
            <a:r>
              <a:rPr lang="cs-CZ" noProof="1"/>
              <a:t>Á</a:t>
            </a:r>
            <a:br>
              <a:rPr lang="en-GB" noProof="1"/>
            </a:br>
            <a:r>
              <a:rPr lang="cs-CZ" noProof="1"/>
              <a:t>ČÍSLA</a:t>
            </a:r>
            <a:endParaRPr lang="en-GB" noProof="1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DF00B8E-8017-417A-AF9A-898F599BCE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096000" y="6468087"/>
            <a:ext cx="5256213" cy="184666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Měsíční report</a:t>
            </a:r>
          </a:p>
        </p:txBody>
      </p:sp>
      <p:sp>
        <p:nvSpPr>
          <p:cNvPr id="5" name="Splněno">
            <a:extLst>
              <a:ext uri="{FF2B5EF4-FFF2-40B4-BE49-F238E27FC236}">
                <a16:creationId xmlns:a16="http://schemas.microsoft.com/office/drawing/2014/main" id="{9ACDA58A-DCBB-479C-9C76-19E423945F8F}"/>
              </a:ext>
            </a:extLst>
          </p:cNvPr>
          <p:cNvSpPr/>
          <p:nvPr/>
        </p:nvSpPr>
        <p:spPr>
          <a:xfrm>
            <a:off x="6096000" y="2034204"/>
            <a:ext cx="2481272" cy="7936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rtlCol="0" anchor="ctr"/>
          <a:lstStyle/>
          <a:p>
            <a:pPr algn="ctr">
              <a:spcBef>
                <a:spcPts val="600"/>
              </a:spcBef>
            </a:pPr>
            <a:r>
              <a:rPr lang="cs-CZ" sz="2400" b="1">
                <a:solidFill>
                  <a:schemeClr val="bg1"/>
                </a:solidFill>
                <a:latin typeface="+mj-lt"/>
              </a:rPr>
              <a:t>$165 </a:t>
            </a:r>
            <a:r>
              <a:rPr lang="en-GB" sz="2400" b="1">
                <a:solidFill>
                  <a:schemeClr val="bg1"/>
                </a:solidFill>
                <a:latin typeface="+mj-lt"/>
              </a:rPr>
              <a:t>666</a:t>
            </a:r>
            <a:endParaRPr lang="cs-CZ"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9FB9A921-1EB7-43B1-8CD1-BF0326959A6D}"/>
              </a:ext>
            </a:extLst>
          </p:cNvPr>
          <p:cNvSpPr/>
          <p:nvPr/>
        </p:nvSpPr>
        <p:spPr>
          <a:xfrm>
            <a:off x="6096000" y="1672566"/>
            <a:ext cx="211436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cs-CZ"/>
              <a:t>OD ZAČÁTKU ROKU</a:t>
            </a:r>
            <a:endParaRPr lang="en-GB"/>
          </a:p>
        </p:txBody>
      </p:sp>
      <p:sp>
        <p:nvSpPr>
          <p:cNvPr id="8" name="Splněno">
            <a:extLst>
              <a:ext uri="{FF2B5EF4-FFF2-40B4-BE49-F238E27FC236}">
                <a16:creationId xmlns:a16="http://schemas.microsoft.com/office/drawing/2014/main" id="{25B23930-FB85-4E24-8BCF-8BFD8C56CF4E}"/>
              </a:ext>
            </a:extLst>
          </p:cNvPr>
          <p:cNvSpPr/>
          <p:nvPr/>
        </p:nvSpPr>
        <p:spPr>
          <a:xfrm>
            <a:off x="8886825" y="2034204"/>
            <a:ext cx="2481272" cy="7936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rtlCol="0" anchor="ctr"/>
          <a:lstStyle/>
          <a:p>
            <a:pPr algn="ctr">
              <a:spcBef>
                <a:spcPts val="600"/>
              </a:spcBef>
            </a:pPr>
            <a:r>
              <a:rPr lang="cs-CZ" sz="2400" b="1">
                <a:solidFill>
                  <a:schemeClr val="bg1"/>
                </a:solidFill>
                <a:latin typeface="+mj-lt"/>
              </a:rPr>
              <a:t>$8 </a:t>
            </a:r>
            <a:r>
              <a:rPr lang="en-GB" sz="2400" b="1">
                <a:solidFill>
                  <a:schemeClr val="bg1"/>
                </a:solidFill>
                <a:latin typeface="+mj-lt"/>
              </a:rPr>
              <a:t>345</a:t>
            </a:r>
            <a:endParaRPr lang="cs-CZ"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313A9931-2A3E-43B1-8D7C-D711C88CE022}"/>
              </a:ext>
            </a:extLst>
          </p:cNvPr>
          <p:cNvSpPr/>
          <p:nvPr/>
        </p:nvSpPr>
        <p:spPr>
          <a:xfrm>
            <a:off x="8886825" y="1672566"/>
            <a:ext cx="1295226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cs-CZ"/>
              <a:t>SRPEN 2022</a:t>
            </a:r>
            <a:endParaRPr lang="en-GB"/>
          </a:p>
        </p:txBody>
      </p:sp>
      <p:sp>
        <p:nvSpPr>
          <p:cNvPr id="10" name="Splněno">
            <a:extLst>
              <a:ext uri="{FF2B5EF4-FFF2-40B4-BE49-F238E27FC236}">
                <a16:creationId xmlns:a16="http://schemas.microsoft.com/office/drawing/2014/main" id="{0D49AD99-CA53-4B0D-BC89-BF2AC27E0406}"/>
              </a:ext>
            </a:extLst>
          </p:cNvPr>
          <p:cNvSpPr/>
          <p:nvPr/>
        </p:nvSpPr>
        <p:spPr>
          <a:xfrm>
            <a:off x="6096000" y="3137259"/>
            <a:ext cx="2481272" cy="7936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rtlCol="0" anchor="ctr"/>
          <a:lstStyle/>
          <a:p>
            <a:pPr algn="ctr">
              <a:spcBef>
                <a:spcPts val="600"/>
              </a:spcBef>
            </a:pPr>
            <a:r>
              <a:rPr lang="cs-CZ" sz="2400" b="1">
                <a:solidFill>
                  <a:schemeClr val="bg1"/>
                </a:solidFill>
                <a:latin typeface="+mj-lt"/>
              </a:rPr>
              <a:t>$35 </a:t>
            </a:r>
            <a:r>
              <a:rPr lang="en-GB" sz="2400" b="1">
                <a:solidFill>
                  <a:schemeClr val="bg1"/>
                </a:solidFill>
                <a:latin typeface="+mj-lt"/>
              </a:rPr>
              <a:t>068</a:t>
            </a:r>
            <a:endParaRPr lang="cs-CZ"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32F1B22E-45AB-4C2B-A1C0-D37E63A0E3E3}"/>
              </a:ext>
            </a:extLst>
          </p:cNvPr>
          <p:cNvSpPr/>
          <p:nvPr/>
        </p:nvSpPr>
        <p:spPr>
          <a:xfrm>
            <a:off x="4591495" y="2191834"/>
            <a:ext cx="1349728" cy="478387"/>
          </a:xfrm>
          <a:prstGeom prst="rect">
            <a:avLst/>
          </a:prstGeom>
        </p:spPr>
        <p:txBody>
          <a:bodyPr wrap="none" lIns="0" tIns="72000" rIns="0" bIns="36000" anchor="ctr">
            <a:spAutoFit/>
          </a:bodyPr>
          <a:lstStyle/>
          <a:p>
            <a:pPr algn="r"/>
            <a:r>
              <a:rPr lang="cs-CZ" sz="2400">
                <a:latin typeface="+mj-lt"/>
              </a:rPr>
              <a:t>PRODEJE</a:t>
            </a:r>
          </a:p>
        </p:txBody>
      </p:sp>
      <p:sp>
        <p:nvSpPr>
          <p:cNvPr id="12" name="Splněno">
            <a:extLst>
              <a:ext uri="{FF2B5EF4-FFF2-40B4-BE49-F238E27FC236}">
                <a16:creationId xmlns:a16="http://schemas.microsoft.com/office/drawing/2014/main" id="{C215A952-A0FA-41FB-AB8D-A65D62FD0193}"/>
              </a:ext>
            </a:extLst>
          </p:cNvPr>
          <p:cNvSpPr/>
          <p:nvPr/>
        </p:nvSpPr>
        <p:spPr>
          <a:xfrm>
            <a:off x="6096000" y="4240314"/>
            <a:ext cx="2481272" cy="7936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rtlCol="0" anchor="ctr"/>
          <a:lstStyle/>
          <a:p>
            <a:pPr algn="ctr">
              <a:spcBef>
                <a:spcPts val="600"/>
              </a:spcBef>
            </a:pPr>
            <a:r>
              <a:rPr lang="cs-CZ" sz="2400" b="1">
                <a:solidFill>
                  <a:schemeClr val="bg1"/>
                </a:solidFill>
                <a:latin typeface="+mj-lt"/>
              </a:rPr>
              <a:t>90 </a:t>
            </a:r>
            <a:r>
              <a:rPr lang="en-GB" sz="2400" b="1">
                <a:solidFill>
                  <a:schemeClr val="bg1"/>
                </a:solidFill>
                <a:latin typeface="+mj-lt"/>
              </a:rPr>
              <a:t>570</a:t>
            </a:r>
            <a:endParaRPr lang="cs-CZ"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Nesplněno">
            <a:extLst>
              <a:ext uri="{FF2B5EF4-FFF2-40B4-BE49-F238E27FC236}">
                <a16:creationId xmlns:a16="http://schemas.microsoft.com/office/drawing/2014/main" id="{35E9E95D-E3C4-4253-974F-42C83B81FCEB}"/>
              </a:ext>
            </a:extLst>
          </p:cNvPr>
          <p:cNvSpPr/>
          <p:nvPr/>
        </p:nvSpPr>
        <p:spPr>
          <a:xfrm>
            <a:off x="8886825" y="3137259"/>
            <a:ext cx="2481272" cy="7936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rtlCol="0" anchor="ctr"/>
          <a:lstStyle/>
          <a:p>
            <a:pPr algn="ctr">
              <a:spcBef>
                <a:spcPts val="600"/>
              </a:spcBef>
            </a:pPr>
            <a:r>
              <a:rPr lang="cs-CZ" sz="2400" b="1">
                <a:solidFill>
                  <a:schemeClr val="bg1"/>
                </a:solidFill>
                <a:latin typeface="+mj-lt"/>
              </a:rPr>
              <a:t>-$250</a:t>
            </a:r>
          </a:p>
        </p:txBody>
      </p:sp>
      <p:sp>
        <p:nvSpPr>
          <p:cNvPr id="16" name="Nesplněno">
            <a:extLst>
              <a:ext uri="{FF2B5EF4-FFF2-40B4-BE49-F238E27FC236}">
                <a16:creationId xmlns:a16="http://schemas.microsoft.com/office/drawing/2014/main" id="{42700861-E8D1-4A95-B324-971EC669B101}"/>
              </a:ext>
            </a:extLst>
          </p:cNvPr>
          <p:cNvSpPr/>
          <p:nvPr/>
        </p:nvSpPr>
        <p:spPr>
          <a:xfrm>
            <a:off x="8886825" y="4240314"/>
            <a:ext cx="2481272" cy="79364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" bIns="36000" rtlCol="0" anchor="ctr"/>
          <a:lstStyle/>
          <a:p>
            <a:pPr algn="ctr">
              <a:spcBef>
                <a:spcPts val="600"/>
              </a:spcBef>
            </a:pPr>
            <a:r>
              <a:rPr lang="cs-CZ" sz="2400" b="1">
                <a:solidFill>
                  <a:schemeClr val="bg1"/>
                </a:solidFill>
                <a:latin typeface="+mj-lt"/>
              </a:rPr>
              <a:t>3 </a:t>
            </a:r>
            <a:r>
              <a:rPr lang="en-GB" sz="2400" b="1">
                <a:solidFill>
                  <a:schemeClr val="bg1"/>
                </a:solidFill>
                <a:latin typeface="+mj-lt"/>
              </a:rPr>
              <a:t>967</a:t>
            </a:r>
            <a:endParaRPr lang="cs-CZ" sz="2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Obdélník 24">
            <a:extLst>
              <a:ext uri="{FF2B5EF4-FFF2-40B4-BE49-F238E27FC236}">
                <a16:creationId xmlns:a16="http://schemas.microsoft.com/office/drawing/2014/main" id="{7214708A-296E-49F2-A130-53938AE40331}"/>
              </a:ext>
            </a:extLst>
          </p:cNvPr>
          <p:cNvSpPr/>
          <p:nvPr/>
        </p:nvSpPr>
        <p:spPr>
          <a:xfrm>
            <a:off x="5287198" y="3290358"/>
            <a:ext cx="654025" cy="478387"/>
          </a:xfrm>
          <a:prstGeom prst="rect">
            <a:avLst/>
          </a:prstGeom>
        </p:spPr>
        <p:txBody>
          <a:bodyPr wrap="none" lIns="0" tIns="72000" rIns="0" bIns="36000" anchor="ctr">
            <a:spAutoFit/>
          </a:bodyPr>
          <a:lstStyle/>
          <a:p>
            <a:pPr algn="r"/>
            <a:r>
              <a:rPr lang="cs-CZ" sz="2400">
                <a:latin typeface="+mj-lt"/>
              </a:rPr>
              <a:t>ZISK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3FEFB842-DEE7-45FF-A07D-3B0AC30E4878}"/>
              </a:ext>
            </a:extLst>
          </p:cNvPr>
          <p:cNvSpPr/>
          <p:nvPr/>
        </p:nvSpPr>
        <p:spPr>
          <a:xfrm>
            <a:off x="4110594" y="4365786"/>
            <a:ext cx="1830629" cy="478387"/>
          </a:xfrm>
          <a:prstGeom prst="rect">
            <a:avLst/>
          </a:prstGeom>
        </p:spPr>
        <p:txBody>
          <a:bodyPr wrap="none" lIns="0" tIns="72000" rIns="0" bIns="36000" anchor="ctr">
            <a:spAutoFit/>
          </a:bodyPr>
          <a:lstStyle/>
          <a:p>
            <a:pPr algn="r"/>
            <a:r>
              <a:rPr lang="cs-CZ" sz="2400">
                <a:latin typeface="+mj-lt"/>
              </a:rPr>
              <a:t>TRANSAKCE</a:t>
            </a:r>
          </a:p>
        </p:txBody>
      </p:sp>
      <p:cxnSp>
        <p:nvCxnSpPr>
          <p:cNvPr id="15" name="Přímá spojnice 32">
            <a:extLst>
              <a:ext uri="{FF2B5EF4-FFF2-40B4-BE49-F238E27FC236}">
                <a16:creationId xmlns:a16="http://schemas.microsoft.com/office/drawing/2014/main" id="{B7DE561E-29C2-BD63-5809-17D544F1915E}"/>
              </a:ext>
            </a:extLst>
          </p:cNvPr>
          <p:cNvCxnSpPr>
            <a:cxnSpLocks/>
          </p:cNvCxnSpPr>
          <p:nvPr/>
        </p:nvCxnSpPr>
        <p:spPr>
          <a:xfrm>
            <a:off x="839788" y="6378606"/>
            <a:ext cx="105283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>
            <a:extLst>
              <a:ext uri="{FF2B5EF4-FFF2-40B4-BE49-F238E27FC236}">
                <a16:creationId xmlns:a16="http://schemas.microsoft.com/office/drawing/2014/main" id="{19640078-6656-F2C8-C154-C4D616ED5426}"/>
              </a:ext>
            </a:extLst>
          </p:cNvPr>
          <p:cNvSpPr/>
          <p:nvPr/>
        </p:nvSpPr>
        <p:spPr>
          <a:xfrm>
            <a:off x="0" y="0"/>
            <a:ext cx="2006082" cy="438539"/>
          </a:xfrm>
          <a:prstGeom prst="rect">
            <a:avLst/>
          </a:prstGeom>
          <a:gradFill>
            <a:gsLst>
              <a:gs pos="2000">
                <a:schemeClr val="accent2"/>
              </a:gs>
              <a:gs pos="10000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S ANIMACÍ</a:t>
            </a:r>
          </a:p>
        </p:txBody>
      </p:sp>
    </p:spTree>
    <p:extLst>
      <p:ext uri="{BB962C8B-B14F-4D97-AF65-F5344CB8AC3E}">
        <p14:creationId xmlns:p14="http://schemas.microsoft.com/office/powerpoint/2010/main" val="345270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A46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A465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A465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FA465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291F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3291F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85710B4-BEC5-5300-D6FD-456C98B0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501"/>
            <a:ext cx="4356100" cy="475258"/>
          </a:xfrm>
        </p:spPr>
        <p:txBody>
          <a:bodyPr/>
          <a:lstStyle/>
          <a:p>
            <a:r>
              <a:rPr lang="en-GB" noProof="1"/>
              <a:t>Lorem ipsum dolor sit amet consectet 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C05DA279-9D90-F57D-CFB6-925EFF171A8D}"/>
              </a:ext>
            </a:extLst>
          </p:cNvPr>
          <p:cNvCxnSpPr>
            <a:cxnSpLocks/>
          </p:cNvCxnSpPr>
          <p:nvPr/>
        </p:nvCxnSpPr>
        <p:spPr>
          <a:xfrm>
            <a:off x="0" y="3810000"/>
            <a:ext cx="12192000" cy="0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Skupina 6">
            <a:extLst>
              <a:ext uri="{FF2B5EF4-FFF2-40B4-BE49-F238E27FC236}">
                <a16:creationId xmlns:a16="http://schemas.microsoft.com/office/drawing/2014/main" id="{B958457D-5C88-274A-0844-C26B489CD6B5}"/>
              </a:ext>
            </a:extLst>
          </p:cNvPr>
          <p:cNvGrpSpPr/>
          <p:nvPr/>
        </p:nvGrpSpPr>
        <p:grpSpPr>
          <a:xfrm>
            <a:off x="956380" y="2655148"/>
            <a:ext cx="2119491" cy="1345344"/>
            <a:chOff x="956380" y="2655148"/>
            <a:chExt cx="2119491" cy="1345344"/>
          </a:xfrm>
        </p:grpSpPr>
        <p:sp>
          <p:nvSpPr>
            <p:cNvPr id="5" name="Obdélník: se zakulacenými rohy 4">
              <a:extLst>
                <a:ext uri="{FF2B5EF4-FFF2-40B4-BE49-F238E27FC236}">
                  <a16:creationId xmlns:a16="http://schemas.microsoft.com/office/drawing/2014/main" id="{E4041540-0F78-67DA-67CB-29ECFA45A57F}"/>
                </a:ext>
              </a:extLst>
            </p:cNvPr>
            <p:cNvSpPr/>
            <p:nvPr/>
          </p:nvSpPr>
          <p:spPr>
            <a:xfrm>
              <a:off x="1446367" y="3619497"/>
              <a:ext cx="1139518" cy="380995"/>
            </a:xfrm>
            <a:prstGeom prst="roundRect">
              <a:avLst>
                <a:gd name="adj" fmla="val 50000"/>
              </a:avLst>
            </a:prstGeom>
            <a:gradFill>
              <a:gsLst>
                <a:gs pos="2000">
                  <a:schemeClr val="bg2"/>
                </a:gs>
                <a:gs pos="100000">
                  <a:schemeClr val="accent1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r>
                <a:rPr lang="cs-CZ" sz="2200">
                  <a:latin typeface="+mj-lt"/>
                </a:rPr>
                <a:t>2020</a:t>
              </a:r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842C879E-9DE5-1023-1110-D3EEA4C92494}"/>
                </a:ext>
              </a:extLst>
            </p:cNvPr>
            <p:cNvSpPr txBox="1"/>
            <p:nvPr/>
          </p:nvSpPr>
          <p:spPr>
            <a:xfrm>
              <a:off x="956380" y="2655148"/>
              <a:ext cx="2119491" cy="8309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da-DK" sz="2400"/>
                <a:t>Lorem ipsum</a:t>
              </a:r>
              <a:br>
                <a:rPr lang="da-DK" sz="2400"/>
              </a:br>
              <a:r>
                <a:rPr lang="da-DK" sz="2400"/>
                <a:t>dolor sit amet</a:t>
              </a: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B894D258-2994-CABA-67C1-51AB67623239}"/>
              </a:ext>
            </a:extLst>
          </p:cNvPr>
          <p:cNvGrpSpPr/>
          <p:nvPr/>
        </p:nvGrpSpPr>
        <p:grpSpPr>
          <a:xfrm>
            <a:off x="4595815" y="3619497"/>
            <a:ext cx="3000370" cy="1415192"/>
            <a:chOff x="4595815" y="3619497"/>
            <a:chExt cx="3000370" cy="1415192"/>
          </a:xfrm>
        </p:grpSpPr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0D0C4689-ABAD-7FEC-A6F9-48F1FD7507CF}"/>
                </a:ext>
              </a:extLst>
            </p:cNvPr>
            <p:cNvSpPr txBox="1"/>
            <p:nvPr/>
          </p:nvSpPr>
          <p:spPr>
            <a:xfrm>
              <a:off x="4595815" y="4203692"/>
              <a:ext cx="300037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2400"/>
                <a:t>Cras pede libero, dapibus nec</a:t>
              </a:r>
            </a:p>
          </p:txBody>
        </p:sp>
        <p:sp>
          <p:nvSpPr>
            <p:cNvPr id="17" name="Obdélník: se zakulacenými rohy 4">
              <a:extLst>
                <a:ext uri="{FF2B5EF4-FFF2-40B4-BE49-F238E27FC236}">
                  <a16:creationId xmlns:a16="http://schemas.microsoft.com/office/drawing/2014/main" id="{45724D36-A18E-25A3-9951-796FD6780192}"/>
                </a:ext>
              </a:extLst>
            </p:cNvPr>
            <p:cNvSpPr/>
            <p:nvPr/>
          </p:nvSpPr>
          <p:spPr>
            <a:xfrm>
              <a:off x="5526241" y="3619497"/>
              <a:ext cx="1139518" cy="380995"/>
            </a:xfrm>
            <a:prstGeom prst="roundRect">
              <a:avLst>
                <a:gd name="adj" fmla="val 50000"/>
              </a:avLst>
            </a:prstGeom>
            <a:gradFill>
              <a:gsLst>
                <a:gs pos="2000">
                  <a:schemeClr val="accent2"/>
                </a:gs>
                <a:gs pos="100000">
                  <a:schemeClr val="accent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r>
                <a:rPr lang="cs-CZ" sz="2200">
                  <a:latin typeface="+mj-lt"/>
                </a:rPr>
                <a:t>2021</a:t>
              </a: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7E3ADD0-4DE4-63A7-3198-F3042D235A3D}"/>
              </a:ext>
            </a:extLst>
          </p:cNvPr>
          <p:cNvGrpSpPr/>
          <p:nvPr/>
        </p:nvGrpSpPr>
        <p:grpSpPr>
          <a:xfrm>
            <a:off x="9065342" y="2655148"/>
            <a:ext cx="2222275" cy="1345344"/>
            <a:chOff x="9065342" y="2655148"/>
            <a:chExt cx="2222275" cy="1345344"/>
          </a:xfrm>
        </p:grpSpPr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728CCF0C-94DD-8FC3-9F61-EB363584D879}"/>
                </a:ext>
              </a:extLst>
            </p:cNvPr>
            <p:cNvSpPr txBox="1"/>
            <p:nvPr/>
          </p:nvSpPr>
          <p:spPr>
            <a:xfrm>
              <a:off x="9065342" y="2655148"/>
              <a:ext cx="2222275" cy="8309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da-DK" sz="2400"/>
                <a:t>Nullam lectus</a:t>
              </a:r>
              <a:br>
                <a:rPr lang="da-DK" sz="2400"/>
              </a:br>
              <a:r>
                <a:rPr lang="da-DK" sz="2400"/>
                <a:t>vulputate eget</a:t>
              </a:r>
            </a:p>
          </p:txBody>
        </p:sp>
        <p:sp>
          <p:nvSpPr>
            <p:cNvPr id="18" name="Obdélník: se zakulacenými rohy 4">
              <a:extLst>
                <a:ext uri="{FF2B5EF4-FFF2-40B4-BE49-F238E27FC236}">
                  <a16:creationId xmlns:a16="http://schemas.microsoft.com/office/drawing/2014/main" id="{C05F701C-81F7-C2A5-AAE7-C655CD14B9BC}"/>
                </a:ext>
              </a:extLst>
            </p:cNvPr>
            <p:cNvSpPr/>
            <p:nvPr/>
          </p:nvSpPr>
          <p:spPr>
            <a:xfrm>
              <a:off x="9606720" y="3619497"/>
              <a:ext cx="1139518" cy="380995"/>
            </a:xfrm>
            <a:prstGeom prst="roundRect">
              <a:avLst>
                <a:gd name="adj" fmla="val 50000"/>
              </a:avLst>
            </a:prstGeom>
            <a:gradFill>
              <a:gsLst>
                <a:gs pos="2000">
                  <a:schemeClr val="bg2"/>
                </a:gs>
                <a:gs pos="100000">
                  <a:schemeClr val="accent1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r>
                <a:rPr lang="cs-CZ" sz="2200">
                  <a:latin typeface="+mj-lt"/>
                </a:rPr>
                <a:t>2022</a:t>
              </a:r>
            </a:p>
          </p:txBody>
        </p:sp>
      </p:grpSp>
      <p:sp>
        <p:nvSpPr>
          <p:cNvPr id="2" name="Obdélník 1">
            <a:extLst>
              <a:ext uri="{FF2B5EF4-FFF2-40B4-BE49-F238E27FC236}">
                <a16:creationId xmlns:a16="http://schemas.microsoft.com/office/drawing/2014/main" id="{74123063-4B78-F410-032F-32286A0718C6}"/>
              </a:ext>
            </a:extLst>
          </p:cNvPr>
          <p:cNvSpPr/>
          <p:nvPr/>
        </p:nvSpPr>
        <p:spPr>
          <a:xfrm>
            <a:off x="0" y="0"/>
            <a:ext cx="2006082" cy="4385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BEZ ANIMACE</a:t>
            </a:r>
          </a:p>
        </p:txBody>
      </p:sp>
    </p:spTree>
    <p:extLst>
      <p:ext uri="{BB962C8B-B14F-4D97-AF65-F5344CB8AC3E}">
        <p14:creationId xmlns:p14="http://schemas.microsoft.com/office/powerpoint/2010/main" val="369873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85710B4-BEC5-5300-D6FD-456C98B0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501"/>
            <a:ext cx="4356100" cy="475258"/>
          </a:xfrm>
        </p:spPr>
        <p:txBody>
          <a:bodyPr/>
          <a:lstStyle/>
          <a:p>
            <a:r>
              <a:rPr lang="en-GB" noProof="1"/>
              <a:t>Lorem ipsum dolor sit amet consectet 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C05DA279-9D90-F57D-CFB6-925EFF171A8D}"/>
              </a:ext>
            </a:extLst>
          </p:cNvPr>
          <p:cNvCxnSpPr>
            <a:cxnSpLocks/>
          </p:cNvCxnSpPr>
          <p:nvPr/>
        </p:nvCxnSpPr>
        <p:spPr>
          <a:xfrm>
            <a:off x="0" y="3810000"/>
            <a:ext cx="12192000" cy="0"/>
          </a:xfrm>
          <a:prstGeom prst="line">
            <a:avLst/>
          </a:prstGeom>
          <a:ln w="254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Skupina 6">
            <a:extLst>
              <a:ext uri="{FF2B5EF4-FFF2-40B4-BE49-F238E27FC236}">
                <a16:creationId xmlns:a16="http://schemas.microsoft.com/office/drawing/2014/main" id="{B958457D-5C88-274A-0844-C26B489CD6B5}"/>
              </a:ext>
            </a:extLst>
          </p:cNvPr>
          <p:cNvGrpSpPr/>
          <p:nvPr/>
        </p:nvGrpSpPr>
        <p:grpSpPr>
          <a:xfrm>
            <a:off x="956380" y="2655148"/>
            <a:ext cx="2119491" cy="1345344"/>
            <a:chOff x="956380" y="2655148"/>
            <a:chExt cx="2119491" cy="1345344"/>
          </a:xfrm>
        </p:grpSpPr>
        <p:sp>
          <p:nvSpPr>
            <p:cNvPr id="5" name="Obdélník: se zakulacenými rohy 4">
              <a:extLst>
                <a:ext uri="{FF2B5EF4-FFF2-40B4-BE49-F238E27FC236}">
                  <a16:creationId xmlns:a16="http://schemas.microsoft.com/office/drawing/2014/main" id="{E4041540-0F78-67DA-67CB-29ECFA45A57F}"/>
                </a:ext>
              </a:extLst>
            </p:cNvPr>
            <p:cNvSpPr/>
            <p:nvPr/>
          </p:nvSpPr>
          <p:spPr>
            <a:xfrm>
              <a:off x="1446367" y="3619497"/>
              <a:ext cx="1139518" cy="380995"/>
            </a:xfrm>
            <a:prstGeom prst="roundRect">
              <a:avLst>
                <a:gd name="adj" fmla="val 50000"/>
              </a:avLst>
            </a:prstGeom>
            <a:gradFill>
              <a:gsLst>
                <a:gs pos="2000">
                  <a:schemeClr val="bg2"/>
                </a:gs>
                <a:gs pos="100000">
                  <a:schemeClr val="accent1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r>
                <a:rPr lang="cs-CZ" sz="2200">
                  <a:latin typeface="+mj-lt"/>
                </a:rPr>
                <a:t>2020</a:t>
              </a:r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842C879E-9DE5-1023-1110-D3EEA4C92494}"/>
                </a:ext>
              </a:extLst>
            </p:cNvPr>
            <p:cNvSpPr txBox="1"/>
            <p:nvPr/>
          </p:nvSpPr>
          <p:spPr>
            <a:xfrm>
              <a:off x="956380" y="2655148"/>
              <a:ext cx="2119491" cy="8309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da-DK" sz="2400"/>
                <a:t>Lorem ipsum</a:t>
              </a:r>
              <a:br>
                <a:rPr lang="da-DK" sz="2400"/>
              </a:br>
              <a:r>
                <a:rPr lang="da-DK" sz="2400"/>
                <a:t>dolor sit amet</a:t>
              </a:r>
            </a:p>
          </p:txBody>
        </p:sp>
      </p:grpSp>
      <p:grpSp>
        <p:nvGrpSpPr>
          <p:cNvPr id="8" name="Skupina 7">
            <a:extLst>
              <a:ext uri="{FF2B5EF4-FFF2-40B4-BE49-F238E27FC236}">
                <a16:creationId xmlns:a16="http://schemas.microsoft.com/office/drawing/2014/main" id="{B894D258-2994-CABA-67C1-51AB67623239}"/>
              </a:ext>
            </a:extLst>
          </p:cNvPr>
          <p:cNvGrpSpPr/>
          <p:nvPr/>
        </p:nvGrpSpPr>
        <p:grpSpPr>
          <a:xfrm>
            <a:off x="4595815" y="3619497"/>
            <a:ext cx="3000370" cy="1415192"/>
            <a:chOff x="4595815" y="3619497"/>
            <a:chExt cx="3000370" cy="1415192"/>
          </a:xfrm>
        </p:grpSpPr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0D0C4689-ABAD-7FEC-A6F9-48F1FD7507CF}"/>
                </a:ext>
              </a:extLst>
            </p:cNvPr>
            <p:cNvSpPr txBox="1"/>
            <p:nvPr/>
          </p:nvSpPr>
          <p:spPr>
            <a:xfrm>
              <a:off x="4595815" y="4203692"/>
              <a:ext cx="300037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pt-BR" sz="2400"/>
                <a:t>Cras pede libero, dapibus nec</a:t>
              </a:r>
            </a:p>
          </p:txBody>
        </p:sp>
        <p:sp>
          <p:nvSpPr>
            <p:cNvPr id="17" name="Obdélník: se zakulacenými rohy 4">
              <a:extLst>
                <a:ext uri="{FF2B5EF4-FFF2-40B4-BE49-F238E27FC236}">
                  <a16:creationId xmlns:a16="http://schemas.microsoft.com/office/drawing/2014/main" id="{45724D36-A18E-25A3-9951-796FD6780192}"/>
                </a:ext>
              </a:extLst>
            </p:cNvPr>
            <p:cNvSpPr/>
            <p:nvPr/>
          </p:nvSpPr>
          <p:spPr>
            <a:xfrm>
              <a:off x="5526241" y="3619497"/>
              <a:ext cx="1139518" cy="380995"/>
            </a:xfrm>
            <a:prstGeom prst="roundRect">
              <a:avLst>
                <a:gd name="adj" fmla="val 50000"/>
              </a:avLst>
            </a:prstGeom>
            <a:gradFill>
              <a:gsLst>
                <a:gs pos="2000">
                  <a:schemeClr val="accent2"/>
                </a:gs>
                <a:gs pos="100000">
                  <a:schemeClr val="accent3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r>
                <a:rPr lang="cs-CZ" sz="2200">
                  <a:latin typeface="+mj-lt"/>
                </a:rPr>
                <a:t>2021</a:t>
              </a: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F7E3ADD0-4DE4-63A7-3198-F3042D235A3D}"/>
              </a:ext>
            </a:extLst>
          </p:cNvPr>
          <p:cNvGrpSpPr/>
          <p:nvPr/>
        </p:nvGrpSpPr>
        <p:grpSpPr>
          <a:xfrm>
            <a:off x="9065342" y="2655148"/>
            <a:ext cx="2222275" cy="1345344"/>
            <a:chOff x="9065342" y="2655148"/>
            <a:chExt cx="2222275" cy="1345344"/>
          </a:xfrm>
        </p:grpSpPr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728CCF0C-94DD-8FC3-9F61-EB363584D879}"/>
                </a:ext>
              </a:extLst>
            </p:cNvPr>
            <p:cNvSpPr txBox="1"/>
            <p:nvPr/>
          </p:nvSpPr>
          <p:spPr>
            <a:xfrm>
              <a:off x="9065342" y="2655148"/>
              <a:ext cx="2222275" cy="8309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da-DK" sz="2400"/>
                <a:t>Nullam lectus</a:t>
              </a:r>
              <a:br>
                <a:rPr lang="da-DK" sz="2400"/>
              </a:br>
              <a:r>
                <a:rPr lang="da-DK" sz="2400"/>
                <a:t>vulputate eget</a:t>
              </a:r>
            </a:p>
          </p:txBody>
        </p:sp>
        <p:sp>
          <p:nvSpPr>
            <p:cNvPr id="18" name="Obdélník: se zakulacenými rohy 4">
              <a:extLst>
                <a:ext uri="{FF2B5EF4-FFF2-40B4-BE49-F238E27FC236}">
                  <a16:creationId xmlns:a16="http://schemas.microsoft.com/office/drawing/2014/main" id="{C05F701C-81F7-C2A5-AAE7-C655CD14B9BC}"/>
                </a:ext>
              </a:extLst>
            </p:cNvPr>
            <p:cNvSpPr/>
            <p:nvPr/>
          </p:nvSpPr>
          <p:spPr>
            <a:xfrm>
              <a:off x="9606720" y="3619497"/>
              <a:ext cx="1139518" cy="380995"/>
            </a:xfrm>
            <a:prstGeom prst="roundRect">
              <a:avLst>
                <a:gd name="adj" fmla="val 50000"/>
              </a:avLst>
            </a:prstGeom>
            <a:gradFill>
              <a:gsLst>
                <a:gs pos="2000">
                  <a:schemeClr val="bg2"/>
                </a:gs>
                <a:gs pos="100000">
                  <a:schemeClr val="accent1"/>
                </a:gs>
              </a:gsLst>
              <a:lin ang="189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r>
                <a:rPr lang="cs-CZ" sz="2200">
                  <a:latin typeface="+mj-lt"/>
                </a:rPr>
                <a:t>2022</a:t>
              </a:r>
            </a:p>
          </p:txBody>
        </p:sp>
      </p:grpSp>
      <p:sp>
        <p:nvSpPr>
          <p:cNvPr id="2" name="Obdélník 1">
            <a:extLst>
              <a:ext uri="{FF2B5EF4-FFF2-40B4-BE49-F238E27FC236}">
                <a16:creationId xmlns:a16="http://schemas.microsoft.com/office/drawing/2014/main" id="{C13283B5-DB2E-E57C-1722-EFB1B18DB5F6}"/>
              </a:ext>
            </a:extLst>
          </p:cNvPr>
          <p:cNvSpPr/>
          <p:nvPr/>
        </p:nvSpPr>
        <p:spPr>
          <a:xfrm>
            <a:off x="0" y="0"/>
            <a:ext cx="2006082" cy="438539"/>
          </a:xfrm>
          <a:prstGeom prst="rect">
            <a:avLst/>
          </a:prstGeom>
          <a:gradFill>
            <a:gsLst>
              <a:gs pos="2000">
                <a:schemeClr val="accent2"/>
              </a:gs>
              <a:gs pos="10000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S ANIMACÍ</a:t>
            </a:r>
          </a:p>
        </p:txBody>
      </p:sp>
    </p:spTree>
    <p:extLst>
      <p:ext uri="{BB962C8B-B14F-4D97-AF65-F5344CB8AC3E}">
        <p14:creationId xmlns:p14="http://schemas.microsoft.com/office/powerpoint/2010/main" val="1577815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afický objekt 6">
            <a:extLst>
              <a:ext uri="{FF2B5EF4-FFF2-40B4-BE49-F238E27FC236}">
                <a16:creationId xmlns:a16="http://schemas.microsoft.com/office/drawing/2014/main" id="{534B940B-E08F-2E3A-58D9-85BF88E420E7}"/>
              </a:ext>
            </a:extLst>
          </p:cNvPr>
          <p:cNvGrpSpPr/>
          <p:nvPr/>
        </p:nvGrpSpPr>
        <p:grpSpPr>
          <a:xfrm>
            <a:off x="3878963" y="1103086"/>
            <a:ext cx="4651832" cy="4651828"/>
            <a:chOff x="6686550" y="971550"/>
            <a:chExt cx="4914900" cy="4914900"/>
          </a:xfrm>
        </p:grpSpPr>
        <p:sp>
          <p:nvSpPr>
            <p:cNvPr id="14" name="Volný tvar: obrazec 13">
              <a:extLst>
                <a:ext uri="{FF2B5EF4-FFF2-40B4-BE49-F238E27FC236}">
                  <a16:creationId xmlns:a16="http://schemas.microsoft.com/office/drawing/2014/main" id="{5FDD1452-E186-68CB-0611-F3089E0ACD40}"/>
                </a:ext>
              </a:extLst>
            </p:cNvPr>
            <p:cNvSpPr/>
            <p:nvPr/>
          </p:nvSpPr>
          <p:spPr>
            <a:xfrm>
              <a:off x="6686550" y="971550"/>
              <a:ext cx="4914900" cy="4914900"/>
            </a:xfrm>
            <a:custGeom>
              <a:avLst/>
              <a:gdLst>
                <a:gd name="connsiteX0" fmla="*/ 4914900 w 4914900"/>
                <a:gd name="connsiteY0" fmla="*/ 2457450 h 4914900"/>
                <a:gd name="connsiteX1" fmla="*/ 2457450 w 4914900"/>
                <a:gd name="connsiteY1" fmla="*/ 4914900 h 4914900"/>
                <a:gd name="connsiteX2" fmla="*/ 0 w 4914900"/>
                <a:gd name="connsiteY2" fmla="*/ 2457450 h 4914900"/>
                <a:gd name="connsiteX3" fmla="*/ 2457450 w 4914900"/>
                <a:gd name="connsiteY3" fmla="*/ 0 h 4914900"/>
                <a:gd name="connsiteX4" fmla="*/ 4914900 w 4914900"/>
                <a:gd name="connsiteY4" fmla="*/ 2457450 h 491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4900" h="4914900">
                  <a:moveTo>
                    <a:pt x="4914900" y="2457450"/>
                  </a:moveTo>
                  <a:cubicBezTo>
                    <a:pt x="4914900" y="3814662"/>
                    <a:pt x="3814663" y="4914900"/>
                    <a:pt x="2457450" y="4914900"/>
                  </a:cubicBezTo>
                  <a:cubicBezTo>
                    <a:pt x="1100238" y="4914900"/>
                    <a:pt x="0" y="3814662"/>
                    <a:pt x="0" y="2457450"/>
                  </a:cubicBezTo>
                  <a:cubicBezTo>
                    <a:pt x="0" y="1100238"/>
                    <a:pt x="1100238" y="0"/>
                    <a:pt x="2457450" y="0"/>
                  </a:cubicBezTo>
                  <a:cubicBezTo>
                    <a:pt x="3814663" y="0"/>
                    <a:pt x="4914900" y="1100238"/>
                    <a:pt x="4914900" y="2457450"/>
                  </a:cubicBezTo>
                  <a:close/>
                </a:path>
              </a:pathLst>
            </a:custGeom>
            <a:solidFill>
              <a:srgbClr val="AFAF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5" name="Volný tvar: obrazec 14">
              <a:extLst>
                <a:ext uri="{FF2B5EF4-FFF2-40B4-BE49-F238E27FC236}">
                  <a16:creationId xmlns:a16="http://schemas.microsoft.com/office/drawing/2014/main" id="{29F42E61-3B54-6026-DCDB-A42610F4EC97}"/>
                </a:ext>
              </a:extLst>
            </p:cNvPr>
            <p:cNvSpPr/>
            <p:nvPr/>
          </p:nvSpPr>
          <p:spPr>
            <a:xfrm>
              <a:off x="6848475" y="1133475"/>
              <a:ext cx="4591050" cy="4591050"/>
            </a:xfrm>
            <a:custGeom>
              <a:avLst/>
              <a:gdLst>
                <a:gd name="connsiteX0" fmla="*/ 4591050 w 4591050"/>
                <a:gd name="connsiteY0" fmla="*/ 2295525 h 4591050"/>
                <a:gd name="connsiteX1" fmla="*/ 2295525 w 4591050"/>
                <a:gd name="connsiteY1" fmla="*/ 4591050 h 4591050"/>
                <a:gd name="connsiteX2" fmla="*/ 0 w 4591050"/>
                <a:gd name="connsiteY2" fmla="*/ 2295525 h 4591050"/>
                <a:gd name="connsiteX3" fmla="*/ 2295525 w 4591050"/>
                <a:gd name="connsiteY3" fmla="*/ 0 h 4591050"/>
                <a:gd name="connsiteX4" fmla="*/ 4591050 w 4591050"/>
                <a:gd name="connsiteY4" fmla="*/ 2295525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1050" h="4591050">
                  <a:moveTo>
                    <a:pt x="4591050" y="2295525"/>
                  </a:moveTo>
                  <a:cubicBezTo>
                    <a:pt x="4591050" y="3563308"/>
                    <a:pt x="3563308" y="4591050"/>
                    <a:pt x="2295525" y="4591050"/>
                  </a:cubicBezTo>
                  <a:cubicBezTo>
                    <a:pt x="1027741" y="4591050"/>
                    <a:pt x="0" y="3563308"/>
                    <a:pt x="0" y="2295525"/>
                  </a:cubicBezTo>
                  <a:cubicBezTo>
                    <a:pt x="0" y="1027742"/>
                    <a:pt x="1027741" y="0"/>
                    <a:pt x="2295525" y="0"/>
                  </a:cubicBezTo>
                  <a:cubicBezTo>
                    <a:pt x="3563308" y="0"/>
                    <a:pt x="4591050" y="1027742"/>
                    <a:pt x="4591050" y="2295525"/>
                  </a:cubicBezTo>
                  <a:close/>
                </a:path>
              </a:pathLst>
            </a:custGeom>
            <a:solidFill>
              <a:srgbClr val="D8D8D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6" name="Volný tvar: obrazec 15">
              <a:extLst>
                <a:ext uri="{FF2B5EF4-FFF2-40B4-BE49-F238E27FC236}">
                  <a16:creationId xmlns:a16="http://schemas.microsoft.com/office/drawing/2014/main" id="{A0706171-D4E3-4EB7-0037-E1387FB002F1}"/>
                </a:ext>
              </a:extLst>
            </p:cNvPr>
            <p:cNvSpPr/>
            <p:nvPr/>
          </p:nvSpPr>
          <p:spPr>
            <a:xfrm>
              <a:off x="7102411" y="1387316"/>
              <a:ext cx="4083176" cy="4083176"/>
            </a:xfrm>
            <a:custGeom>
              <a:avLst/>
              <a:gdLst>
                <a:gd name="connsiteX0" fmla="*/ 2041589 w 4083176"/>
                <a:gd name="connsiteY0" fmla="*/ 4083177 h 4083176"/>
                <a:gd name="connsiteX1" fmla="*/ 597980 w 4083176"/>
                <a:gd name="connsiteY1" fmla="*/ 3485197 h 4083176"/>
                <a:gd name="connsiteX2" fmla="*/ 0 w 4083176"/>
                <a:gd name="connsiteY2" fmla="*/ 2041588 h 4083176"/>
                <a:gd name="connsiteX3" fmla="*/ 597980 w 4083176"/>
                <a:gd name="connsiteY3" fmla="*/ 597980 h 4083176"/>
                <a:gd name="connsiteX4" fmla="*/ 2041589 w 4083176"/>
                <a:gd name="connsiteY4" fmla="*/ 0 h 4083176"/>
                <a:gd name="connsiteX5" fmla="*/ 3485198 w 4083176"/>
                <a:gd name="connsiteY5" fmla="*/ 597980 h 4083176"/>
                <a:gd name="connsiteX6" fmla="*/ 4083177 w 4083176"/>
                <a:gd name="connsiteY6" fmla="*/ 2041588 h 4083176"/>
                <a:gd name="connsiteX7" fmla="*/ 3485198 w 4083176"/>
                <a:gd name="connsiteY7" fmla="*/ 3485197 h 4083176"/>
                <a:gd name="connsiteX8" fmla="*/ 2041589 w 4083176"/>
                <a:gd name="connsiteY8" fmla="*/ 4083177 h 4083176"/>
                <a:gd name="connsiteX9" fmla="*/ 2041589 w 4083176"/>
                <a:gd name="connsiteY9" fmla="*/ 57245 h 4083176"/>
                <a:gd name="connsiteX10" fmla="*/ 57245 w 4083176"/>
                <a:gd name="connsiteY10" fmla="*/ 2041588 h 4083176"/>
                <a:gd name="connsiteX11" fmla="*/ 2041589 w 4083176"/>
                <a:gd name="connsiteY11" fmla="*/ 4025932 h 4083176"/>
                <a:gd name="connsiteX12" fmla="*/ 4025932 w 4083176"/>
                <a:gd name="connsiteY12" fmla="*/ 2041588 h 4083176"/>
                <a:gd name="connsiteX13" fmla="*/ 2041589 w 4083176"/>
                <a:gd name="connsiteY13" fmla="*/ 57245 h 408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83176" h="4083176">
                  <a:moveTo>
                    <a:pt x="2041589" y="4083177"/>
                  </a:moveTo>
                  <a:cubicBezTo>
                    <a:pt x="1496283" y="4083177"/>
                    <a:pt x="983647" y="3870865"/>
                    <a:pt x="597980" y="3485197"/>
                  </a:cubicBezTo>
                  <a:cubicBezTo>
                    <a:pt x="212408" y="3099626"/>
                    <a:pt x="0" y="2586895"/>
                    <a:pt x="0" y="2041588"/>
                  </a:cubicBezTo>
                  <a:cubicBezTo>
                    <a:pt x="0" y="1496282"/>
                    <a:pt x="212313" y="983647"/>
                    <a:pt x="597980" y="597980"/>
                  </a:cubicBezTo>
                  <a:cubicBezTo>
                    <a:pt x="983552" y="212407"/>
                    <a:pt x="1496283" y="0"/>
                    <a:pt x="2041589" y="0"/>
                  </a:cubicBezTo>
                  <a:cubicBezTo>
                    <a:pt x="2586895" y="0"/>
                    <a:pt x="3099531" y="212312"/>
                    <a:pt x="3485198" y="597980"/>
                  </a:cubicBezTo>
                  <a:cubicBezTo>
                    <a:pt x="3870770" y="983552"/>
                    <a:pt x="4083177" y="1496282"/>
                    <a:pt x="4083177" y="2041588"/>
                  </a:cubicBezTo>
                  <a:cubicBezTo>
                    <a:pt x="4083177" y="2586895"/>
                    <a:pt x="3870866" y="3099530"/>
                    <a:pt x="3485198" y="3485197"/>
                  </a:cubicBezTo>
                  <a:cubicBezTo>
                    <a:pt x="3099531" y="3870865"/>
                    <a:pt x="2586895" y="4083177"/>
                    <a:pt x="2041589" y="4083177"/>
                  </a:cubicBezTo>
                  <a:close/>
                  <a:moveTo>
                    <a:pt x="2041589" y="57245"/>
                  </a:moveTo>
                  <a:cubicBezTo>
                    <a:pt x="947357" y="57245"/>
                    <a:pt x="57245" y="947452"/>
                    <a:pt x="57245" y="2041588"/>
                  </a:cubicBezTo>
                  <a:cubicBezTo>
                    <a:pt x="57245" y="3135725"/>
                    <a:pt x="947452" y="4025932"/>
                    <a:pt x="2041589" y="4025932"/>
                  </a:cubicBezTo>
                  <a:cubicBezTo>
                    <a:pt x="3135726" y="4025932"/>
                    <a:pt x="4025932" y="3135725"/>
                    <a:pt x="4025932" y="2041588"/>
                  </a:cubicBezTo>
                  <a:cubicBezTo>
                    <a:pt x="4025932" y="947452"/>
                    <a:pt x="3135726" y="57245"/>
                    <a:pt x="2041589" y="57245"/>
                  </a:cubicBezTo>
                  <a:close/>
                </a:path>
              </a:pathLst>
            </a:custGeom>
            <a:solidFill>
              <a:srgbClr val="AFAF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grpSp>
          <p:nvGrpSpPr>
            <p:cNvPr id="17" name="Grafický objekt 6">
              <a:extLst>
                <a:ext uri="{FF2B5EF4-FFF2-40B4-BE49-F238E27FC236}">
                  <a16:creationId xmlns:a16="http://schemas.microsoft.com/office/drawing/2014/main" id="{60B25CFF-F273-A6C3-6412-05F7B3D29911}"/>
                </a:ext>
              </a:extLst>
            </p:cNvPr>
            <p:cNvGrpSpPr/>
            <p:nvPr/>
          </p:nvGrpSpPr>
          <p:grpSpPr>
            <a:xfrm>
              <a:off x="7731071" y="2493597"/>
              <a:ext cx="2825584" cy="1870757"/>
              <a:chOff x="7731071" y="2493597"/>
              <a:chExt cx="2825584" cy="1870757"/>
            </a:xfrm>
            <a:solidFill>
              <a:srgbClr val="AFAFAF"/>
            </a:solidFill>
          </p:grpSpPr>
          <p:sp>
            <p:nvSpPr>
              <p:cNvPr id="18" name="Volný tvar: obrazec 17">
                <a:extLst>
                  <a:ext uri="{FF2B5EF4-FFF2-40B4-BE49-F238E27FC236}">
                    <a16:creationId xmlns:a16="http://schemas.microsoft.com/office/drawing/2014/main" id="{7E71C4F6-3380-89C4-DDBA-2556183272A8}"/>
                  </a:ext>
                </a:extLst>
              </p:cNvPr>
              <p:cNvSpPr/>
              <p:nvPr/>
            </p:nvSpPr>
            <p:spPr>
              <a:xfrm>
                <a:off x="7731071" y="2493597"/>
                <a:ext cx="2825584" cy="1870757"/>
              </a:xfrm>
              <a:custGeom>
                <a:avLst/>
                <a:gdLst>
                  <a:gd name="connsiteX0" fmla="*/ 2488206 w 2825584"/>
                  <a:gd name="connsiteY0" fmla="*/ 1870758 h 1870757"/>
                  <a:gd name="connsiteX1" fmla="*/ 337556 w 2825584"/>
                  <a:gd name="connsiteY1" fmla="*/ 1870758 h 1870757"/>
                  <a:gd name="connsiteX2" fmla="*/ 222399 w 2825584"/>
                  <a:gd name="connsiteY2" fmla="*/ 1774174 h 1870757"/>
                  <a:gd name="connsiteX3" fmla="*/ 1800 w 2825584"/>
                  <a:gd name="connsiteY3" fmla="*/ 522970 h 1870757"/>
                  <a:gd name="connsiteX4" fmla="*/ 96574 w 2825584"/>
                  <a:gd name="connsiteY4" fmla="*/ 387525 h 1870757"/>
                  <a:gd name="connsiteX5" fmla="*/ 186681 w 2825584"/>
                  <a:gd name="connsiteY5" fmla="*/ 379619 h 1870757"/>
                  <a:gd name="connsiteX6" fmla="*/ 695220 w 2825584"/>
                  <a:gd name="connsiteY6" fmla="*/ 806244 h 1870757"/>
                  <a:gd name="connsiteX7" fmla="*/ 779230 w 2825584"/>
                  <a:gd name="connsiteY7" fmla="*/ 1267254 h 1870757"/>
                  <a:gd name="connsiteX8" fmla="*/ 802948 w 2825584"/>
                  <a:gd name="connsiteY8" fmla="*/ 1287066 h 1870757"/>
                  <a:gd name="connsiteX9" fmla="*/ 1062504 w 2825584"/>
                  <a:gd name="connsiteY9" fmla="*/ 1287066 h 1870757"/>
                  <a:gd name="connsiteX10" fmla="*/ 1086222 w 2825584"/>
                  <a:gd name="connsiteY10" fmla="*/ 1267254 h 1870757"/>
                  <a:gd name="connsiteX11" fmla="*/ 1130322 w 2825584"/>
                  <a:gd name="connsiteY11" fmla="*/ 1025414 h 1870757"/>
                  <a:gd name="connsiteX12" fmla="*/ 823808 w 2825584"/>
                  <a:gd name="connsiteY12" fmla="*/ 888825 h 1870757"/>
                  <a:gd name="connsiteX13" fmla="*/ 754466 w 2825584"/>
                  <a:gd name="connsiteY13" fmla="*/ 782050 h 1870757"/>
                  <a:gd name="connsiteX14" fmla="*/ 968016 w 2825584"/>
                  <a:gd name="connsiteY14" fmla="*/ 478488 h 1870757"/>
                  <a:gd name="connsiteX15" fmla="*/ 1377401 w 2825584"/>
                  <a:gd name="connsiteY15" fmla="*/ 5572 h 1870757"/>
                  <a:gd name="connsiteX16" fmla="*/ 1448267 w 2825584"/>
                  <a:gd name="connsiteY16" fmla="*/ 5572 h 1870757"/>
                  <a:gd name="connsiteX17" fmla="*/ 1857651 w 2825584"/>
                  <a:gd name="connsiteY17" fmla="*/ 478584 h 1870757"/>
                  <a:gd name="connsiteX18" fmla="*/ 2071202 w 2825584"/>
                  <a:gd name="connsiteY18" fmla="*/ 782145 h 1870757"/>
                  <a:gd name="connsiteX19" fmla="*/ 2001860 w 2825584"/>
                  <a:gd name="connsiteY19" fmla="*/ 888921 h 1870757"/>
                  <a:gd name="connsiteX20" fmla="*/ 1695345 w 2825584"/>
                  <a:gd name="connsiteY20" fmla="*/ 1025509 h 1870757"/>
                  <a:gd name="connsiteX21" fmla="*/ 1739446 w 2825584"/>
                  <a:gd name="connsiteY21" fmla="*/ 1267349 h 1870757"/>
                  <a:gd name="connsiteX22" fmla="*/ 1763163 w 2825584"/>
                  <a:gd name="connsiteY22" fmla="*/ 1287161 h 1870757"/>
                  <a:gd name="connsiteX23" fmla="*/ 2022720 w 2825584"/>
                  <a:gd name="connsiteY23" fmla="*/ 1287161 h 1870757"/>
                  <a:gd name="connsiteX24" fmla="*/ 2046437 w 2825584"/>
                  <a:gd name="connsiteY24" fmla="*/ 1267349 h 1870757"/>
                  <a:gd name="connsiteX25" fmla="*/ 2046437 w 2825584"/>
                  <a:gd name="connsiteY25" fmla="*/ 1267349 h 1870757"/>
                  <a:gd name="connsiteX26" fmla="*/ 2049961 w 2825584"/>
                  <a:gd name="connsiteY26" fmla="*/ 1247632 h 1870757"/>
                  <a:gd name="connsiteX27" fmla="*/ 2130352 w 2825584"/>
                  <a:gd name="connsiteY27" fmla="*/ 806244 h 1870757"/>
                  <a:gd name="connsiteX28" fmla="*/ 2638891 w 2825584"/>
                  <a:gd name="connsiteY28" fmla="*/ 379619 h 1870757"/>
                  <a:gd name="connsiteX29" fmla="*/ 2728999 w 2825584"/>
                  <a:gd name="connsiteY29" fmla="*/ 387525 h 1870757"/>
                  <a:gd name="connsiteX30" fmla="*/ 2804436 w 2825584"/>
                  <a:gd name="connsiteY30" fmla="*/ 435626 h 1870757"/>
                  <a:gd name="connsiteX31" fmla="*/ 2823772 w 2825584"/>
                  <a:gd name="connsiteY31" fmla="*/ 522970 h 1870757"/>
                  <a:gd name="connsiteX32" fmla="*/ 2603173 w 2825584"/>
                  <a:gd name="connsiteY32" fmla="*/ 1774174 h 1870757"/>
                  <a:gd name="connsiteX33" fmla="*/ 2488016 w 2825584"/>
                  <a:gd name="connsiteY33" fmla="*/ 1870758 h 1870757"/>
                  <a:gd name="connsiteX34" fmla="*/ 186776 w 2825584"/>
                  <a:gd name="connsiteY34" fmla="*/ 438007 h 1870757"/>
                  <a:gd name="connsiteX35" fmla="*/ 106766 w 2825584"/>
                  <a:gd name="connsiteY35" fmla="*/ 445056 h 1870757"/>
                  <a:gd name="connsiteX36" fmla="*/ 59331 w 2825584"/>
                  <a:gd name="connsiteY36" fmla="*/ 512778 h 1870757"/>
                  <a:gd name="connsiteX37" fmla="*/ 279930 w 2825584"/>
                  <a:gd name="connsiteY37" fmla="*/ 1763982 h 1870757"/>
                  <a:gd name="connsiteX38" fmla="*/ 337461 w 2825584"/>
                  <a:gd name="connsiteY38" fmla="*/ 1812274 h 1870757"/>
                  <a:gd name="connsiteX39" fmla="*/ 2488111 w 2825584"/>
                  <a:gd name="connsiteY39" fmla="*/ 1812274 h 1870757"/>
                  <a:gd name="connsiteX40" fmla="*/ 2545642 w 2825584"/>
                  <a:gd name="connsiteY40" fmla="*/ 1763982 h 1870757"/>
                  <a:gd name="connsiteX41" fmla="*/ 2766241 w 2825584"/>
                  <a:gd name="connsiteY41" fmla="*/ 512778 h 1870757"/>
                  <a:gd name="connsiteX42" fmla="*/ 2756526 w 2825584"/>
                  <a:gd name="connsiteY42" fmla="*/ 469059 h 1870757"/>
                  <a:gd name="connsiteX43" fmla="*/ 2718806 w 2825584"/>
                  <a:gd name="connsiteY43" fmla="*/ 445056 h 1870757"/>
                  <a:gd name="connsiteX44" fmla="*/ 2638796 w 2825584"/>
                  <a:gd name="connsiteY44" fmla="*/ 438007 h 1870757"/>
                  <a:gd name="connsiteX45" fmla="*/ 2187788 w 2825584"/>
                  <a:gd name="connsiteY45" fmla="*/ 816626 h 1870757"/>
                  <a:gd name="connsiteX46" fmla="*/ 2107302 w 2825584"/>
                  <a:gd name="connsiteY46" fmla="*/ 1258110 h 1870757"/>
                  <a:gd name="connsiteX47" fmla="*/ 2103682 w 2825584"/>
                  <a:gd name="connsiteY47" fmla="*/ 1277826 h 1870757"/>
                  <a:gd name="connsiteX48" fmla="*/ 2022434 w 2825584"/>
                  <a:gd name="connsiteY48" fmla="*/ 1345549 h 1870757"/>
                  <a:gd name="connsiteX49" fmla="*/ 1762877 w 2825584"/>
                  <a:gd name="connsiteY49" fmla="*/ 1345549 h 1870757"/>
                  <a:gd name="connsiteX50" fmla="*/ 1681629 w 2825584"/>
                  <a:gd name="connsiteY50" fmla="*/ 1277826 h 1870757"/>
                  <a:gd name="connsiteX51" fmla="*/ 1629337 w 2825584"/>
                  <a:gd name="connsiteY51" fmla="*/ 990838 h 1870757"/>
                  <a:gd name="connsiteX52" fmla="*/ 1977857 w 2825584"/>
                  <a:gd name="connsiteY52" fmla="*/ 835581 h 1870757"/>
                  <a:gd name="connsiteX53" fmla="*/ 2012528 w 2825584"/>
                  <a:gd name="connsiteY53" fmla="*/ 782145 h 1870757"/>
                  <a:gd name="connsiteX54" fmla="*/ 1822980 w 2825584"/>
                  <a:gd name="connsiteY54" fmla="*/ 528780 h 1870757"/>
                  <a:gd name="connsiteX55" fmla="*/ 1804788 w 2825584"/>
                  <a:gd name="connsiteY55" fmla="*/ 523446 h 1870757"/>
                  <a:gd name="connsiteX56" fmla="*/ 1802311 w 2825584"/>
                  <a:gd name="connsiteY56" fmla="*/ 504587 h 1870757"/>
                  <a:gd name="connsiteX57" fmla="*/ 1430455 w 2825584"/>
                  <a:gd name="connsiteY57" fmla="*/ 61389 h 1870757"/>
                  <a:gd name="connsiteX58" fmla="*/ 1395022 w 2825584"/>
                  <a:gd name="connsiteY58" fmla="*/ 61389 h 1870757"/>
                  <a:gd name="connsiteX59" fmla="*/ 1023166 w 2825584"/>
                  <a:gd name="connsiteY59" fmla="*/ 504587 h 1870757"/>
                  <a:gd name="connsiteX60" fmla="*/ 1020690 w 2825584"/>
                  <a:gd name="connsiteY60" fmla="*/ 523446 h 1870757"/>
                  <a:gd name="connsiteX61" fmla="*/ 1002496 w 2825584"/>
                  <a:gd name="connsiteY61" fmla="*/ 528780 h 1870757"/>
                  <a:gd name="connsiteX62" fmla="*/ 812949 w 2825584"/>
                  <a:gd name="connsiteY62" fmla="*/ 782145 h 1870757"/>
                  <a:gd name="connsiteX63" fmla="*/ 847620 w 2825584"/>
                  <a:gd name="connsiteY63" fmla="*/ 835581 h 1870757"/>
                  <a:gd name="connsiteX64" fmla="*/ 1196140 w 2825584"/>
                  <a:gd name="connsiteY64" fmla="*/ 990838 h 1870757"/>
                  <a:gd name="connsiteX65" fmla="*/ 1143848 w 2825584"/>
                  <a:gd name="connsiteY65" fmla="*/ 1277826 h 1870757"/>
                  <a:gd name="connsiteX66" fmla="*/ 1062599 w 2825584"/>
                  <a:gd name="connsiteY66" fmla="*/ 1345549 h 1870757"/>
                  <a:gd name="connsiteX67" fmla="*/ 803043 w 2825584"/>
                  <a:gd name="connsiteY67" fmla="*/ 1345549 h 1870757"/>
                  <a:gd name="connsiteX68" fmla="*/ 721795 w 2825584"/>
                  <a:gd name="connsiteY68" fmla="*/ 1277731 h 1870757"/>
                  <a:gd name="connsiteX69" fmla="*/ 637784 w 2825584"/>
                  <a:gd name="connsiteY69" fmla="*/ 816626 h 1870757"/>
                  <a:gd name="connsiteX70" fmla="*/ 186776 w 2825584"/>
                  <a:gd name="connsiteY70" fmla="*/ 438007 h 1870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2825584" h="1870757">
                    <a:moveTo>
                      <a:pt x="2488206" y="1870758"/>
                    </a:moveTo>
                    <a:lnTo>
                      <a:pt x="337556" y="1870758"/>
                    </a:lnTo>
                    <a:cubicBezTo>
                      <a:pt x="280692" y="1870758"/>
                      <a:pt x="232305" y="1830086"/>
                      <a:pt x="222399" y="1774174"/>
                    </a:cubicBezTo>
                    <a:lnTo>
                      <a:pt x="1800" y="522970"/>
                    </a:lnTo>
                    <a:cubicBezTo>
                      <a:pt x="-9439" y="459534"/>
                      <a:pt x="33138" y="398764"/>
                      <a:pt x="96574" y="387525"/>
                    </a:cubicBezTo>
                    <a:cubicBezTo>
                      <a:pt x="126387" y="382286"/>
                      <a:pt x="156677" y="379619"/>
                      <a:pt x="186681" y="379619"/>
                    </a:cubicBezTo>
                    <a:cubicBezTo>
                      <a:pt x="436521" y="379619"/>
                      <a:pt x="650453" y="559070"/>
                      <a:pt x="695220" y="806244"/>
                    </a:cubicBezTo>
                    <a:cubicBezTo>
                      <a:pt x="723795" y="963978"/>
                      <a:pt x="779230" y="1267254"/>
                      <a:pt x="779230" y="1267254"/>
                    </a:cubicBezTo>
                    <a:cubicBezTo>
                      <a:pt x="780755" y="1275445"/>
                      <a:pt x="794661" y="1287066"/>
                      <a:pt x="802948" y="1287066"/>
                    </a:cubicBezTo>
                    <a:lnTo>
                      <a:pt x="1062504" y="1287066"/>
                    </a:lnTo>
                    <a:cubicBezTo>
                      <a:pt x="1070791" y="1287066"/>
                      <a:pt x="1084697" y="1275445"/>
                      <a:pt x="1086222" y="1267254"/>
                    </a:cubicBezTo>
                    <a:lnTo>
                      <a:pt x="1130322" y="1025414"/>
                    </a:lnTo>
                    <a:lnTo>
                      <a:pt x="823808" y="888825"/>
                    </a:lnTo>
                    <a:cubicBezTo>
                      <a:pt x="781707" y="870061"/>
                      <a:pt x="754466" y="828151"/>
                      <a:pt x="754466" y="782050"/>
                    </a:cubicBezTo>
                    <a:cubicBezTo>
                      <a:pt x="754466" y="646319"/>
                      <a:pt x="841334" y="524208"/>
                      <a:pt x="968016" y="478488"/>
                    </a:cubicBezTo>
                    <a:cubicBezTo>
                      <a:pt x="1004211" y="258175"/>
                      <a:pt x="1163184" y="73676"/>
                      <a:pt x="1377401" y="5572"/>
                    </a:cubicBezTo>
                    <a:cubicBezTo>
                      <a:pt x="1400547" y="-1857"/>
                      <a:pt x="1425121" y="-1857"/>
                      <a:pt x="1448267" y="5572"/>
                    </a:cubicBezTo>
                    <a:cubicBezTo>
                      <a:pt x="1662484" y="73771"/>
                      <a:pt x="1821456" y="258175"/>
                      <a:pt x="1857651" y="478584"/>
                    </a:cubicBezTo>
                    <a:cubicBezTo>
                      <a:pt x="1984238" y="524208"/>
                      <a:pt x="2071202" y="646414"/>
                      <a:pt x="2071202" y="782145"/>
                    </a:cubicBezTo>
                    <a:cubicBezTo>
                      <a:pt x="2071202" y="828246"/>
                      <a:pt x="2043960" y="870156"/>
                      <a:pt x="2001860" y="888921"/>
                    </a:cubicBezTo>
                    <a:lnTo>
                      <a:pt x="1695345" y="1025509"/>
                    </a:lnTo>
                    <a:lnTo>
                      <a:pt x="1739446" y="1267349"/>
                    </a:lnTo>
                    <a:cubicBezTo>
                      <a:pt x="1740970" y="1275445"/>
                      <a:pt x="1754877" y="1287161"/>
                      <a:pt x="1763163" y="1287161"/>
                    </a:cubicBezTo>
                    <a:lnTo>
                      <a:pt x="2022720" y="1287161"/>
                    </a:lnTo>
                    <a:cubicBezTo>
                      <a:pt x="2031006" y="1287161"/>
                      <a:pt x="2044913" y="1275540"/>
                      <a:pt x="2046437" y="1267349"/>
                    </a:cubicBezTo>
                    <a:lnTo>
                      <a:pt x="2046437" y="1267349"/>
                    </a:lnTo>
                    <a:cubicBezTo>
                      <a:pt x="2046913" y="1264206"/>
                      <a:pt x="2047961" y="1258681"/>
                      <a:pt x="2049961" y="1247632"/>
                    </a:cubicBezTo>
                    <a:cubicBezTo>
                      <a:pt x="2062724" y="1177909"/>
                      <a:pt x="2106159" y="939784"/>
                      <a:pt x="2130352" y="806244"/>
                    </a:cubicBezTo>
                    <a:cubicBezTo>
                      <a:pt x="2175215" y="559070"/>
                      <a:pt x="2389051" y="379619"/>
                      <a:pt x="2638891" y="379619"/>
                    </a:cubicBezTo>
                    <a:cubicBezTo>
                      <a:pt x="2668895" y="379619"/>
                      <a:pt x="2699185" y="382286"/>
                      <a:pt x="2728999" y="387525"/>
                    </a:cubicBezTo>
                    <a:cubicBezTo>
                      <a:pt x="2759764" y="392954"/>
                      <a:pt x="2786529" y="410004"/>
                      <a:pt x="2804436" y="435626"/>
                    </a:cubicBezTo>
                    <a:cubicBezTo>
                      <a:pt x="2822343" y="461248"/>
                      <a:pt x="2829201" y="492204"/>
                      <a:pt x="2823772" y="522970"/>
                    </a:cubicBezTo>
                    <a:lnTo>
                      <a:pt x="2603173" y="1774174"/>
                    </a:lnTo>
                    <a:cubicBezTo>
                      <a:pt x="2593267" y="1830181"/>
                      <a:pt x="2544880" y="1870758"/>
                      <a:pt x="2488016" y="1870758"/>
                    </a:cubicBezTo>
                    <a:close/>
                    <a:moveTo>
                      <a:pt x="186776" y="438007"/>
                    </a:moveTo>
                    <a:cubicBezTo>
                      <a:pt x="160201" y="438007"/>
                      <a:pt x="133245" y="440388"/>
                      <a:pt x="106766" y="445056"/>
                    </a:cubicBezTo>
                    <a:cubicBezTo>
                      <a:pt x="75047" y="450675"/>
                      <a:pt x="53711" y="481060"/>
                      <a:pt x="59331" y="512778"/>
                    </a:cubicBezTo>
                    <a:lnTo>
                      <a:pt x="279930" y="1763982"/>
                    </a:lnTo>
                    <a:cubicBezTo>
                      <a:pt x="284883" y="1791986"/>
                      <a:pt x="309077" y="1812274"/>
                      <a:pt x="337461" y="1812274"/>
                    </a:cubicBezTo>
                    <a:lnTo>
                      <a:pt x="2488111" y="1812274"/>
                    </a:lnTo>
                    <a:cubicBezTo>
                      <a:pt x="2516495" y="1812274"/>
                      <a:pt x="2540784" y="1791986"/>
                      <a:pt x="2545642" y="1763982"/>
                    </a:cubicBezTo>
                    <a:lnTo>
                      <a:pt x="2766241" y="512778"/>
                    </a:lnTo>
                    <a:cubicBezTo>
                      <a:pt x="2768908" y="497443"/>
                      <a:pt x="2765479" y="481917"/>
                      <a:pt x="2756526" y="469059"/>
                    </a:cubicBezTo>
                    <a:cubicBezTo>
                      <a:pt x="2747572" y="456200"/>
                      <a:pt x="2734141" y="447723"/>
                      <a:pt x="2718806" y="445056"/>
                    </a:cubicBezTo>
                    <a:cubicBezTo>
                      <a:pt x="2692327" y="440388"/>
                      <a:pt x="2665467" y="438007"/>
                      <a:pt x="2638796" y="438007"/>
                    </a:cubicBezTo>
                    <a:cubicBezTo>
                      <a:pt x="2417245" y="438007"/>
                      <a:pt x="2227507" y="597265"/>
                      <a:pt x="2187788" y="816626"/>
                    </a:cubicBezTo>
                    <a:cubicBezTo>
                      <a:pt x="2163594" y="950262"/>
                      <a:pt x="2120065" y="1188387"/>
                      <a:pt x="2107302" y="1258110"/>
                    </a:cubicBezTo>
                    <a:lnTo>
                      <a:pt x="2103682" y="1277826"/>
                    </a:lnTo>
                    <a:cubicBezTo>
                      <a:pt x="2097110" y="1313926"/>
                      <a:pt x="2059105" y="1345549"/>
                      <a:pt x="2022434" y="1345549"/>
                    </a:cubicBezTo>
                    <a:lnTo>
                      <a:pt x="1762877" y="1345549"/>
                    </a:lnTo>
                    <a:cubicBezTo>
                      <a:pt x="1726206" y="1345549"/>
                      <a:pt x="1688202" y="1313926"/>
                      <a:pt x="1681629" y="1277826"/>
                    </a:cubicBezTo>
                    <a:lnTo>
                      <a:pt x="1629337" y="990838"/>
                    </a:lnTo>
                    <a:lnTo>
                      <a:pt x="1977857" y="835581"/>
                    </a:lnTo>
                    <a:cubicBezTo>
                      <a:pt x="1998907" y="826246"/>
                      <a:pt x="2012528" y="805291"/>
                      <a:pt x="2012528" y="782145"/>
                    </a:cubicBezTo>
                    <a:cubicBezTo>
                      <a:pt x="2012528" y="665845"/>
                      <a:pt x="1934518" y="561642"/>
                      <a:pt x="1822980" y="528780"/>
                    </a:cubicBezTo>
                    <a:lnTo>
                      <a:pt x="1804788" y="523446"/>
                    </a:lnTo>
                    <a:lnTo>
                      <a:pt x="1802311" y="504587"/>
                    </a:lnTo>
                    <a:cubicBezTo>
                      <a:pt x="1774688" y="295418"/>
                      <a:pt x="1632195" y="125587"/>
                      <a:pt x="1430455" y="61389"/>
                    </a:cubicBezTo>
                    <a:cubicBezTo>
                      <a:pt x="1418834" y="57674"/>
                      <a:pt x="1406643" y="57674"/>
                      <a:pt x="1395022" y="61389"/>
                    </a:cubicBezTo>
                    <a:cubicBezTo>
                      <a:pt x="1193283" y="125587"/>
                      <a:pt x="1050788" y="295418"/>
                      <a:pt x="1023166" y="504587"/>
                    </a:cubicBezTo>
                    <a:lnTo>
                      <a:pt x="1020690" y="523446"/>
                    </a:lnTo>
                    <a:lnTo>
                      <a:pt x="1002496" y="528780"/>
                    </a:lnTo>
                    <a:cubicBezTo>
                      <a:pt x="890864" y="561642"/>
                      <a:pt x="812949" y="665845"/>
                      <a:pt x="812949" y="782145"/>
                    </a:cubicBezTo>
                    <a:cubicBezTo>
                      <a:pt x="812949" y="805196"/>
                      <a:pt x="826570" y="826151"/>
                      <a:pt x="847620" y="835581"/>
                    </a:cubicBezTo>
                    <a:lnTo>
                      <a:pt x="1196140" y="990838"/>
                    </a:lnTo>
                    <a:lnTo>
                      <a:pt x="1143848" y="1277826"/>
                    </a:lnTo>
                    <a:cubicBezTo>
                      <a:pt x="1137275" y="1313926"/>
                      <a:pt x="1099271" y="1345549"/>
                      <a:pt x="1062599" y="1345549"/>
                    </a:cubicBezTo>
                    <a:lnTo>
                      <a:pt x="803043" y="1345549"/>
                    </a:lnTo>
                    <a:cubicBezTo>
                      <a:pt x="766372" y="1345549"/>
                      <a:pt x="728367" y="1313831"/>
                      <a:pt x="721795" y="1277731"/>
                    </a:cubicBezTo>
                    <a:cubicBezTo>
                      <a:pt x="721795" y="1277731"/>
                      <a:pt x="666359" y="974360"/>
                      <a:pt x="637784" y="816626"/>
                    </a:cubicBezTo>
                    <a:cubicBezTo>
                      <a:pt x="597970" y="597265"/>
                      <a:pt x="408327" y="438007"/>
                      <a:pt x="186776" y="438007"/>
                    </a:cubicBezTo>
                    <a:close/>
                  </a:path>
                </a:pathLst>
              </a:custGeom>
              <a:solidFill>
                <a:srgbClr val="AFAF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sp>
            <p:nvSpPr>
              <p:cNvPr id="19" name="Volný tvar: obrazec 18">
                <a:extLst>
                  <a:ext uri="{FF2B5EF4-FFF2-40B4-BE49-F238E27FC236}">
                    <a16:creationId xmlns:a16="http://schemas.microsoft.com/office/drawing/2014/main" id="{E832E2C9-0713-D88D-6B6E-91E9BAE4D64B}"/>
                  </a:ext>
                </a:extLst>
              </p:cNvPr>
              <p:cNvSpPr/>
              <p:nvPr/>
            </p:nvSpPr>
            <p:spPr>
              <a:xfrm>
                <a:off x="8975121" y="2984754"/>
                <a:ext cx="337756" cy="337756"/>
              </a:xfrm>
              <a:custGeom>
                <a:avLst/>
                <a:gdLst>
                  <a:gd name="connsiteX0" fmla="*/ 337756 w 337756"/>
                  <a:gd name="connsiteY0" fmla="*/ 168878 h 337756"/>
                  <a:gd name="connsiteX1" fmla="*/ 168878 w 337756"/>
                  <a:gd name="connsiteY1" fmla="*/ 337756 h 337756"/>
                  <a:gd name="connsiteX2" fmla="*/ 0 w 337756"/>
                  <a:gd name="connsiteY2" fmla="*/ 168878 h 337756"/>
                  <a:gd name="connsiteX3" fmla="*/ 168878 w 337756"/>
                  <a:gd name="connsiteY3" fmla="*/ 0 h 337756"/>
                  <a:gd name="connsiteX4" fmla="*/ 337756 w 337756"/>
                  <a:gd name="connsiteY4" fmla="*/ 168878 h 337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7756" h="337756">
                    <a:moveTo>
                      <a:pt x="337756" y="168878"/>
                    </a:moveTo>
                    <a:cubicBezTo>
                      <a:pt x="337756" y="262147"/>
                      <a:pt x="262147" y="337756"/>
                      <a:pt x="168878" y="337756"/>
                    </a:cubicBezTo>
                    <a:cubicBezTo>
                      <a:pt x="75610" y="337756"/>
                      <a:pt x="0" y="262147"/>
                      <a:pt x="0" y="168878"/>
                    </a:cubicBezTo>
                    <a:cubicBezTo>
                      <a:pt x="0" y="75609"/>
                      <a:pt x="75610" y="0"/>
                      <a:pt x="168878" y="0"/>
                    </a:cubicBezTo>
                    <a:cubicBezTo>
                      <a:pt x="262147" y="0"/>
                      <a:pt x="337756" y="75609"/>
                      <a:pt x="337756" y="168878"/>
                    </a:cubicBezTo>
                    <a:close/>
                  </a:path>
                </a:pathLst>
              </a:custGeom>
              <a:solidFill>
                <a:srgbClr val="AFAFA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</p:grpSp>
      </p:grpSp>
      <p:grpSp>
        <p:nvGrpSpPr>
          <p:cNvPr id="20" name="Skupina 19">
            <a:extLst>
              <a:ext uri="{FF2B5EF4-FFF2-40B4-BE49-F238E27FC236}">
                <a16:creationId xmlns:a16="http://schemas.microsoft.com/office/drawing/2014/main" id="{80930097-1458-87B3-7565-917490467807}"/>
              </a:ext>
            </a:extLst>
          </p:cNvPr>
          <p:cNvGrpSpPr/>
          <p:nvPr/>
        </p:nvGrpSpPr>
        <p:grpSpPr>
          <a:xfrm>
            <a:off x="3878963" y="1103086"/>
            <a:ext cx="4651832" cy="4651828"/>
            <a:chOff x="590550" y="971550"/>
            <a:chExt cx="4914900" cy="4914900"/>
          </a:xfrm>
        </p:grpSpPr>
        <p:sp>
          <p:nvSpPr>
            <p:cNvPr id="9" name="Volný tvar: obrazec 8">
              <a:extLst>
                <a:ext uri="{FF2B5EF4-FFF2-40B4-BE49-F238E27FC236}">
                  <a16:creationId xmlns:a16="http://schemas.microsoft.com/office/drawing/2014/main" id="{F3FE481F-3D14-C2AD-87F7-FA835E92153A}"/>
                </a:ext>
              </a:extLst>
            </p:cNvPr>
            <p:cNvSpPr/>
            <p:nvPr/>
          </p:nvSpPr>
          <p:spPr>
            <a:xfrm>
              <a:off x="590550" y="971550"/>
              <a:ext cx="4914900" cy="4914900"/>
            </a:xfrm>
            <a:custGeom>
              <a:avLst/>
              <a:gdLst>
                <a:gd name="connsiteX0" fmla="*/ 4914900 w 4914900"/>
                <a:gd name="connsiteY0" fmla="*/ 2457450 h 4914900"/>
                <a:gd name="connsiteX1" fmla="*/ 2457450 w 4914900"/>
                <a:gd name="connsiteY1" fmla="*/ 4914900 h 4914900"/>
                <a:gd name="connsiteX2" fmla="*/ 0 w 4914900"/>
                <a:gd name="connsiteY2" fmla="*/ 2457450 h 4914900"/>
                <a:gd name="connsiteX3" fmla="*/ 2457450 w 4914900"/>
                <a:gd name="connsiteY3" fmla="*/ 0 h 4914900"/>
                <a:gd name="connsiteX4" fmla="*/ 4914900 w 4914900"/>
                <a:gd name="connsiteY4" fmla="*/ 2457450 h 491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14900" h="4914900">
                  <a:moveTo>
                    <a:pt x="4914900" y="2457450"/>
                  </a:moveTo>
                  <a:cubicBezTo>
                    <a:pt x="4914900" y="3814662"/>
                    <a:pt x="3814662" y="4914900"/>
                    <a:pt x="2457450" y="4914900"/>
                  </a:cubicBezTo>
                  <a:cubicBezTo>
                    <a:pt x="1100238" y="4914900"/>
                    <a:pt x="0" y="3814662"/>
                    <a:pt x="0" y="2457450"/>
                  </a:cubicBezTo>
                  <a:cubicBezTo>
                    <a:pt x="0" y="1100238"/>
                    <a:pt x="1100238" y="0"/>
                    <a:pt x="2457450" y="0"/>
                  </a:cubicBezTo>
                  <a:cubicBezTo>
                    <a:pt x="3814662" y="0"/>
                    <a:pt x="4914900" y="1100238"/>
                    <a:pt x="4914900" y="2457450"/>
                  </a:cubicBezTo>
                  <a:close/>
                </a:path>
              </a:pathLst>
            </a:custGeom>
            <a:solidFill>
              <a:srgbClr val="AFAF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0" name="Volný tvar: obrazec 9">
              <a:extLst>
                <a:ext uri="{FF2B5EF4-FFF2-40B4-BE49-F238E27FC236}">
                  <a16:creationId xmlns:a16="http://schemas.microsoft.com/office/drawing/2014/main" id="{6EF9880F-C010-C7A9-65D9-068CFD15D244}"/>
                </a:ext>
              </a:extLst>
            </p:cNvPr>
            <p:cNvSpPr/>
            <p:nvPr/>
          </p:nvSpPr>
          <p:spPr>
            <a:xfrm>
              <a:off x="752475" y="1133475"/>
              <a:ext cx="4591050" cy="4591050"/>
            </a:xfrm>
            <a:custGeom>
              <a:avLst/>
              <a:gdLst>
                <a:gd name="connsiteX0" fmla="*/ 4591050 w 4591050"/>
                <a:gd name="connsiteY0" fmla="*/ 2295525 h 4591050"/>
                <a:gd name="connsiteX1" fmla="*/ 2295525 w 4591050"/>
                <a:gd name="connsiteY1" fmla="*/ 4591050 h 4591050"/>
                <a:gd name="connsiteX2" fmla="*/ 0 w 4591050"/>
                <a:gd name="connsiteY2" fmla="*/ 2295525 h 4591050"/>
                <a:gd name="connsiteX3" fmla="*/ 2295525 w 4591050"/>
                <a:gd name="connsiteY3" fmla="*/ 0 h 4591050"/>
                <a:gd name="connsiteX4" fmla="*/ 4591050 w 4591050"/>
                <a:gd name="connsiteY4" fmla="*/ 2295525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1050" h="4591050">
                  <a:moveTo>
                    <a:pt x="4591050" y="2295525"/>
                  </a:moveTo>
                  <a:cubicBezTo>
                    <a:pt x="4591050" y="3563308"/>
                    <a:pt x="3563308" y="4591050"/>
                    <a:pt x="2295525" y="4591050"/>
                  </a:cubicBezTo>
                  <a:cubicBezTo>
                    <a:pt x="1027742" y="4591050"/>
                    <a:pt x="0" y="3563308"/>
                    <a:pt x="0" y="2295525"/>
                  </a:cubicBezTo>
                  <a:cubicBezTo>
                    <a:pt x="0" y="1027742"/>
                    <a:pt x="1027742" y="0"/>
                    <a:pt x="2295525" y="0"/>
                  </a:cubicBezTo>
                  <a:cubicBezTo>
                    <a:pt x="3563308" y="0"/>
                    <a:pt x="4591050" y="1027742"/>
                    <a:pt x="4591050" y="2295525"/>
                  </a:cubicBezTo>
                  <a:close/>
                </a:path>
              </a:pathLst>
            </a:custGeom>
            <a:solidFill>
              <a:srgbClr val="D8D8D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1" name="Volný tvar: obrazec 10">
              <a:extLst>
                <a:ext uri="{FF2B5EF4-FFF2-40B4-BE49-F238E27FC236}">
                  <a16:creationId xmlns:a16="http://schemas.microsoft.com/office/drawing/2014/main" id="{60D30A8C-AF07-4DB2-93D2-C5DEE00F11E6}"/>
                </a:ext>
              </a:extLst>
            </p:cNvPr>
            <p:cNvSpPr/>
            <p:nvPr/>
          </p:nvSpPr>
          <p:spPr>
            <a:xfrm>
              <a:off x="1006411" y="1387316"/>
              <a:ext cx="4083176" cy="4083176"/>
            </a:xfrm>
            <a:custGeom>
              <a:avLst/>
              <a:gdLst>
                <a:gd name="connsiteX0" fmla="*/ 2041589 w 4083176"/>
                <a:gd name="connsiteY0" fmla="*/ 4083177 h 4083176"/>
                <a:gd name="connsiteX1" fmla="*/ 597980 w 4083176"/>
                <a:gd name="connsiteY1" fmla="*/ 3485197 h 4083176"/>
                <a:gd name="connsiteX2" fmla="*/ 0 w 4083176"/>
                <a:gd name="connsiteY2" fmla="*/ 2041588 h 4083176"/>
                <a:gd name="connsiteX3" fmla="*/ 597980 w 4083176"/>
                <a:gd name="connsiteY3" fmla="*/ 597980 h 4083176"/>
                <a:gd name="connsiteX4" fmla="*/ 2041589 w 4083176"/>
                <a:gd name="connsiteY4" fmla="*/ 0 h 4083176"/>
                <a:gd name="connsiteX5" fmla="*/ 3485198 w 4083176"/>
                <a:gd name="connsiteY5" fmla="*/ 597980 h 4083176"/>
                <a:gd name="connsiteX6" fmla="*/ 4083177 w 4083176"/>
                <a:gd name="connsiteY6" fmla="*/ 2041588 h 4083176"/>
                <a:gd name="connsiteX7" fmla="*/ 3485198 w 4083176"/>
                <a:gd name="connsiteY7" fmla="*/ 3485197 h 4083176"/>
                <a:gd name="connsiteX8" fmla="*/ 2041589 w 4083176"/>
                <a:gd name="connsiteY8" fmla="*/ 4083177 h 4083176"/>
                <a:gd name="connsiteX9" fmla="*/ 2041589 w 4083176"/>
                <a:gd name="connsiteY9" fmla="*/ 57245 h 4083176"/>
                <a:gd name="connsiteX10" fmla="*/ 57245 w 4083176"/>
                <a:gd name="connsiteY10" fmla="*/ 2041588 h 4083176"/>
                <a:gd name="connsiteX11" fmla="*/ 2041589 w 4083176"/>
                <a:gd name="connsiteY11" fmla="*/ 4025932 h 4083176"/>
                <a:gd name="connsiteX12" fmla="*/ 4025932 w 4083176"/>
                <a:gd name="connsiteY12" fmla="*/ 2041588 h 4083176"/>
                <a:gd name="connsiteX13" fmla="*/ 2041589 w 4083176"/>
                <a:gd name="connsiteY13" fmla="*/ 57340 h 408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83176" h="4083176">
                  <a:moveTo>
                    <a:pt x="2041589" y="4083177"/>
                  </a:moveTo>
                  <a:cubicBezTo>
                    <a:pt x="1496282" y="4083177"/>
                    <a:pt x="983647" y="3870865"/>
                    <a:pt x="597980" y="3485197"/>
                  </a:cubicBezTo>
                  <a:cubicBezTo>
                    <a:pt x="212408" y="3099626"/>
                    <a:pt x="0" y="2586895"/>
                    <a:pt x="0" y="2041588"/>
                  </a:cubicBezTo>
                  <a:cubicBezTo>
                    <a:pt x="0" y="1496282"/>
                    <a:pt x="212312" y="983647"/>
                    <a:pt x="597980" y="597980"/>
                  </a:cubicBezTo>
                  <a:cubicBezTo>
                    <a:pt x="983552" y="212407"/>
                    <a:pt x="1496282" y="0"/>
                    <a:pt x="2041589" y="0"/>
                  </a:cubicBezTo>
                  <a:cubicBezTo>
                    <a:pt x="2586895" y="0"/>
                    <a:pt x="3099530" y="212312"/>
                    <a:pt x="3485198" y="597980"/>
                  </a:cubicBezTo>
                  <a:cubicBezTo>
                    <a:pt x="3870770" y="983552"/>
                    <a:pt x="4083177" y="1496282"/>
                    <a:pt x="4083177" y="2041588"/>
                  </a:cubicBezTo>
                  <a:cubicBezTo>
                    <a:pt x="4083177" y="2586895"/>
                    <a:pt x="3870865" y="3099530"/>
                    <a:pt x="3485198" y="3485197"/>
                  </a:cubicBezTo>
                  <a:cubicBezTo>
                    <a:pt x="3099530" y="3870865"/>
                    <a:pt x="2586895" y="4083177"/>
                    <a:pt x="2041589" y="4083177"/>
                  </a:cubicBezTo>
                  <a:close/>
                  <a:moveTo>
                    <a:pt x="2041589" y="57245"/>
                  </a:moveTo>
                  <a:cubicBezTo>
                    <a:pt x="947356" y="57245"/>
                    <a:pt x="57245" y="947452"/>
                    <a:pt x="57245" y="2041588"/>
                  </a:cubicBezTo>
                  <a:cubicBezTo>
                    <a:pt x="57245" y="3135725"/>
                    <a:pt x="947452" y="4025932"/>
                    <a:pt x="2041589" y="4025932"/>
                  </a:cubicBezTo>
                  <a:cubicBezTo>
                    <a:pt x="3135725" y="4025932"/>
                    <a:pt x="4025932" y="3135725"/>
                    <a:pt x="4025932" y="2041588"/>
                  </a:cubicBezTo>
                  <a:cubicBezTo>
                    <a:pt x="4025932" y="947452"/>
                    <a:pt x="3135821" y="57340"/>
                    <a:pt x="2041589" y="57340"/>
                  </a:cubicBezTo>
                  <a:close/>
                </a:path>
              </a:pathLst>
            </a:custGeom>
            <a:solidFill>
              <a:srgbClr val="AFAF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sp>
          <p:nvSpPr>
            <p:cNvPr id="12" name="Volný tvar: obrazec 11">
              <a:extLst>
                <a:ext uri="{FF2B5EF4-FFF2-40B4-BE49-F238E27FC236}">
                  <a16:creationId xmlns:a16="http://schemas.microsoft.com/office/drawing/2014/main" id="{FA8E476B-FAB3-A6F2-1D5A-9D3DF19CDB26}"/>
                </a:ext>
              </a:extLst>
            </p:cNvPr>
            <p:cNvSpPr/>
            <p:nvPr/>
          </p:nvSpPr>
          <p:spPr>
            <a:xfrm>
              <a:off x="2330481" y="1975389"/>
              <a:ext cx="1435036" cy="2716720"/>
            </a:xfrm>
            <a:custGeom>
              <a:avLst/>
              <a:gdLst>
                <a:gd name="connsiteX0" fmla="*/ 37052 w 1435036"/>
                <a:gd name="connsiteY0" fmla="*/ 2617851 h 2716720"/>
                <a:gd name="connsiteX1" fmla="*/ 37052 w 1435036"/>
                <a:gd name="connsiteY1" fmla="*/ 2716720 h 2716720"/>
                <a:gd name="connsiteX2" fmla="*/ 1435036 w 1435036"/>
                <a:gd name="connsiteY2" fmla="*/ 2716720 h 2716720"/>
                <a:gd name="connsiteX3" fmla="*/ 1435036 w 1435036"/>
                <a:gd name="connsiteY3" fmla="*/ 2617851 h 2716720"/>
                <a:gd name="connsiteX4" fmla="*/ 1292924 w 1435036"/>
                <a:gd name="connsiteY4" fmla="*/ 2617851 h 2716720"/>
                <a:gd name="connsiteX5" fmla="*/ 1056418 w 1435036"/>
                <a:gd name="connsiteY5" fmla="*/ 2381345 h 2716720"/>
                <a:gd name="connsiteX6" fmla="*/ 1056418 w 1435036"/>
                <a:gd name="connsiteY6" fmla="*/ 0 h 2716720"/>
                <a:gd name="connsiteX7" fmla="*/ 982313 w 1435036"/>
                <a:gd name="connsiteY7" fmla="*/ 0 h 2716720"/>
                <a:gd name="connsiteX8" fmla="*/ 0 w 1435036"/>
                <a:gd name="connsiteY8" fmla="*/ 444817 h 2716720"/>
                <a:gd name="connsiteX9" fmla="*/ 40576 w 1435036"/>
                <a:gd name="connsiteY9" fmla="*/ 520732 h 2716720"/>
                <a:gd name="connsiteX10" fmla="*/ 215360 w 1435036"/>
                <a:gd name="connsiteY10" fmla="*/ 451866 h 2716720"/>
                <a:gd name="connsiteX11" fmla="*/ 473107 w 1435036"/>
                <a:gd name="connsiteY11" fmla="*/ 646081 h 2716720"/>
                <a:gd name="connsiteX12" fmla="*/ 473107 w 1435036"/>
                <a:gd name="connsiteY12" fmla="*/ 2381250 h 2716720"/>
                <a:gd name="connsiteX13" fmla="*/ 236601 w 1435036"/>
                <a:gd name="connsiteY13" fmla="*/ 2617756 h 2716720"/>
                <a:gd name="connsiteX14" fmla="*/ 37148 w 1435036"/>
                <a:gd name="connsiteY14" fmla="*/ 2617756 h 2716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5036" h="2716720">
                  <a:moveTo>
                    <a:pt x="37052" y="2617851"/>
                  </a:moveTo>
                  <a:lnTo>
                    <a:pt x="37052" y="2716720"/>
                  </a:lnTo>
                  <a:lnTo>
                    <a:pt x="1435036" y="2716720"/>
                  </a:lnTo>
                  <a:lnTo>
                    <a:pt x="1435036" y="2617851"/>
                  </a:lnTo>
                  <a:lnTo>
                    <a:pt x="1292924" y="2617851"/>
                  </a:lnTo>
                  <a:cubicBezTo>
                    <a:pt x="1162336" y="2617851"/>
                    <a:pt x="1056418" y="2511933"/>
                    <a:pt x="1056418" y="2381345"/>
                  </a:cubicBezTo>
                  <a:lnTo>
                    <a:pt x="1056418" y="0"/>
                  </a:lnTo>
                  <a:lnTo>
                    <a:pt x="982313" y="0"/>
                  </a:lnTo>
                  <a:lnTo>
                    <a:pt x="0" y="444817"/>
                  </a:lnTo>
                  <a:lnTo>
                    <a:pt x="40576" y="520732"/>
                  </a:lnTo>
                  <a:cubicBezTo>
                    <a:pt x="40576" y="520732"/>
                    <a:pt x="102394" y="497776"/>
                    <a:pt x="215360" y="451866"/>
                  </a:cubicBezTo>
                  <a:cubicBezTo>
                    <a:pt x="328327" y="405955"/>
                    <a:pt x="473107" y="503015"/>
                    <a:pt x="473107" y="646081"/>
                  </a:cubicBezTo>
                  <a:lnTo>
                    <a:pt x="473107" y="2381250"/>
                  </a:lnTo>
                  <a:cubicBezTo>
                    <a:pt x="473107" y="2511838"/>
                    <a:pt x="367189" y="2617756"/>
                    <a:pt x="236601" y="2617756"/>
                  </a:cubicBezTo>
                  <a:lnTo>
                    <a:pt x="37148" y="2617756"/>
                  </a:lnTo>
                  <a:close/>
                </a:path>
              </a:pathLst>
            </a:custGeom>
            <a:solidFill>
              <a:srgbClr val="AFAFA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</p:grpSp>
      <p:sp>
        <p:nvSpPr>
          <p:cNvPr id="2" name="Obdélník 1">
            <a:extLst>
              <a:ext uri="{FF2B5EF4-FFF2-40B4-BE49-F238E27FC236}">
                <a16:creationId xmlns:a16="http://schemas.microsoft.com/office/drawing/2014/main" id="{A16982C7-FAFB-4696-0641-24F3630B8490}"/>
              </a:ext>
            </a:extLst>
          </p:cNvPr>
          <p:cNvSpPr/>
          <p:nvPr/>
        </p:nvSpPr>
        <p:spPr>
          <a:xfrm>
            <a:off x="0" y="0"/>
            <a:ext cx="2006082" cy="438539"/>
          </a:xfrm>
          <a:prstGeom prst="rect">
            <a:avLst/>
          </a:prstGeom>
          <a:gradFill>
            <a:gsLst>
              <a:gs pos="2000">
                <a:schemeClr val="accent2"/>
              </a:gs>
              <a:gs pos="10000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S ANIMACÍ</a:t>
            </a:r>
          </a:p>
        </p:txBody>
      </p:sp>
    </p:spTree>
    <p:extLst>
      <p:ext uri="{BB962C8B-B14F-4D97-AF65-F5344CB8AC3E}">
        <p14:creationId xmlns:p14="http://schemas.microsoft.com/office/powerpoint/2010/main" val="336225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Skupina 14">
            <a:extLst>
              <a:ext uri="{FF2B5EF4-FFF2-40B4-BE49-F238E27FC236}">
                <a16:creationId xmlns:a16="http://schemas.microsoft.com/office/drawing/2014/main" id="{116772CA-6F01-4A63-DA91-8498A25E804E}"/>
              </a:ext>
            </a:extLst>
          </p:cNvPr>
          <p:cNvGrpSpPr/>
          <p:nvPr/>
        </p:nvGrpSpPr>
        <p:grpSpPr>
          <a:xfrm>
            <a:off x="0" y="4764201"/>
            <a:ext cx="12192000" cy="282447"/>
            <a:chOff x="-340442" y="2041209"/>
            <a:chExt cx="25105442" cy="282447"/>
          </a:xfrm>
        </p:grpSpPr>
        <p:sp>
          <p:nvSpPr>
            <p:cNvPr id="211" name="Volný tvar: obrazec 83">
              <a:extLst>
                <a:ext uri="{FF2B5EF4-FFF2-40B4-BE49-F238E27FC236}">
                  <a16:creationId xmlns:a16="http://schemas.microsoft.com/office/drawing/2014/main" id="{BA488595-BFB0-1D87-94AF-3B0D15955255}"/>
                </a:ext>
              </a:extLst>
            </p:cNvPr>
            <p:cNvSpPr/>
            <p:nvPr/>
          </p:nvSpPr>
          <p:spPr>
            <a:xfrm>
              <a:off x="-340442" y="2094104"/>
              <a:ext cx="25105440" cy="229552"/>
            </a:xfrm>
            <a:custGeom>
              <a:avLst/>
              <a:gdLst>
                <a:gd name="connsiteX0" fmla="*/ 0 w 12062015"/>
                <a:gd name="connsiteY0" fmla="*/ 0 h 229552"/>
                <a:gd name="connsiteX1" fmla="*/ 12062016 w 12062015"/>
                <a:gd name="connsiteY1" fmla="*/ 0 h 229552"/>
                <a:gd name="connsiteX2" fmla="*/ 12062016 w 12062015"/>
                <a:gd name="connsiteY2" fmla="*/ 229553 h 229552"/>
                <a:gd name="connsiteX3" fmla="*/ 0 w 12062015"/>
                <a:gd name="connsiteY3" fmla="*/ 229553 h 2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2015" h="229552">
                  <a:moveTo>
                    <a:pt x="0" y="0"/>
                  </a:moveTo>
                  <a:lnTo>
                    <a:pt x="12062016" y="0"/>
                  </a:lnTo>
                  <a:lnTo>
                    <a:pt x="12062016" y="229553"/>
                  </a:lnTo>
                  <a:lnTo>
                    <a:pt x="0" y="229553"/>
                  </a:lnTo>
                  <a:close/>
                </a:path>
              </a:pathLst>
            </a:custGeom>
            <a:solidFill>
              <a:srgbClr val="59595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grpSp>
          <p:nvGrpSpPr>
            <p:cNvPr id="212" name="Skupina 12">
              <a:extLst>
                <a:ext uri="{FF2B5EF4-FFF2-40B4-BE49-F238E27FC236}">
                  <a16:creationId xmlns:a16="http://schemas.microsoft.com/office/drawing/2014/main" id="{7A2F7944-D5CC-A479-6F52-562C622CFAF5}"/>
                </a:ext>
              </a:extLst>
            </p:cNvPr>
            <p:cNvGrpSpPr/>
            <p:nvPr/>
          </p:nvGrpSpPr>
          <p:grpSpPr>
            <a:xfrm>
              <a:off x="-340442" y="2041209"/>
              <a:ext cx="25105442" cy="282193"/>
              <a:chOff x="-340442" y="2041209"/>
              <a:chExt cx="25105442" cy="282193"/>
            </a:xfrm>
          </p:grpSpPr>
          <p:sp>
            <p:nvSpPr>
              <p:cNvPr id="213" name="Volný tvar: obrazec 84">
                <a:extLst>
                  <a:ext uri="{FF2B5EF4-FFF2-40B4-BE49-F238E27FC236}">
                    <a16:creationId xmlns:a16="http://schemas.microsoft.com/office/drawing/2014/main" id="{A4C9C4CF-C631-DB5D-23BE-CEC317ADF212}"/>
                  </a:ext>
                </a:extLst>
              </p:cNvPr>
              <p:cNvSpPr/>
              <p:nvPr/>
            </p:nvSpPr>
            <p:spPr>
              <a:xfrm>
                <a:off x="-340442" y="2069784"/>
                <a:ext cx="25105440" cy="253618"/>
              </a:xfrm>
              <a:custGeom>
                <a:avLst/>
                <a:gdLst>
                  <a:gd name="connsiteX0" fmla="*/ 0 w 12062015"/>
                  <a:gd name="connsiteY0" fmla="*/ 0 h 253618"/>
                  <a:gd name="connsiteX1" fmla="*/ 12062016 w 12062015"/>
                  <a:gd name="connsiteY1" fmla="*/ 0 h 253618"/>
                  <a:gd name="connsiteX2" fmla="*/ 12062016 w 12062015"/>
                  <a:gd name="connsiteY2" fmla="*/ 253619 h 253618"/>
                  <a:gd name="connsiteX3" fmla="*/ 0 w 12062015"/>
                  <a:gd name="connsiteY3" fmla="*/ 253619 h 253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62015" h="253618">
                    <a:moveTo>
                      <a:pt x="0" y="0"/>
                    </a:moveTo>
                    <a:lnTo>
                      <a:pt x="12062016" y="0"/>
                    </a:lnTo>
                    <a:lnTo>
                      <a:pt x="12062016" y="253619"/>
                    </a:lnTo>
                    <a:lnTo>
                      <a:pt x="0" y="253619"/>
                    </a:lnTo>
                    <a:close/>
                  </a:path>
                </a:pathLst>
              </a:custGeom>
              <a:solidFill>
                <a:srgbClr val="07070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grpSp>
            <p:nvGrpSpPr>
              <p:cNvPr id="214" name="Skupina 6">
                <a:extLst>
                  <a:ext uri="{FF2B5EF4-FFF2-40B4-BE49-F238E27FC236}">
                    <a16:creationId xmlns:a16="http://schemas.microsoft.com/office/drawing/2014/main" id="{A291AAC3-AA28-B1F6-DBF5-DCE9D53F99A9}"/>
                  </a:ext>
                </a:extLst>
              </p:cNvPr>
              <p:cNvGrpSpPr/>
              <p:nvPr/>
            </p:nvGrpSpPr>
            <p:grpSpPr>
              <a:xfrm>
                <a:off x="-340442" y="2041209"/>
                <a:ext cx="25105442" cy="253618"/>
                <a:chOff x="-340442" y="2041209"/>
                <a:chExt cx="25105442" cy="253618"/>
              </a:xfrm>
            </p:grpSpPr>
            <p:sp>
              <p:nvSpPr>
                <p:cNvPr id="215" name="Volný tvar: obrazec 85">
                  <a:extLst>
                    <a:ext uri="{FF2B5EF4-FFF2-40B4-BE49-F238E27FC236}">
                      <a16:creationId xmlns:a16="http://schemas.microsoft.com/office/drawing/2014/main" id="{1C9DE3B2-FBBE-6D19-7EEF-FA571B8BF4A0}"/>
                    </a:ext>
                  </a:extLst>
                </p:cNvPr>
                <p:cNvSpPr/>
                <p:nvPr/>
              </p:nvSpPr>
              <p:spPr>
                <a:xfrm>
                  <a:off x="-340442" y="2041209"/>
                  <a:ext cx="25105440" cy="253618"/>
                </a:xfrm>
                <a:custGeom>
                  <a:avLst/>
                  <a:gdLst>
                    <a:gd name="connsiteX0" fmla="*/ 0 w 12062015"/>
                    <a:gd name="connsiteY0" fmla="*/ 0 h 253618"/>
                    <a:gd name="connsiteX1" fmla="*/ 12062016 w 12062015"/>
                    <a:gd name="connsiteY1" fmla="*/ 0 h 253618"/>
                    <a:gd name="connsiteX2" fmla="*/ 12062016 w 12062015"/>
                    <a:gd name="connsiteY2" fmla="*/ 253619 h 253618"/>
                    <a:gd name="connsiteX3" fmla="*/ 0 w 12062015"/>
                    <a:gd name="connsiteY3" fmla="*/ 253619 h 253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62015" h="253618">
                      <a:moveTo>
                        <a:pt x="0" y="0"/>
                      </a:moveTo>
                      <a:lnTo>
                        <a:pt x="12062016" y="0"/>
                      </a:lnTo>
                      <a:lnTo>
                        <a:pt x="12062016" y="253619"/>
                      </a:lnTo>
                      <a:lnTo>
                        <a:pt x="0" y="253619"/>
                      </a:lnTo>
                      <a:close/>
                    </a:path>
                  </a:pathLst>
                </a:custGeom>
                <a:gradFill flip="none" rotWithShape="1">
                  <a:gsLst>
                    <a:gs pos="50000">
                      <a:srgbClr val="3A3A3A"/>
                    </a:gs>
                    <a:gs pos="0">
                      <a:srgbClr val="232323"/>
                    </a:gs>
                    <a:gs pos="100000">
                      <a:srgbClr val="212121"/>
                    </a:gs>
                  </a:gsLst>
                  <a:lin ang="5400000" scaled="1"/>
                  <a:tileRect/>
                </a:gra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  <p:grpSp>
              <p:nvGrpSpPr>
                <p:cNvPr id="216" name="Grafický objekt 10">
                  <a:extLst>
                    <a:ext uri="{FF2B5EF4-FFF2-40B4-BE49-F238E27FC236}">
                      <a16:creationId xmlns:a16="http://schemas.microsoft.com/office/drawing/2014/main" id="{4A36424A-6A55-B30E-D7EA-E5C141D65F80}"/>
                    </a:ext>
                  </a:extLst>
                </p:cNvPr>
                <p:cNvGrpSpPr/>
                <p:nvPr/>
              </p:nvGrpSpPr>
              <p:grpSpPr>
                <a:xfrm>
                  <a:off x="-340442" y="2170685"/>
                  <a:ext cx="25105442" cy="6350"/>
                  <a:chOff x="129984" y="3351339"/>
                  <a:chExt cx="12062016" cy="6350"/>
                </a:xfrm>
              </p:grpSpPr>
              <p:sp>
                <p:nvSpPr>
                  <p:cNvPr id="217" name="Volný tvar: obrazec 87">
                    <a:extLst>
                      <a:ext uri="{FF2B5EF4-FFF2-40B4-BE49-F238E27FC236}">
                        <a16:creationId xmlns:a16="http://schemas.microsoft.com/office/drawing/2014/main" id="{2775A55A-5372-5A31-5F24-2E016C3DEAB2}"/>
                      </a:ext>
                    </a:extLst>
                  </p:cNvPr>
                  <p:cNvSpPr/>
                  <p:nvPr/>
                </p:nvSpPr>
                <p:spPr>
                  <a:xfrm>
                    <a:off x="129984" y="3351339"/>
                    <a:ext cx="38100" cy="6350"/>
                  </a:xfrm>
                  <a:custGeom>
                    <a:avLst/>
                    <a:gdLst>
                      <a:gd name="connsiteX0" fmla="*/ 0 w 38100"/>
                      <a:gd name="connsiteY0" fmla="*/ 0 h 6350"/>
                      <a:gd name="connsiteX1" fmla="*/ 38100 w 38100"/>
                      <a:gd name="connsiteY1" fmla="*/ 0 h 6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100" h="6350">
                        <a:moveTo>
                          <a:pt x="0" y="0"/>
                        </a:moveTo>
                        <a:lnTo>
                          <a:pt x="38100" y="0"/>
                        </a:lnTo>
                      </a:path>
                    </a:pathLst>
                  </a:custGeom>
                  <a:ln w="6350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218" name="Volný tvar: obrazec 88">
                    <a:extLst>
                      <a:ext uri="{FF2B5EF4-FFF2-40B4-BE49-F238E27FC236}">
                        <a16:creationId xmlns:a16="http://schemas.microsoft.com/office/drawing/2014/main" id="{4653E9AC-7E90-4AE0-139D-0F8EDE09B3C6}"/>
                      </a:ext>
                    </a:extLst>
                  </p:cNvPr>
                  <p:cNvSpPr/>
                  <p:nvPr/>
                </p:nvSpPr>
                <p:spPr>
                  <a:xfrm>
                    <a:off x="244411" y="3351339"/>
                    <a:ext cx="11871325" cy="6350"/>
                  </a:xfrm>
                  <a:custGeom>
                    <a:avLst/>
                    <a:gdLst>
                      <a:gd name="connsiteX0" fmla="*/ 0 w 11871325"/>
                      <a:gd name="connsiteY0" fmla="*/ 0 h 6350"/>
                      <a:gd name="connsiteX1" fmla="*/ 11871325 w 11871325"/>
                      <a:gd name="connsiteY1" fmla="*/ 0 h 6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871325" h="6350">
                        <a:moveTo>
                          <a:pt x="0" y="0"/>
                        </a:moveTo>
                        <a:lnTo>
                          <a:pt x="11871325" y="0"/>
                        </a:lnTo>
                      </a:path>
                    </a:pathLst>
                  </a:custGeom>
                  <a:ln w="6350" cap="flat">
                    <a:solidFill>
                      <a:srgbClr val="FFFFFF"/>
                    </a:solidFill>
                    <a:custDash>
                      <a:ds d="901688" sp="901688"/>
                    </a:custDash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219" name="Volný tvar: obrazec 89">
                    <a:extLst>
                      <a:ext uri="{FF2B5EF4-FFF2-40B4-BE49-F238E27FC236}">
                        <a16:creationId xmlns:a16="http://schemas.microsoft.com/office/drawing/2014/main" id="{3A8A2A87-7057-BEE5-E4D2-1A092C86F089}"/>
                      </a:ext>
                    </a:extLst>
                  </p:cNvPr>
                  <p:cNvSpPr/>
                  <p:nvPr/>
                </p:nvSpPr>
                <p:spPr>
                  <a:xfrm>
                    <a:off x="12153900" y="3351339"/>
                    <a:ext cx="38100" cy="6350"/>
                  </a:xfrm>
                  <a:custGeom>
                    <a:avLst/>
                    <a:gdLst>
                      <a:gd name="connsiteX0" fmla="*/ 0 w 38100"/>
                      <a:gd name="connsiteY0" fmla="*/ 0 h 6350"/>
                      <a:gd name="connsiteX1" fmla="*/ 38100 w 38100"/>
                      <a:gd name="connsiteY1" fmla="*/ 0 h 6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100" h="6350">
                        <a:moveTo>
                          <a:pt x="0" y="0"/>
                        </a:moveTo>
                        <a:lnTo>
                          <a:pt x="38100" y="0"/>
                        </a:lnTo>
                      </a:path>
                    </a:pathLst>
                  </a:custGeom>
                  <a:ln w="6350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</p:grpSp>
          </p:grpSp>
        </p:grpSp>
      </p:grpSp>
      <p:grpSp>
        <p:nvGrpSpPr>
          <p:cNvPr id="200" name="Skupina 14">
            <a:extLst>
              <a:ext uri="{FF2B5EF4-FFF2-40B4-BE49-F238E27FC236}">
                <a16:creationId xmlns:a16="http://schemas.microsoft.com/office/drawing/2014/main" id="{388A1630-4D14-6436-B2BD-33D74243C47A}"/>
              </a:ext>
            </a:extLst>
          </p:cNvPr>
          <p:cNvGrpSpPr/>
          <p:nvPr/>
        </p:nvGrpSpPr>
        <p:grpSpPr>
          <a:xfrm>
            <a:off x="0" y="2832621"/>
            <a:ext cx="12192000" cy="282447"/>
            <a:chOff x="-340442" y="2041209"/>
            <a:chExt cx="25105442" cy="282447"/>
          </a:xfrm>
        </p:grpSpPr>
        <p:sp>
          <p:nvSpPr>
            <p:cNvPr id="201" name="Volný tvar: obrazec 83">
              <a:extLst>
                <a:ext uri="{FF2B5EF4-FFF2-40B4-BE49-F238E27FC236}">
                  <a16:creationId xmlns:a16="http://schemas.microsoft.com/office/drawing/2014/main" id="{5636259A-6E3F-DC9A-15C8-105C0B01405B}"/>
                </a:ext>
              </a:extLst>
            </p:cNvPr>
            <p:cNvSpPr/>
            <p:nvPr/>
          </p:nvSpPr>
          <p:spPr>
            <a:xfrm>
              <a:off x="-340442" y="2094104"/>
              <a:ext cx="25105440" cy="229552"/>
            </a:xfrm>
            <a:custGeom>
              <a:avLst/>
              <a:gdLst>
                <a:gd name="connsiteX0" fmla="*/ 0 w 12062015"/>
                <a:gd name="connsiteY0" fmla="*/ 0 h 229552"/>
                <a:gd name="connsiteX1" fmla="*/ 12062016 w 12062015"/>
                <a:gd name="connsiteY1" fmla="*/ 0 h 229552"/>
                <a:gd name="connsiteX2" fmla="*/ 12062016 w 12062015"/>
                <a:gd name="connsiteY2" fmla="*/ 229553 h 229552"/>
                <a:gd name="connsiteX3" fmla="*/ 0 w 12062015"/>
                <a:gd name="connsiteY3" fmla="*/ 229553 h 2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2015" h="229552">
                  <a:moveTo>
                    <a:pt x="0" y="0"/>
                  </a:moveTo>
                  <a:lnTo>
                    <a:pt x="12062016" y="0"/>
                  </a:lnTo>
                  <a:lnTo>
                    <a:pt x="12062016" y="229553"/>
                  </a:lnTo>
                  <a:lnTo>
                    <a:pt x="0" y="229553"/>
                  </a:lnTo>
                  <a:close/>
                </a:path>
              </a:pathLst>
            </a:custGeom>
            <a:solidFill>
              <a:srgbClr val="59595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grpSp>
          <p:nvGrpSpPr>
            <p:cNvPr id="202" name="Skupina 12">
              <a:extLst>
                <a:ext uri="{FF2B5EF4-FFF2-40B4-BE49-F238E27FC236}">
                  <a16:creationId xmlns:a16="http://schemas.microsoft.com/office/drawing/2014/main" id="{9CE9054A-1C94-B161-C356-E8BDEE404C6E}"/>
                </a:ext>
              </a:extLst>
            </p:cNvPr>
            <p:cNvGrpSpPr/>
            <p:nvPr/>
          </p:nvGrpSpPr>
          <p:grpSpPr>
            <a:xfrm>
              <a:off x="-340442" y="2041209"/>
              <a:ext cx="25105442" cy="282193"/>
              <a:chOff x="-340442" y="2041209"/>
              <a:chExt cx="25105442" cy="282193"/>
            </a:xfrm>
          </p:grpSpPr>
          <p:sp>
            <p:nvSpPr>
              <p:cNvPr id="203" name="Volný tvar: obrazec 84">
                <a:extLst>
                  <a:ext uri="{FF2B5EF4-FFF2-40B4-BE49-F238E27FC236}">
                    <a16:creationId xmlns:a16="http://schemas.microsoft.com/office/drawing/2014/main" id="{EE54D98F-9694-0FBC-659E-E25876D0DC4C}"/>
                  </a:ext>
                </a:extLst>
              </p:cNvPr>
              <p:cNvSpPr/>
              <p:nvPr/>
            </p:nvSpPr>
            <p:spPr>
              <a:xfrm>
                <a:off x="-340442" y="2069784"/>
                <a:ext cx="25105440" cy="253618"/>
              </a:xfrm>
              <a:custGeom>
                <a:avLst/>
                <a:gdLst>
                  <a:gd name="connsiteX0" fmla="*/ 0 w 12062015"/>
                  <a:gd name="connsiteY0" fmla="*/ 0 h 253618"/>
                  <a:gd name="connsiteX1" fmla="*/ 12062016 w 12062015"/>
                  <a:gd name="connsiteY1" fmla="*/ 0 h 253618"/>
                  <a:gd name="connsiteX2" fmla="*/ 12062016 w 12062015"/>
                  <a:gd name="connsiteY2" fmla="*/ 253619 h 253618"/>
                  <a:gd name="connsiteX3" fmla="*/ 0 w 12062015"/>
                  <a:gd name="connsiteY3" fmla="*/ 253619 h 253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62015" h="253618">
                    <a:moveTo>
                      <a:pt x="0" y="0"/>
                    </a:moveTo>
                    <a:lnTo>
                      <a:pt x="12062016" y="0"/>
                    </a:lnTo>
                    <a:lnTo>
                      <a:pt x="12062016" y="253619"/>
                    </a:lnTo>
                    <a:lnTo>
                      <a:pt x="0" y="253619"/>
                    </a:lnTo>
                    <a:close/>
                  </a:path>
                </a:pathLst>
              </a:custGeom>
              <a:solidFill>
                <a:srgbClr val="07070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grpSp>
            <p:nvGrpSpPr>
              <p:cNvPr id="204" name="Skupina 6">
                <a:extLst>
                  <a:ext uri="{FF2B5EF4-FFF2-40B4-BE49-F238E27FC236}">
                    <a16:creationId xmlns:a16="http://schemas.microsoft.com/office/drawing/2014/main" id="{49F49278-79FE-77AC-FF09-31A41B09FCC4}"/>
                  </a:ext>
                </a:extLst>
              </p:cNvPr>
              <p:cNvGrpSpPr/>
              <p:nvPr/>
            </p:nvGrpSpPr>
            <p:grpSpPr>
              <a:xfrm>
                <a:off x="-340442" y="2041209"/>
                <a:ext cx="25105442" cy="253618"/>
                <a:chOff x="-340442" y="2041209"/>
                <a:chExt cx="25105442" cy="253618"/>
              </a:xfrm>
            </p:grpSpPr>
            <p:sp>
              <p:nvSpPr>
                <p:cNvPr id="205" name="Volný tvar: obrazec 85">
                  <a:extLst>
                    <a:ext uri="{FF2B5EF4-FFF2-40B4-BE49-F238E27FC236}">
                      <a16:creationId xmlns:a16="http://schemas.microsoft.com/office/drawing/2014/main" id="{0471435B-AAD4-9626-ECB8-355D5CE4A761}"/>
                    </a:ext>
                  </a:extLst>
                </p:cNvPr>
                <p:cNvSpPr/>
                <p:nvPr/>
              </p:nvSpPr>
              <p:spPr>
                <a:xfrm>
                  <a:off x="-340442" y="2041209"/>
                  <a:ext cx="25105440" cy="253618"/>
                </a:xfrm>
                <a:custGeom>
                  <a:avLst/>
                  <a:gdLst>
                    <a:gd name="connsiteX0" fmla="*/ 0 w 12062015"/>
                    <a:gd name="connsiteY0" fmla="*/ 0 h 253618"/>
                    <a:gd name="connsiteX1" fmla="*/ 12062016 w 12062015"/>
                    <a:gd name="connsiteY1" fmla="*/ 0 h 253618"/>
                    <a:gd name="connsiteX2" fmla="*/ 12062016 w 12062015"/>
                    <a:gd name="connsiteY2" fmla="*/ 253619 h 253618"/>
                    <a:gd name="connsiteX3" fmla="*/ 0 w 12062015"/>
                    <a:gd name="connsiteY3" fmla="*/ 253619 h 253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62015" h="253618">
                      <a:moveTo>
                        <a:pt x="0" y="0"/>
                      </a:moveTo>
                      <a:lnTo>
                        <a:pt x="12062016" y="0"/>
                      </a:lnTo>
                      <a:lnTo>
                        <a:pt x="12062016" y="253619"/>
                      </a:lnTo>
                      <a:lnTo>
                        <a:pt x="0" y="253619"/>
                      </a:lnTo>
                      <a:close/>
                    </a:path>
                  </a:pathLst>
                </a:custGeom>
                <a:gradFill flip="none" rotWithShape="1">
                  <a:gsLst>
                    <a:gs pos="50000">
                      <a:srgbClr val="3A3A3A"/>
                    </a:gs>
                    <a:gs pos="0">
                      <a:srgbClr val="232323"/>
                    </a:gs>
                    <a:gs pos="100000">
                      <a:srgbClr val="212121"/>
                    </a:gs>
                  </a:gsLst>
                  <a:lin ang="5400000" scaled="1"/>
                  <a:tileRect/>
                </a:gra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  <p:grpSp>
              <p:nvGrpSpPr>
                <p:cNvPr id="206" name="Grafický objekt 10">
                  <a:extLst>
                    <a:ext uri="{FF2B5EF4-FFF2-40B4-BE49-F238E27FC236}">
                      <a16:creationId xmlns:a16="http://schemas.microsoft.com/office/drawing/2014/main" id="{907FFC0B-FAC1-8FD2-1889-6D103283645C}"/>
                    </a:ext>
                  </a:extLst>
                </p:cNvPr>
                <p:cNvGrpSpPr/>
                <p:nvPr/>
              </p:nvGrpSpPr>
              <p:grpSpPr>
                <a:xfrm>
                  <a:off x="-340442" y="2170685"/>
                  <a:ext cx="25105442" cy="6350"/>
                  <a:chOff x="129984" y="3351339"/>
                  <a:chExt cx="12062016" cy="6350"/>
                </a:xfrm>
              </p:grpSpPr>
              <p:sp>
                <p:nvSpPr>
                  <p:cNvPr id="207" name="Volný tvar: obrazec 87">
                    <a:extLst>
                      <a:ext uri="{FF2B5EF4-FFF2-40B4-BE49-F238E27FC236}">
                        <a16:creationId xmlns:a16="http://schemas.microsoft.com/office/drawing/2014/main" id="{1B3E7F2A-23F3-EA3C-69D5-C3A1C0130A2A}"/>
                      </a:ext>
                    </a:extLst>
                  </p:cNvPr>
                  <p:cNvSpPr/>
                  <p:nvPr/>
                </p:nvSpPr>
                <p:spPr>
                  <a:xfrm>
                    <a:off x="129984" y="3351339"/>
                    <a:ext cx="38100" cy="6350"/>
                  </a:xfrm>
                  <a:custGeom>
                    <a:avLst/>
                    <a:gdLst>
                      <a:gd name="connsiteX0" fmla="*/ 0 w 38100"/>
                      <a:gd name="connsiteY0" fmla="*/ 0 h 6350"/>
                      <a:gd name="connsiteX1" fmla="*/ 38100 w 38100"/>
                      <a:gd name="connsiteY1" fmla="*/ 0 h 6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100" h="6350">
                        <a:moveTo>
                          <a:pt x="0" y="0"/>
                        </a:moveTo>
                        <a:lnTo>
                          <a:pt x="38100" y="0"/>
                        </a:lnTo>
                      </a:path>
                    </a:pathLst>
                  </a:custGeom>
                  <a:ln w="6350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208" name="Volný tvar: obrazec 88">
                    <a:extLst>
                      <a:ext uri="{FF2B5EF4-FFF2-40B4-BE49-F238E27FC236}">
                        <a16:creationId xmlns:a16="http://schemas.microsoft.com/office/drawing/2014/main" id="{AC949B67-9057-E180-B052-3F3AC49CAC59}"/>
                      </a:ext>
                    </a:extLst>
                  </p:cNvPr>
                  <p:cNvSpPr/>
                  <p:nvPr/>
                </p:nvSpPr>
                <p:spPr>
                  <a:xfrm>
                    <a:off x="244411" y="3351339"/>
                    <a:ext cx="11871325" cy="6350"/>
                  </a:xfrm>
                  <a:custGeom>
                    <a:avLst/>
                    <a:gdLst>
                      <a:gd name="connsiteX0" fmla="*/ 0 w 11871325"/>
                      <a:gd name="connsiteY0" fmla="*/ 0 h 6350"/>
                      <a:gd name="connsiteX1" fmla="*/ 11871325 w 11871325"/>
                      <a:gd name="connsiteY1" fmla="*/ 0 h 6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871325" h="6350">
                        <a:moveTo>
                          <a:pt x="0" y="0"/>
                        </a:moveTo>
                        <a:lnTo>
                          <a:pt x="11871325" y="0"/>
                        </a:lnTo>
                      </a:path>
                    </a:pathLst>
                  </a:custGeom>
                  <a:ln w="6350" cap="flat">
                    <a:solidFill>
                      <a:srgbClr val="FFFFFF"/>
                    </a:solidFill>
                    <a:custDash>
                      <a:ds d="901688" sp="901688"/>
                    </a:custDash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209" name="Volný tvar: obrazec 89">
                    <a:extLst>
                      <a:ext uri="{FF2B5EF4-FFF2-40B4-BE49-F238E27FC236}">
                        <a16:creationId xmlns:a16="http://schemas.microsoft.com/office/drawing/2014/main" id="{CE3B0765-EB91-9785-F9C9-486796522679}"/>
                      </a:ext>
                    </a:extLst>
                  </p:cNvPr>
                  <p:cNvSpPr/>
                  <p:nvPr/>
                </p:nvSpPr>
                <p:spPr>
                  <a:xfrm>
                    <a:off x="12153900" y="3351339"/>
                    <a:ext cx="38100" cy="6350"/>
                  </a:xfrm>
                  <a:custGeom>
                    <a:avLst/>
                    <a:gdLst>
                      <a:gd name="connsiteX0" fmla="*/ 0 w 38100"/>
                      <a:gd name="connsiteY0" fmla="*/ 0 h 6350"/>
                      <a:gd name="connsiteX1" fmla="*/ 38100 w 38100"/>
                      <a:gd name="connsiteY1" fmla="*/ 0 h 6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100" h="6350">
                        <a:moveTo>
                          <a:pt x="0" y="0"/>
                        </a:moveTo>
                        <a:lnTo>
                          <a:pt x="38100" y="0"/>
                        </a:lnTo>
                      </a:path>
                    </a:pathLst>
                  </a:custGeom>
                  <a:ln w="6350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</p:grpSp>
          </p:grpSp>
        </p:grpSp>
      </p:grpSp>
      <p:grpSp>
        <p:nvGrpSpPr>
          <p:cNvPr id="197" name="Červené auto">
            <a:extLst>
              <a:ext uri="{FF2B5EF4-FFF2-40B4-BE49-F238E27FC236}">
                <a16:creationId xmlns:a16="http://schemas.microsoft.com/office/drawing/2014/main" id="{E26BB983-372E-DCCD-1EFD-F70A09D2DBB0}"/>
              </a:ext>
            </a:extLst>
          </p:cNvPr>
          <p:cNvGrpSpPr/>
          <p:nvPr/>
        </p:nvGrpSpPr>
        <p:grpSpPr>
          <a:xfrm>
            <a:off x="7854915" y="2285127"/>
            <a:ext cx="2730354" cy="744737"/>
            <a:chOff x="-2924359" y="1493715"/>
            <a:chExt cx="2730354" cy="744737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28FD30E-4CED-0917-5B1C-61D905058708}"/>
                </a:ext>
              </a:extLst>
            </p:cNvPr>
            <p:cNvSpPr/>
            <p:nvPr/>
          </p:nvSpPr>
          <p:spPr>
            <a:xfrm>
              <a:off x="-1413407" y="1548448"/>
              <a:ext cx="738583" cy="321707"/>
            </a:xfrm>
            <a:custGeom>
              <a:avLst/>
              <a:gdLst>
                <a:gd name="connsiteX0" fmla="*/ 94795 w 738583"/>
                <a:gd name="connsiteY0" fmla="*/ 809 h 321707"/>
                <a:gd name="connsiteX1" fmla="*/ 84283 w 738583"/>
                <a:gd name="connsiteY1" fmla="*/ 0 h 321707"/>
                <a:gd name="connsiteX2" fmla="*/ 50010 w 738583"/>
                <a:gd name="connsiteY2" fmla="*/ 12440 h 321707"/>
                <a:gd name="connsiteX3" fmla="*/ 0 w 738583"/>
                <a:gd name="connsiteY3" fmla="*/ 201036 h 321707"/>
                <a:gd name="connsiteX4" fmla="*/ 23388 w 738583"/>
                <a:gd name="connsiteY4" fmla="*/ 294712 h 321707"/>
                <a:gd name="connsiteX5" fmla="*/ 232261 w 738583"/>
                <a:gd name="connsiteY5" fmla="*/ 321707 h 321707"/>
                <a:gd name="connsiteX6" fmla="*/ 617103 w 738583"/>
                <a:gd name="connsiteY6" fmla="*/ 312688 h 321707"/>
                <a:gd name="connsiteX7" fmla="*/ 676568 w 738583"/>
                <a:gd name="connsiteY7" fmla="*/ 256333 h 321707"/>
                <a:gd name="connsiteX8" fmla="*/ 738583 w 738583"/>
                <a:gd name="connsiteY8" fmla="*/ 56790 h 321707"/>
                <a:gd name="connsiteX9" fmla="*/ 738583 w 738583"/>
                <a:gd name="connsiteY9" fmla="*/ 43790 h 321707"/>
                <a:gd name="connsiteX10" fmla="*/ 708415 w 738583"/>
                <a:gd name="connsiteY10" fmla="*/ 41986 h 32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8583" h="321707">
                  <a:moveTo>
                    <a:pt x="94795" y="809"/>
                  </a:moveTo>
                  <a:lnTo>
                    <a:pt x="84283" y="0"/>
                  </a:lnTo>
                  <a:cubicBezTo>
                    <a:pt x="84283" y="0"/>
                    <a:pt x="50632" y="10512"/>
                    <a:pt x="50010" y="12440"/>
                  </a:cubicBezTo>
                  <a:cubicBezTo>
                    <a:pt x="49388" y="14369"/>
                    <a:pt x="0" y="201036"/>
                    <a:pt x="0" y="201036"/>
                  </a:cubicBezTo>
                  <a:lnTo>
                    <a:pt x="23388" y="294712"/>
                  </a:lnTo>
                  <a:lnTo>
                    <a:pt x="232261" y="321707"/>
                  </a:lnTo>
                  <a:lnTo>
                    <a:pt x="617103" y="312688"/>
                  </a:lnTo>
                  <a:lnTo>
                    <a:pt x="676568" y="256333"/>
                  </a:lnTo>
                  <a:lnTo>
                    <a:pt x="738583" y="56790"/>
                  </a:lnTo>
                  <a:lnTo>
                    <a:pt x="738583" y="43790"/>
                  </a:lnTo>
                  <a:lnTo>
                    <a:pt x="708415" y="41986"/>
                  </a:lnTo>
                </a:path>
              </a:pathLst>
            </a:custGeom>
            <a:solidFill>
              <a:srgbClr val="541119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E41570F-EF4B-E441-2008-6639DA708853}"/>
                </a:ext>
              </a:extLst>
            </p:cNvPr>
            <p:cNvSpPr/>
            <p:nvPr/>
          </p:nvSpPr>
          <p:spPr>
            <a:xfrm>
              <a:off x="-2131277" y="1536568"/>
              <a:ext cx="462843" cy="333276"/>
            </a:xfrm>
            <a:custGeom>
              <a:avLst/>
              <a:gdLst>
                <a:gd name="connsiteX0" fmla="*/ 22766 w 462843"/>
                <a:gd name="connsiteY0" fmla="*/ 0 h 333276"/>
                <a:gd name="connsiteX1" fmla="*/ 0 w 462843"/>
                <a:gd name="connsiteY1" fmla="*/ 2675 h 333276"/>
                <a:gd name="connsiteX2" fmla="*/ 4603 w 462843"/>
                <a:gd name="connsiteY2" fmla="*/ 188409 h 333276"/>
                <a:gd name="connsiteX3" fmla="*/ 37508 w 462843"/>
                <a:gd name="connsiteY3" fmla="*/ 308458 h 333276"/>
                <a:gd name="connsiteX4" fmla="*/ 141322 w 462843"/>
                <a:gd name="connsiteY4" fmla="*/ 333277 h 333276"/>
                <a:gd name="connsiteX5" fmla="*/ 330540 w 462843"/>
                <a:gd name="connsiteY5" fmla="*/ 333277 h 333276"/>
                <a:gd name="connsiteX6" fmla="*/ 400144 w 462843"/>
                <a:gd name="connsiteY6" fmla="*/ 309702 h 333276"/>
                <a:gd name="connsiteX7" fmla="*/ 449532 w 462843"/>
                <a:gd name="connsiteY7" fmla="*/ 242587 h 333276"/>
                <a:gd name="connsiteX8" fmla="*/ 462843 w 462843"/>
                <a:gd name="connsiteY8" fmla="*/ 199543 h 333276"/>
                <a:gd name="connsiteX9" fmla="*/ 447479 w 462843"/>
                <a:gd name="connsiteY9" fmla="*/ 188347 h 333276"/>
                <a:gd name="connsiteX10" fmla="*/ 442130 w 462843"/>
                <a:gd name="connsiteY10" fmla="*/ 201969 h 333276"/>
                <a:gd name="connsiteX11" fmla="*/ 433919 w 462843"/>
                <a:gd name="connsiteY11" fmla="*/ 207692 h 333276"/>
                <a:gd name="connsiteX12" fmla="*/ 387455 w 462843"/>
                <a:gd name="connsiteY12" fmla="*/ 260314 h 333276"/>
                <a:gd name="connsiteX13" fmla="*/ 130499 w 462843"/>
                <a:gd name="connsiteY13" fmla="*/ 263922 h 333276"/>
                <a:gd name="connsiteX14" fmla="*/ 83661 w 462843"/>
                <a:gd name="connsiteY14" fmla="*/ 140016 h 333276"/>
                <a:gd name="connsiteX15" fmla="*/ 48206 w 462843"/>
                <a:gd name="connsiteY15" fmla="*/ 38752 h 333276"/>
                <a:gd name="connsiteX16" fmla="*/ 38689 w 462843"/>
                <a:gd name="connsiteY16" fmla="*/ 7091 h 333276"/>
                <a:gd name="connsiteX17" fmla="*/ 22766 w 462843"/>
                <a:gd name="connsiteY17" fmla="*/ 0 h 33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2843" h="333276">
                  <a:moveTo>
                    <a:pt x="22766" y="0"/>
                  </a:moveTo>
                  <a:lnTo>
                    <a:pt x="0" y="2675"/>
                  </a:lnTo>
                  <a:lnTo>
                    <a:pt x="4603" y="188409"/>
                  </a:lnTo>
                  <a:lnTo>
                    <a:pt x="37508" y="308458"/>
                  </a:lnTo>
                  <a:lnTo>
                    <a:pt x="141322" y="333277"/>
                  </a:lnTo>
                  <a:lnTo>
                    <a:pt x="330540" y="333277"/>
                  </a:lnTo>
                  <a:lnTo>
                    <a:pt x="400144" y="309702"/>
                  </a:lnTo>
                  <a:lnTo>
                    <a:pt x="449532" y="242587"/>
                  </a:lnTo>
                  <a:cubicBezTo>
                    <a:pt x="449532" y="242587"/>
                    <a:pt x="462843" y="202093"/>
                    <a:pt x="462843" y="199543"/>
                  </a:cubicBezTo>
                  <a:cubicBezTo>
                    <a:pt x="462843" y="196993"/>
                    <a:pt x="447479" y="188347"/>
                    <a:pt x="447479" y="188347"/>
                  </a:cubicBezTo>
                  <a:lnTo>
                    <a:pt x="442130" y="201969"/>
                  </a:lnTo>
                  <a:lnTo>
                    <a:pt x="433919" y="207692"/>
                  </a:lnTo>
                  <a:lnTo>
                    <a:pt x="387455" y="260314"/>
                  </a:lnTo>
                  <a:cubicBezTo>
                    <a:pt x="387455" y="260314"/>
                    <a:pt x="132365" y="265104"/>
                    <a:pt x="130499" y="263922"/>
                  </a:cubicBezTo>
                  <a:cubicBezTo>
                    <a:pt x="128633" y="262740"/>
                    <a:pt x="83661" y="140016"/>
                    <a:pt x="83661" y="140016"/>
                  </a:cubicBezTo>
                  <a:cubicBezTo>
                    <a:pt x="83661" y="140016"/>
                    <a:pt x="48206" y="41924"/>
                    <a:pt x="48206" y="38752"/>
                  </a:cubicBezTo>
                  <a:cubicBezTo>
                    <a:pt x="48206" y="35579"/>
                    <a:pt x="38689" y="7091"/>
                    <a:pt x="38689" y="7091"/>
                  </a:cubicBezTo>
                  <a:lnTo>
                    <a:pt x="22766" y="0"/>
                  </a:lnTo>
                  <a:close/>
                </a:path>
              </a:pathLst>
            </a:custGeom>
            <a:solidFill>
              <a:srgbClr val="541119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F0C3D28-A27A-162F-D5BA-98AEC3EA60C7}"/>
                </a:ext>
              </a:extLst>
            </p:cNvPr>
            <p:cNvSpPr/>
            <p:nvPr/>
          </p:nvSpPr>
          <p:spPr>
            <a:xfrm>
              <a:off x="-736777" y="1661718"/>
              <a:ext cx="310013" cy="286065"/>
            </a:xfrm>
            <a:custGeom>
              <a:avLst/>
              <a:gdLst>
                <a:gd name="connsiteX0" fmla="*/ 11569 w 310013"/>
                <a:gd name="connsiteY0" fmla="*/ 279597 h 286065"/>
                <a:gd name="connsiteX1" fmla="*/ 230457 w 310013"/>
                <a:gd name="connsiteY1" fmla="*/ 286066 h 286065"/>
                <a:gd name="connsiteX2" fmla="*/ 310013 w 310013"/>
                <a:gd name="connsiteY2" fmla="*/ 44723 h 286065"/>
                <a:gd name="connsiteX3" fmla="*/ 244639 w 310013"/>
                <a:gd name="connsiteY3" fmla="*/ 0 h 286065"/>
                <a:gd name="connsiteX4" fmla="*/ 104872 w 310013"/>
                <a:gd name="connsiteY4" fmla="*/ 11818 h 286065"/>
                <a:gd name="connsiteX5" fmla="*/ 31847 w 310013"/>
                <a:gd name="connsiteY5" fmla="*/ 125772 h 286065"/>
                <a:gd name="connsiteX6" fmla="*/ 0 w 310013"/>
                <a:gd name="connsiteY6" fmla="*/ 239974 h 28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013" h="286065">
                  <a:moveTo>
                    <a:pt x="11569" y="279597"/>
                  </a:moveTo>
                  <a:lnTo>
                    <a:pt x="230457" y="286066"/>
                  </a:lnTo>
                  <a:lnTo>
                    <a:pt x="310013" y="44723"/>
                  </a:lnTo>
                  <a:lnTo>
                    <a:pt x="244639" y="0"/>
                  </a:lnTo>
                  <a:lnTo>
                    <a:pt x="104872" y="11818"/>
                  </a:lnTo>
                  <a:lnTo>
                    <a:pt x="31847" y="125772"/>
                  </a:lnTo>
                  <a:lnTo>
                    <a:pt x="0" y="239974"/>
                  </a:lnTo>
                  <a:close/>
                </a:path>
              </a:pathLst>
            </a:custGeom>
            <a:solidFill>
              <a:srgbClr val="541119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C08FFB5-7647-613C-DBDF-AB93F1083E66}"/>
                </a:ext>
              </a:extLst>
            </p:cNvPr>
            <p:cNvSpPr/>
            <p:nvPr/>
          </p:nvSpPr>
          <p:spPr>
            <a:xfrm>
              <a:off x="-2826755" y="1657115"/>
              <a:ext cx="604476" cy="349387"/>
            </a:xfrm>
            <a:custGeom>
              <a:avLst/>
              <a:gdLst>
                <a:gd name="connsiteX0" fmla="*/ 12876 w 604476"/>
                <a:gd name="connsiteY0" fmla="*/ 318348 h 349387"/>
                <a:gd name="connsiteX1" fmla="*/ 566285 w 604476"/>
                <a:gd name="connsiteY1" fmla="*/ 349387 h 349387"/>
                <a:gd name="connsiteX2" fmla="*/ 604476 w 604476"/>
                <a:gd name="connsiteY2" fmla="*/ 327990 h 349387"/>
                <a:gd name="connsiteX3" fmla="*/ 548868 w 604476"/>
                <a:gd name="connsiteY3" fmla="*/ 97470 h 349387"/>
                <a:gd name="connsiteX4" fmla="*/ 431742 w 604476"/>
                <a:gd name="connsiteY4" fmla="*/ 26498 h 349387"/>
                <a:gd name="connsiteX5" fmla="*/ 196620 w 604476"/>
                <a:gd name="connsiteY5" fmla="*/ 0 h 349387"/>
                <a:gd name="connsiteX6" fmla="*/ 82293 w 604476"/>
                <a:gd name="connsiteY6" fmla="*/ 75948 h 349387"/>
                <a:gd name="connsiteX7" fmla="*/ 0 w 604476"/>
                <a:gd name="connsiteY7" fmla="*/ 183308 h 349387"/>
                <a:gd name="connsiteX8" fmla="*/ 0 w 604476"/>
                <a:gd name="connsiteY8" fmla="*/ 287248 h 349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4476" h="349387">
                  <a:moveTo>
                    <a:pt x="12876" y="318348"/>
                  </a:moveTo>
                  <a:lnTo>
                    <a:pt x="566285" y="349387"/>
                  </a:lnTo>
                  <a:lnTo>
                    <a:pt x="604476" y="327990"/>
                  </a:lnTo>
                  <a:lnTo>
                    <a:pt x="548868" y="97470"/>
                  </a:lnTo>
                  <a:lnTo>
                    <a:pt x="431742" y="26498"/>
                  </a:lnTo>
                  <a:lnTo>
                    <a:pt x="196620" y="0"/>
                  </a:lnTo>
                  <a:lnTo>
                    <a:pt x="82293" y="75948"/>
                  </a:lnTo>
                  <a:lnTo>
                    <a:pt x="0" y="183308"/>
                  </a:lnTo>
                  <a:lnTo>
                    <a:pt x="0" y="287248"/>
                  </a:lnTo>
                  <a:close/>
                </a:path>
              </a:pathLst>
            </a:custGeom>
            <a:solidFill>
              <a:srgbClr val="541119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B37CD47-97B0-641B-BC61-604FD6336D98}"/>
                </a:ext>
              </a:extLst>
            </p:cNvPr>
            <p:cNvSpPr/>
            <p:nvPr/>
          </p:nvSpPr>
          <p:spPr>
            <a:xfrm>
              <a:off x="-2791424" y="1725039"/>
              <a:ext cx="513537" cy="513413"/>
            </a:xfrm>
            <a:custGeom>
              <a:avLst/>
              <a:gdLst>
                <a:gd name="connsiteX0" fmla="*/ 0 w 513537"/>
                <a:gd name="connsiteY0" fmla="*/ 256707 h 513413"/>
                <a:gd name="connsiteX1" fmla="*/ 256769 w 513537"/>
                <a:gd name="connsiteY1" fmla="*/ 513413 h 513413"/>
                <a:gd name="connsiteX2" fmla="*/ 513538 w 513537"/>
                <a:gd name="connsiteY2" fmla="*/ 256707 h 513413"/>
                <a:gd name="connsiteX3" fmla="*/ 256769 w 513537"/>
                <a:gd name="connsiteY3" fmla="*/ 0 h 513413"/>
                <a:gd name="connsiteX4" fmla="*/ 0 w 513537"/>
                <a:gd name="connsiteY4" fmla="*/ 256707 h 51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537" h="513413">
                  <a:moveTo>
                    <a:pt x="0" y="256707"/>
                  </a:moveTo>
                  <a:cubicBezTo>
                    <a:pt x="0" y="398464"/>
                    <a:pt x="114949" y="513413"/>
                    <a:pt x="256769" y="513413"/>
                  </a:cubicBezTo>
                  <a:cubicBezTo>
                    <a:pt x="398589" y="513413"/>
                    <a:pt x="513538" y="398464"/>
                    <a:pt x="513538" y="256707"/>
                  </a:cubicBezTo>
                  <a:cubicBezTo>
                    <a:pt x="513538" y="114949"/>
                    <a:pt x="398589" y="0"/>
                    <a:pt x="256769" y="0"/>
                  </a:cubicBezTo>
                  <a:cubicBezTo>
                    <a:pt x="114949" y="0"/>
                    <a:pt x="0" y="114949"/>
                    <a:pt x="0" y="256707"/>
                  </a:cubicBezTo>
                  <a:close/>
                </a:path>
              </a:pathLst>
            </a:custGeom>
            <a:solidFill>
              <a:srgbClr val="999999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97F81FBB-4155-0D52-F731-00515605523A}"/>
                </a:ext>
              </a:extLst>
            </p:cNvPr>
            <p:cNvSpPr/>
            <p:nvPr/>
          </p:nvSpPr>
          <p:spPr>
            <a:xfrm>
              <a:off x="-707542" y="1725039"/>
              <a:ext cx="513537" cy="513413"/>
            </a:xfrm>
            <a:custGeom>
              <a:avLst/>
              <a:gdLst>
                <a:gd name="connsiteX0" fmla="*/ 0 w 513537"/>
                <a:gd name="connsiteY0" fmla="*/ 256707 h 513413"/>
                <a:gd name="connsiteX1" fmla="*/ 256769 w 513537"/>
                <a:gd name="connsiteY1" fmla="*/ 513413 h 513413"/>
                <a:gd name="connsiteX2" fmla="*/ 513537 w 513537"/>
                <a:gd name="connsiteY2" fmla="*/ 256707 h 513413"/>
                <a:gd name="connsiteX3" fmla="*/ 256769 w 513537"/>
                <a:gd name="connsiteY3" fmla="*/ 0 h 513413"/>
                <a:gd name="connsiteX4" fmla="*/ 0 w 513537"/>
                <a:gd name="connsiteY4" fmla="*/ 256707 h 51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537" h="513413">
                  <a:moveTo>
                    <a:pt x="0" y="256707"/>
                  </a:moveTo>
                  <a:cubicBezTo>
                    <a:pt x="0" y="398464"/>
                    <a:pt x="114949" y="513413"/>
                    <a:pt x="256769" y="513413"/>
                  </a:cubicBezTo>
                  <a:cubicBezTo>
                    <a:pt x="398589" y="513413"/>
                    <a:pt x="513537" y="398464"/>
                    <a:pt x="513537" y="256707"/>
                  </a:cubicBezTo>
                  <a:cubicBezTo>
                    <a:pt x="513537" y="114949"/>
                    <a:pt x="398589" y="0"/>
                    <a:pt x="256769" y="0"/>
                  </a:cubicBezTo>
                  <a:cubicBezTo>
                    <a:pt x="114949" y="0"/>
                    <a:pt x="0" y="114949"/>
                    <a:pt x="0" y="256707"/>
                  </a:cubicBezTo>
                  <a:close/>
                </a:path>
              </a:pathLst>
            </a:custGeom>
            <a:solidFill>
              <a:srgbClr val="999999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20995E2-D88F-E415-EC33-009325A2A54D}"/>
                </a:ext>
              </a:extLst>
            </p:cNvPr>
            <p:cNvSpPr/>
            <p:nvPr/>
          </p:nvSpPr>
          <p:spPr>
            <a:xfrm>
              <a:off x="-2222279" y="1887821"/>
              <a:ext cx="1335782" cy="56168"/>
            </a:xfrm>
            <a:custGeom>
              <a:avLst/>
              <a:gdLst>
                <a:gd name="connsiteX0" fmla="*/ 0 w 1335782"/>
                <a:gd name="connsiteY0" fmla="*/ 0 h 56168"/>
                <a:gd name="connsiteX1" fmla="*/ 1335782 w 1335782"/>
                <a:gd name="connsiteY1" fmla="*/ 0 h 56168"/>
                <a:gd name="connsiteX2" fmla="*/ 1335782 w 1335782"/>
                <a:gd name="connsiteY2" fmla="*/ 56168 h 56168"/>
                <a:gd name="connsiteX3" fmla="*/ 0 w 1335782"/>
                <a:gd name="connsiteY3" fmla="*/ 56168 h 5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5782" h="56168">
                  <a:moveTo>
                    <a:pt x="0" y="0"/>
                  </a:moveTo>
                  <a:lnTo>
                    <a:pt x="1335782" y="0"/>
                  </a:lnTo>
                  <a:lnTo>
                    <a:pt x="1335782" y="56168"/>
                  </a:lnTo>
                  <a:lnTo>
                    <a:pt x="0" y="56168"/>
                  </a:lnTo>
                  <a:close/>
                </a:path>
              </a:pathLst>
            </a:custGeom>
            <a:solidFill>
              <a:schemeClr val="accent3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C5227B7-725A-FDEC-6B70-0ADFD8F84EFC}"/>
                </a:ext>
              </a:extLst>
            </p:cNvPr>
            <p:cNvSpPr/>
            <p:nvPr/>
          </p:nvSpPr>
          <p:spPr>
            <a:xfrm rot="10800000">
              <a:off x="-1187901" y="1657457"/>
              <a:ext cx="384717" cy="156810"/>
            </a:xfrm>
            <a:custGeom>
              <a:avLst/>
              <a:gdLst>
                <a:gd name="connsiteX0" fmla="*/ 0 w 384717"/>
                <a:gd name="connsiteY0" fmla="*/ 0 h 156810"/>
                <a:gd name="connsiteX1" fmla="*/ 384718 w 384717"/>
                <a:gd name="connsiteY1" fmla="*/ 0 h 156810"/>
                <a:gd name="connsiteX2" fmla="*/ 384718 w 384717"/>
                <a:gd name="connsiteY2" fmla="*/ 156811 h 156810"/>
                <a:gd name="connsiteX3" fmla="*/ 0 w 384717"/>
                <a:gd name="connsiteY3" fmla="*/ 156811 h 15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717" h="156810">
                  <a:moveTo>
                    <a:pt x="0" y="0"/>
                  </a:moveTo>
                  <a:lnTo>
                    <a:pt x="384718" y="0"/>
                  </a:lnTo>
                  <a:lnTo>
                    <a:pt x="384718" y="156811"/>
                  </a:lnTo>
                  <a:lnTo>
                    <a:pt x="0" y="156811"/>
                  </a:lnTo>
                  <a:close/>
                </a:path>
              </a:pathLst>
            </a:custGeom>
            <a:solidFill>
              <a:srgbClr val="000000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2AB9F15-67E1-E5DA-A353-2B437C59E999}"/>
                </a:ext>
              </a:extLst>
            </p:cNvPr>
            <p:cNvSpPr/>
            <p:nvPr/>
          </p:nvSpPr>
          <p:spPr>
            <a:xfrm>
              <a:off x="-2108760" y="1534859"/>
              <a:ext cx="411277" cy="297291"/>
            </a:xfrm>
            <a:custGeom>
              <a:avLst/>
              <a:gdLst>
                <a:gd name="connsiteX0" fmla="*/ 379617 w 411277"/>
                <a:gd name="connsiteY0" fmla="*/ 279005 h 297291"/>
                <a:gd name="connsiteX1" fmla="*/ 373957 w 411277"/>
                <a:gd name="connsiteY1" fmla="*/ 274340 h 297291"/>
                <a:gd name="connsiteX2" fmla="*/ 367985 w 411277"/>
                <a:gd name="connsiteY2" fmla="*/ 280249 h 297291"/>
                <a:gd name="connsiteX3" fmla="*/ 369603 w 411277"/>
                <a:gd name="connsiteY3" fmla="*/ 284292 h 297291"/>
                <a:gd name="connsiteX4" fmla="*/ 275803 w 411277"/>
                <a:gd name="connsiteY4" fmla="*/ 297292 h 297291"/>
                <a:gd name="connsiteX5" fmla="*/ 276425 w 411277"/>
                <a:gd name="connsiteY5" fmla="*/ 294804 h 297291"/>
                <a:gd name="connsiteX6" fmla="*/ 270515 w 411277"/>
                <a:gd name="connsiteY6" fmla="*/ 288833 h 297291"/>
                <a:gd name="connsiteX7" fmla="*/ 264544 w 411277"/>
                <a:gd name="connsiteY7" fmla="*/ 294804 h 297291"/>
                <a:gd name="connsiteX8" fmla="*/ 265166 w 411277"/>
                <a:gd name="connsiteY8" fmla="*/ 297292 h 297291"/>
                <a:gd name="connsiteX9" fmla="*/ 237611 w 411277"/>
                <a:gd name="connsiteY9" fmla="*/ 297105 h 297291"/>
                <a:gd name="connsiteX10" fmla="*/ 202093 w 411277"/>
                <a:gd name="connsiteY10" fmla="*/ 296857 h 297291"/>
                <a:gd name="connsiteX11" fmla="*/ 185486 w 411277"/>
                <a:gd name="connsiteY11" fmla="*/ 296857 h 297291"/>
                <a:gd name="connsiteX12" fmla="*/ 185797 w 411277"/>
                <a:gd name="connsiteY12" fmla="*/ 295177 h 297291"/>
                <a:gd name="connsiteX13" fmla="*/ 179887 w 411277"/>
                <a:gd name="connsiteY13" fmla="*/ 289268 h 297291"/>
                <a:gd name="connsiteX14" fmla="*/ 173916 w 411277"/>
                <a:gd name="connsiteY14" fmla="*/ 295177 h 297291"/>
                <a:gd name="connsiteX15" fmla="*/ 174289 w 411277"/>
                <a:gd name="connsiteY15" fmla="*/ 296857 h 297291"/>
                <a:gd name="connsiteX16" fmla="*/ 115135 w 411277"/>
                <a:gd name="connsiteY16" fmla="*/ 296857 h 297291"/>
                <a:gd name="connsiteX17" fmla="*/ 80116 w 411277"/>
                <a:gd name="connsiteY17" fmla="*/ 287153 h 297291"/>
                <a:gd name="connsiteX18" fmla="*/ 82604 w 411277"/>
                <a:gd name="connsiteY18" fmla="*/ 282426 h 297291"/>
                <a:gd name="connsiteX19" fmla="*/ 76633 w 411277"/>
                <a:gd name="connsiteY19" fmla="*/ 276517 h 297291"/>
                <a:gd name="connsiteX20" fmla="*/ 71159 w 411277"/>
                <a:gd name="connsiteY20" fmla="*/ 280249 h 297291"/>
                <a:gd name="connsiteX21" fmla="*/ 37508 w 411277"/>
                <a:gd name="connsiteY21" fmla="*/ 203678 h 297291"/>
                <a:gd name="connsiteX22" fmla="*/ 36326 w 411277"/>
                <a:gd name="connsiteY22" fmla="*/ 196650 h 297291"/>
                <a:gd name="connsiteX23" fmla="*/ 39187 w 411277"/>
                <a:gd name="connsiteY23" fmla="*/ 196836 h 297291"/>
                <a:gd name="connsiteX24" fmla="*/ 43790 w 411277"/>
                <a:gd name="connsiteY24" fmla="*/ 189807 h 297291"/>
                <a:gd name="connsiteX25" fmla="*/ 36761 w 411277"/>
                <a:gd name="connsiteY25" fmla="*/ 185142 h 297291"/>
                <a:gd name="connsiteX26" fmla="*/ 34460 w 411277"/>
                <a:gd name="connsiteY26" fmla="*/ 186200 h 297291"/>
                <a:gd name="connsiteX27" fmla="*/ 20278 w 411277"/>
                <a:gd name="connsiteY27" fmla="*/ 107888 h 297291"/>
                <a:gd name="connsiteX28" fmla="*/ 22890 w 411277"/>
                <a:gd name="connsiteY28" fmla="*/ 108012 h 297291"/>
                <a:gd name="connsiteX29" fmla="*/ 27493 w 411277"/>
                <a:gd name="connsiteY29" fmla="*/ 100983 h 297291"/>
                <a:gd name="connsiteX30" fmla="*/ 20527 w 411277"/>
                <a:gd name="connsiteY30" fmla="*/ 96380 h 297291"/>
                <a:gd name="connsiteX31" fmla="*/ 18287 w 411277"/>
                <a:gd name="connsiteY31" fmla="*/ 97376 h 297291"/>
                <a:gd name="connsiteX32" fmla="*/ 3670 w 411277"/>
                <a:gd name="connsiteY32" fmla="*/ 20245 h 297291"/>
                <a:gd name="connsiteX33" fmla="*/ 5660 w 411277"/>
                <a:gd name="connsiteY33" fmla="*/ 20245 h 297291"/>
                <a:gd name="connsiteX34" fmla="*/ 10263 w 411277"/>
                <a:gd name="connsiteY34" fmla="*/ 13217 h 297291"/>
                <a:gd name="connsiteX35" fmla="*/ 3235 w 411277"/>
                <a:gd name="connsiteY35" fmla="*/ 8552 h 297291"/>
                <a:gd name="connsiteX36" fmla="*/ 1493 w 411277"/>
                <a:gd name="connsiteY36" fmla="*/ 9298 h 297291"/>
                <a:gd name="connsiteX37" fmla="*/ 0 w 411277"/>
                <a:gd name="connsiteY37" fmla="*/ 1585 h 297291"/>
                <a:gd name="connsiteX38" fmla="*/ 12192 w 411277"/>
                <a:gd name="connsiteY38" fmla="*/ 154 h 297291"/>
                <a:gd name="connsiteX39" fmla="*/ 52809 w 411277"/>
                <a:gd name="connsiteY39" fmla="*/ 60117 h 297291"/>
                <a:gd name="connsiteX40" fmla="*/ 84594 w 411277"/>
                <a:gd name="connsiteY40" fmla="*/ 92897 h 297291"/>
                <a:gd name="connsiteX41" fmla="*/ 123470 w 411277"/>
                <a:gd name="connsiteY41" fmla="*/ 249770 h 297291"/>
                <a:gd name="connsiteX42" fmla="*/ 133112 w 411277"/>
                <a:gd name="connsiteY42" fmla="*/ 250330 h 297291"/>
                <a:gd name="connsiteX43" fmla="*/ 274869 w 411277"/>
                <a:gd name="connsiteY43" fmla="*/ 250330 h 297291"/>
                <a:gd name="connsiteX44" fmla="*/ 405307 w 411277"/>
                <a:gd name="connsiteY44" fmla="*/ 216305 h 297291"/>
                <a:gd name="connsiteX45" fmla="*/ 411278 w 411277"/>
                <a:gd name="connsiteY45" fmla="*/ 209339 h 297291"/>
                <a:gd name="connsiteX46" fmla="*/ 379617 w 411277"/>
                <a:gd name="connsiteY46" fmla="*/ 279005 h 29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11277" h="297291">
                  <a:moveTo>
                    <a:pt x="379617" y="279005"/>
                  </a:moveTo>
                  <a:cubicBezTo>
                    <a:pt x="378995" y="276392"/>
                    <a:pt x="376756" y="274340"/>
                    <a:pt x="373957" y="274340"/>
                  </a:cubicBezTo>
                  <a:cubicBezTo>
                    <a:pt x="370660" y="274340"/>
                    <a:pt x="367985" y="277014"/>
                    <a:pt x="367985" y="280249"/>
                  </a:cubicBezTo>
                  <a:cubicBezTo>
                    <a:pt x="367985" y="281804"/>
                    <a:pt x="368608" y="283234"/>
                    <a:pt x="369603" y="284292"/>
                  </a:cubicBezTo>
                  <a:cubicBezTo>
                    <a:pt x="340928" y="294555"/>
                    <a:pt x="310760" y="296981"/>
                    <a:pt x="275803" y="297292"/>
                  </a:cubicBezTo>
                  <a:cubicBezTo>
                    <a:pt x="276176" y="296483"/>
                    <a:pt x="276425" y="295675"/>
                    <a:pt x="276425" y="294804"/>
                  </a:cubicBezTo>
                  <a:cubicBezTo>
                    <a:pt x="276425" y="291507"/>
                    <a:pt x="273750" y="288833"/>
                    <a:pt x="270515" y="288833"/>
                  </a:cubicBezTo>
                  <a:cubicBezTo>
                    <a:pt x="267219" y="288833"/>
                    <a:pt x="264544" y="291507"/>
                    <a:pt x="264544" y="294804"/>
                  </a:cubicBezTo>
                  <a:cubicBezTo>
                    <a:pt x="264544" y="295675"/>
                    <a:pt x="264793" y="296546"/>
                    <a:pt x="265166" y="297292"/>
                  </a:cubicBezTo>
                  <a:cubicBezTo>
                    <a:pt x="256271" y="297292"/>
                    <a:pt x="247190" y="297168"/>
                    <a:pt x="237611" y="297105"/>
                  </a:cubicBezTo>
                  <a:cubicBezTo>
                    <a:pt x="226352" y="296981"/>
                    <a:pt x="214534" y="296857"/>
                    <a:pt x="202093" y="296857"/>
                  </a:cubicBezTo>
                  <a:lnTo>
                    <a:pt x="185486" y="296857"/>
                  </a:lnTo>
                  <a:cubicBezTo>
                    <a:pt x="185672" y="296297"/>
                    <a:pt x="185797" y="295799"/>
                    <a:pt x="185797" y="295177"/>
                  </a:cubicBezTo>
                  <a:cubicBezTo>
                    <a:pt x="185797" y="291880"/>
                    <a:pt x="183122" y="289268"/>
                    <a:pt x="179887" y="289268"/>
                  </a:cubicBezTo>
                  <a:cubicBezTo>
                    <a:pt x="176591" y="289268"/>
                    <a:pt x="173916" y="291943"/>
                    <a:pt x="173916" y="295177"/>
                  </a:cubicBezTo>
                  <a:cubicBezTo>
                    <a:pt x="173916" y="295799"/>
                    <a:pt x="174103" y="296297"/>
                    <a:pt x="174289" y="296857"/>
                  </a:cubicBezTo>
                  <a:lnTo>
                    <a:pt x="115135" y="296857"/>
                  </a:lnTo>
                  <a:cubicBezTo>
                    <a:pt x="101886" y="296857"/>
                    <a:pt x="90193" y="293560"/>
                    <a:pt x="80116" y="287153"/>
                  </a:cubicBezTo>
                  <a:cubicBezTo>
                    <a:pt x="81609" y="286096"/>
                    <a:pt x="82604" y="284416"/>
                    <a:pt x="82604" y="282426"/>
                  </a:cubicBezTo>
                  <a:cubicBezTo>
                    <a:pt x="82604" y="279129"/>
                    <a:pt x="79929" y="276517"/>
                    <a:pt x="76633" y="276517"/>
                  </a:cubicBezTo>
                  <a:cubicBezTo>
                    <a:pt x="74144" y="276517"/>
                    <a:pt x="72030" y="278009"/>
                    <a:pt x="71159" y="280249"/>
                  </a:cubicBezTo>
                  <a:cubicBezTo>
                    <a:pt x="54738" y="265071"/>
                    <a:pt x="43417" y="239507"/>
                    <a:pt x="37508" y="203678"/>
                  </a:cubicBezTo>
                  <a:cubicBezTo>
                    <a:pt x="37134" y="201501"/>
                    <a:pt x="36761" y="199138"/>
                    <a:pt x="36326" y="196650"/>
                  </a:cubicBezTo>
                  <a:cubicBezTo>
                    <a:pt x="37259" y="196961"/>
                    <a:pt x="38192" y="197085"/>
                    <a:pt x="39187" y="196836"/>
                  </a:cubicBezTo>
                  <a:cubicBezTo>
                    <a:pt x="42422" y="196214"/>
                    <a:pt x="44474" y="193042"/>
                    <a:pt x="43790" y="189807"/>
                  </a:cubicBezTo>
                  <a:cubicBezTo>
                    <a:pt x="43106" y="186573"/>
                    <a:pt x="39996" y="184520"/>
                    <a:pt x="36761" y="185142"/>
                  </a:cubicBezTo>
                  <a:cubicBezTo>
                    <a:pt x="35890" y="185329"/>
                    <a:pt x="35144" y="185702"/>
                    <a:pt x="34460" y="186200"/>
                  </a:cubicBezTo>
                  <a:cubicBezTo>
                    <a:pt x="30728" y="164678"/>
                    <a:pt x="25627" y="136749"/>
                    <a:pt x="20278" y="107888"/>
                  </a:cubicBezTo>
                  <a:cubicBezTo>
                    <a:pt x="21149" y="108074"/>
                    <a:pt x="22019" y="108199"/>
                    <a:pt x="22890" y="108012"/>
                  </a:cubicBezTo>
                  <a:cubicBezTo>
                    <a:pt x="26125" y="107390"/>
                    <a:pt x="28177" y="104218"/>
                    <a:pt x="27493" y="100983"/>
                  </a:cubicBezTo>
                  <a:cubicBezTo>
                    <a:pt x="26871" y="97749"/>
                    <a:pt x="23699" y="95696"/>
                    <a:pt x="20527" y="96380"/>
                  </a:cubicBezTo>
                  <a:cubicBezTo>
                    <a:pt x="19718" y="96567"/>
                    <a:pt x="18972" y="96878"/>
                    <a:pt x="18287" y="97376"/>
                  </a:cubicBezTo>
                  <a:cubicBezTo>
                    <a:pt x="13311" y="70504"/>
                    <a:pt x="8148" y="43385"/>
                    <a:pt x="3670" y="20245"/>
                  </a:cubicBezTo>
                  <a:cubicBezTo>
                    <a:pt x="4292" y="20308"/>
                    <a:pt x="4976" y="20370"/>
                    <a:pt x="5660" y="20245"/>
                  </a:cubicBezTo>
                  <a:cubicBezTo>
                    <a:pt x="8895" y="19624"/>
                    <a:pt x="10948" y="16451"/>
                    <a:pt x="10263" y="13217"/>
                  </a:cubicBezTo>
                  <a:cubicBezTo>
                    <a:pt x="9641" y="9982"/>
                    <a:pt x="6469" y="7930"/>
                    <a:pt x="3235" y="8552"/>
                  </a:cubicBezTo>
                  <a:cubicBezTo>
                    <a:pt x="2612" y="8676"/>
                    <a:pt x="2053" y="8987"/>
                    <a:pt x="1493" y="9298"/>
                  </a:cubicBezTo>
                  <a:cubicBezTo>
                    <a:pt x="995" y="6623"/>
                    <a:pt x="498" y="4073"/>
                    <a:pt x="0" y="1585"/>
                  </a:cubicBezTo>
                  <a:cubicBezTo>
                    <a:pt x="4043" y="1087"/>
                    <a:pt x="8024" y="652"/>
                    <a:pt x="12192" y="154"/>
                  </a:cubicBezTo>
                  <a:cubicBezTo>
                    <a:pt x="32158" y="-2209"/>
                    <a:pt x="43914" y="22796"/>
                    <a:pt x="52809" y="60117"/>
                  </a:cubicBezTo>
                  <a:cubicBezTo>
                    <a:pt x="66805" y="63227"/>
                    <a:pt x="80054" y="72930"/>
                    <a:pt x="84594" y="92897"/>
                  </a:cubicBezTo>
                  <a:cubicBezTo>
                    <a:pt x="89508" y="114543"/>
                    <a:pt x="115073" y="216430"/>
                    <a:pt x="123470" y="249770"/>
                  </a:cubicBezTo>
                  <a:cubicBezTo>
                    <a:pt x="126518" y="250143"/>
                    <a:pt x="129691" y="250330"/>
                    <a:pt x="133112" y="250330"/>
                  </a:cubicBezTo>
                  <a:cubicBezTo>
                    <a:pt x="167136" y="250330"/>
                    <a:pt x="184179" y="250330"/>
                    <a:pt x="274869" y="250330"/>
                  </a:cubicBezTo>
                  <a:cubicBezTo>
                    <a:pt x="365622" y="250330"/>
                    <a:pt x="379804" y="241808"/>
                    <a:pt x="405307" y="216305"/>
                  </a:cubicBezTo>
                  <a:cubicBezTo>
                    <a:pt x="406986" y="214626"/>
                    <a:pt x="409039" y="212262"/>
                    <a:pt x="411278" y="209339"/>
                  </a:cubicBezTo>
                  <a:cubicBezTo>
                    <a:pt x="408230" y="229803"/>
                    <a:pt x="399833" y="264201"/>
                    <a:pt x="379617" y="279005"/>
                  </a:cubicBezTo>
                  <a:close/>
                </a:path>
              </a:pathLst>
            </a:custGeom>
            <a:solidFill>
              <a:srgbClr val="372D2A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8459716-7B6E-472B-761C-4F7CA9A159EE}"/>
                </a:ext>
              </a:extLst>
            </p:cNvPr>
            <p:cNvSpPr/>
            <p:nvPr/>
          </p:nvSpPr>
          <p:spPr>
            <a:xfrm>
              <a:off x="-1321909" y="1549008"/>
              <a:ext cx="616916" cy="286438"/>
            </a:xfrm>
            <a:custGeom>
              <a:avLst/>
              <a:gdLst>
                <a:gd name="connsiteX0" fmla="*/ 548184 w 616916"/>
                <a:gd name="connsiteY0" fmla="*/ 218390 h 286438"/>
                <a:gd name="connsiteX1" fmla="*/ 616917 w 616916"/>
                <a:gd name="connsiteY1" fmla="*/ 41364 h 286438"/>
                <a:gd name="connsiteX2" fmla="*/ 477647 w 616916"/>
                <a:gd name="connsiteY2" fmla="*/ 32718 h 286438"/>
                <a:gd name="connsiteX3" fmla="*/ 389818 w 616916"/>
                <a:gd name="connsiteY3" fmla="*/ 746 h 286438"/>
                <a:gd name="connsiteX4" fmla="*/ 3235 w 616916"/>
                <a:gd name="connsiteY4" fmla="*/ 249 h 286438"/>
                <a:gd name="connsiteX5" fmla="*/ 0 w 616916"/>
                <a:gd name="connsiteY5" fmla="*/ 0 h 286438"/>
                <a:gd name="connsiteX6" fmla="*/ 0 w 616916"/>
                <a:gd name="connsiteY6" fmla="*/ 234314 h 286438"/>
                <a:gd name="connsiteX7" fmla="*/ 49886 w 616916"/>
                <a:gd name="connsiteY7" fmla="*/ 286439 h 286438"/>
                <a:gd name="connsiteX8" fmla="*/ 505825 w 616916"/>
                <a:gd name="connsiteY8" fmla="*/ 286439 h 286438"/>
                <a:gd name="connsiteX9" fmla="*/ 535868 w 616916"/>
                <a:gd name="connsiteY9" fmla="*/ 249118 h 286438"/>
                <a:gd name="connsiteX10" fmla="*/ 548184 w 616916"/>
                <a:gd name="connsiteY10" fmla="*/ 218390 h 286438"/>
                <a:gd name="connsiteX11" fmla="*/ 236678 w 616916"/>
                <a:gd name="connsiteY11" fmla="*/ 137901 h 286438"/>
                <a:gd name="connsiteX12" fmla="*/ 196495 w 616916"/>
                <a:gd name="connsiteY12" fmla="*/ 241654 h 286438"/>
                <a:gd name="connsiteX13" fmla="*/ 190648 w 616916"/>
                <a:gd name="connsiteY13" fmla="*/ 246070 h 286438"/>
                <a:gd name="connsiteX14" fmla="*/ 188160 w 616916"/>
                <a:gd name="connsiteY14" fmla="*/ 241654 h 286438"/>
                <a:gd name="connsiteX15" fmla="*/ 228343 w 616916"/>
                <a:gd name="connsiteY15" fmla="*/ 137901 h 286438"/>
                <a:gd name="connsiteX16" fmla="*/ 234189 w 616916"/>
                <a:gd name="connsiteY16" fmla="*/ 133485 h 286438"/>
                <a:gd name="connsiteX17" fmla="*/ 236678 w 616916"/>
                <a:gd name="connsiteY17" fmla="*/ 137901 h 286438"/>
                <a:gd name="connsiteX18" fmla="*/ 259195 w 616916"/>
                <a:gd name="connsiteY18" fmla="*/ 137901 h 286438"/>
                <a:gd name="connsiteX19" fmla="*/ 219012 w 616916"/>
                <a:gd name="connsiteY19" fmla="*/ 241654 h 286438"/>
                <a:gd name="connsiteX20" fmla="*/ 213165 w 616916"/>
                <a:gd name="connsiteY20" fmla="*/ 246070 h 286438"/>
                <a:gd name="connsiteX21" fmla="*/ 210740 w 616916"/>
                <a:gd name="connsiteY21" fmla="*/ 241654 h 286438"/>
                <a:gd name="connsiteX22" fmla="*/ 250922 w 616916"/>
                <a:gd name="connsiteY22" fmla="*/ 137901 h 286438"/>
                <a:gd name="connsiteX23" fmla="*/ 256769 w 616916"/>
                <a:gd name="connsiteY23" fmla="*/ 133485 h 286438"/>
                <a:gd name="connsiteX24" fmla="*/ 259195 w 616916"/>
                <a:gd name="connsiteY24" fmla="*/ 137901 h 286438"/>
                <a:gd name="connsiteX25" fmla="*/ 281712 w 616916"/>
                <a:gd name="connsiteY25" fmla="*/ 137901 h 286438"/>
                <a:gd name="connsiteX26" fmla="*/ 241529 w 616916"/>
                <a:gd name="connsiteY26" fmla="*/ 241654 h 286438"/>
                <a:gd name="connsiteX27" fmla="*/ 235682 w 616916"/>
                <a:gd name="connsiteY27" fmla="*/ 246070 h 286438"/>
                <a:gd name="connsiteX28" fmla="*/ 233256 w 616916"/>
                <a:gd name="connsiteY28" fmla="*/ 241654 h 286438"/>
                <a:gd name="connsiteX29" fmla="*/ 273439 w 616916"/>
                <a:gd name="connsiteY29" fmla="*/ 137901 h 286438"/>
                <a:gd name="connsiteX30" fmla="*/ 279286 w 616916"/>
                <a:gd name="connsiteY30" fmla="*/ 133485 h 286438"/>
                <a:gd name="connsiteX31" fmla="*/ 281712 w 616916"/>
                <a:gd name="connsiteY31" fmla="*/ 137901 h 286438"/>
                <a:gd name="connsiteX32" fmla="*/ 304229 w 616916"/>
                <a:gd name="connsiteY32" fmla="*/ 137901 h 286438"/>
                <a:gd name="connsiteX33" fmla="*/ 264046 w 616916"/>
                <a:gd name="connsiteY33" fmla="*/ 241654 h 286438"/>
                <a:gd name="connsiteX34" fmla="*/ 258199 w 616916"/>
                <a:gd name="connsiteY34" fmla="*/ 246070 h 286438"/>
                <a:gd name="connsiteX35" fmla="*/ 255711 w 616916"/>
                <a:gd name="connsiteY35" fmla="*/ 241654 h 286438"/>
                <a:gd name="connsiteX36" fmla="*/ 295894 w 616916"/>
                <a:gd name="connsiteY36" fmla="*/ 137901 h 286438"/>
                <a:gd name="connsiteX37" fmla="*/ 301741 w 616916"/>
                <a:gd name="connsiteY37" fmla="*/ 133485 h 286438"/>
                <a:gd name="connsiteX38" fmla="*/ 304229 w 616916"/>
                <a:gd name="connsiteY38" fmla="*/ 137901 h 286438"/>
                <a:gd name="connsiteX39" fmla="*/ 326746 w 616916"/>
                <a:gd name="connsiteY39" fmla="*/ 137901 h 286438"/>
                <a:gd name="connsiteX40" fmla="*/ 286563 w 616916"/>
                <a:gd name="connsiteY40" fmla="*/ 241654 h 286438"/>
                <a:gd name="connsiteX41" fmla="*/ 280716 w 616916"/>
                <a:gd name="connsiteY41" fmla="*/ 246070 h 286438"/>
                <a:gd name="connsiteX42" fmla="*/ 278228 w 616916"/>
                <a:gd name="connsiteY42" fmla="*/ 241654 h 286438"/>
                <a:gd name="connsiteX43" fmla="*/ 318411 w 616916"/>
                <a:gd name="connsiteY43" fmla="*/ 137901 h 286438"/>
                <a:gd name="connsiteX44" fmla="*/ 324258 w 616916"/>
                <a:gd name="connsiteY44" fmla="*/ 133485 h 286438"/>
                <a:gd name="connsiteX45" fmla="*/ 326746 w 616916"/>
                <a:gd name="connsiteY45" fmla="*/ 137901 h 286438"/>
                <a:gd name="connsiteX46" fmla="*/ 349201 w 616916"/>
                <a:gd name="connsiteY46" fmla="*/ 137901 h 286438"/>
                <a:gd name="connsiteX47" fmla="*/ 309018 w 616916"/>
                <a:gd name="connsiteY47" fmla="*/ 241654 h 286438"/>
                <a:gd name="connsiteX48" fmla="*/ 303171 w 616916"/>
                <a:gd name="connsiteY48" fmla="*/ 246070 h 286438"/>
                <a:gd name="connsiteX49" fmla="*/ 300745 w 616916"/>
                <a:gd name="connsiteY49" fmla="*/ 241654 h 286438"/>
                <a:gd name="connsiteX50" fmla="*/ 340928 w 616916"/>
                <a:gd name="connsiteY50" fmla="*/ 137901 h 286438"/>
                <a:gd name="connsiteX51" fmla="*/ 346775 w 616916"/>
                <a:gd name="connsiteY51" fmla="*/ 133485 h 286438"/>
                <a:gd name="connsiteX52" fmla="*/ 349201 w 616916"/>
                <a:gd name="connsiteY52" fmla="*/ 137901 h 286438"/>
                <a:gd name="connsiteX53" fmla="*/ 371718 w 616916"/>
                <a:gd name="connsiteY53" fmla="*/ 137901 h 286438"/>
                <a:gd name="connsiteX54" fmla="*/ 331535 w 616916"/>
                <a:gd name="connsiteY54" fmla="*/ 241654 h 286438"/>
                <a:gd name="connsiteX55" fmla="*/ 325688 w 616916"/>
                <a:gd name="connsiteY55" fmla="*/ 246070 h 286438"/>
                <a:gd name="connsiteX56" fmla="*/ 323200 w 616916"/>
                <a:gd name="connsiteY56" fmla="*/ 241654 h 286438"/>
                <a:gd name="connsiteX57" fmla="*/ 363383 w 616916"/>
                <a:gd name="connsiteY57" fmla="*/ 137901 h 286438"/>
                <a:gd name="connsiteX58" fmla="*/ 369230 w 616916"/>
                <a:gd name="connsiteY58" fmla="*/ 133485 h 286438"/>
                <a:gd name="connsiteX59" fmla="*/ 371718 w 616916"/>
                <a:gd name="connsiteY59" fmla="*/ 137901 h 286438"/>
                <a:gd name="connsiteX60" fmla="*/ 394235 w 616916"/>
                <a:gd name="connsiteY60" fmla="*/ 137901 h 286438"/>
                <a:gd name="connsiteX61" fmla="*/ 354052 w 616916"/>
                <a:gd name="connsiteY61" fmla="*/ 241654 h 286438"/>
                <a:gd name="connsiteX62" fmla="*/ 348205 w 616916"/>
                <a:gd name="connsiteY62" fmla="*/ 246070 h 286438"/>
                <a:gd name="connsiteX63" fmla="*/ 345779 w 616916"/>
                <a:gd name="connsiteY63" fmla="*/ 241654 h 286438"/>
                <a:gd name="connsiteX64" fmla="*/ 385962 w 616916"/>
                <a:gd name="connsiteY64" fmla="*/ 137901 h 286438"/>
                <a:gd name="connsiteX65" fmla="*/ 391809 w 616916"/>
                <a:gd name="connsiteY65" fmla="*/ 133485 h 286438"/>
                <a:gd name="connsiteX66" fmla="*/ 394235 w 616916"/>
                <a:gd name="connsiteY66" fmla="*/ 137901 h 286438"/>
                <a:gd name="connsiteX67" fmla="*/ 416689 w 616916"/>
                <a:gd name="connsiteY67" fmla="*/ 137901 h 286438"/>
                <a:gd name="connsiteX68" fmla="*/ 376507 w 616916"/>
                <a:gd name="connsiteY68" fmla="*/ 241654 h 286438"/>
                <a:gd name="connsiteX69" fmla="*/ 370660 w 616916"/>
                <a:gd name="connsiteY69" fmla="*/ 246070 h 286438"/>
                <a:gd name="connsiteX70" fmla="*/ 368172 w 616916"/>
                <a:gd name="connsiteY70" fmla="*/ 241654 h 286438"/>
                <a:gd name="connsiteX71" fmla="*/ 408354 w 616916"/>
                <a:gd name="connsiteY71" fmla="*/ 137901 h 286438"/>
                <a:gd name="connsiteX72" fmla="*/ 414201 w 616916"/>
                <a:gd name="connsiteY72" fmla="*/ 133485 h 286438"/>
                <a:gd name="connsiteX73" fmla="*/ 416689 w 616916"/>
                <a:gd name="connsiteY73" fmla="*/ 137901 h 286438"/>
                <a:gd name="connsiteX74" fmla="*/ 439207 w 616916"/>
                <a:gd name="connsiteY74" fmla="*/ 137901 h 286438"/>
                <a:gd name="connsiteX75" fmla="*/ 399024 w 616916"/>
                <a:gd name="connsiteY75" fmla="*/ 241654 h 286438"/>
                <a:gd name="connsiteX76" fmla="*/ 393177 w 616916"/>
                <a:gd name="connsiteY76" fmla="*/ 246070 h 286438"/>
                <a:gd name="connsiteX77" fmla="*/ 390689 w 616916"/>
                <a:gd name="connsiteY77" fmla="*/ 241654 h 286438"/>
                <a:gd name="connsiteX78" fmla="*/ 430872 w 616916"/>
                <a:gd name="connsiteY78" fmla="*/ 137901 h 286438"/>
                <a:gd name="connsiteX79" fmla="*/ 436718 w 616916"/>
                <a:gd name="connsiteY79" fmla="*/ 133485 h 286438"/>
                <a:gd name="connsiteX80" fmla="*/ 439207 w 616916"/>
                <a:gd name="connsiteY80" fmla="*/ 137901 h 286438"/>
                <a:gd name="connsiteX81" fmla="*/ 461724 w 616916"/>
                <a:gd name="connsiteY81" fmla="*/ 137901 h 286438"/>
                <a:gd name="connsiteX82" fmla="*/ 421541 w 616916"/>
                <a:gd name="connsiteY82" fmla="*/ 241654 h 286438"/>
                <a:gd name="connsiteX83" fmla="*/ 415694 w 616916"/>
                <a:gd name="connsiteY83" fmla="*/ 246070 h 286438"/>
                <a:gd name="connsiteX84" fmla="*/ 413206 w 616916"/>
                <a:gd name="connsiteY84" fmla="*/ 241654 h 286438"/>
                <a:gd name="connsiteX85" fmla="*/ 453389 w 616916"/>
                <a:gd name="connsiteY85" fmla="*/ 137901 h 286438"/>
                <a:gd name="connsiteX86" fmla="*/ 459236 w 616916"/>
                <a:gd name="connsiteY86" fmla="*/ 133485 h 286438"/>
                <a:gd name="connsiteX87" fmla="*/ 461724 w 616916"/>
                <a:gd name="connsiteY87" fmla="*/ 137901 h 286438"/>
                <a:gd name="connsiteX88" fmla="*/ 484241 w 616916"/>
                <a:gd name="connsiteY88" fmla="*/ 137901 h 286438"/>
                <a:gd name="connsiteX89" fmla="*/ 444058 w 616916"/>
                <a:gd name="connsiteY89" fmla="*/ 241654 h 286438"/>
                <a:gd name="connsiteX90" fmla="*/ 438211 w 616916"/>
                <a:gd name="connsiteY90" fmla="*/ 246070 h 286438"/>
                <a:gd name="connsiteX91" fmla="*/ 435785 w 616916"/>
                <a:gd name="connsiteY91" fmla="*/ 241654 h 286438"/>
                <a:gd name="connsiteX92" fmla="*/ 475968 w 616916"/>
                <a:gd name="connsiteY92" fmla="*/ 137901 h 286438"/>
                <a:gd name="connsiteX93" fmla="*/ 481815 w 616916"/>
                <a:gd name="connsiteY93" fmla="*/ 133485 h 286438"/>
                <a:gd name="connsiteX94" fmla="*/ 484241 w 616916"/>
                <a:gd name="connsiteY94" fmla="*/ 137901 h 28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16916" h="286438">
                  <a:moveTo>
                    <a:pt x="548184" y="218390"/>
                  </a:moveTo>
                  <a:cubicBezTo>
                    <a:pt x="567280" y="173418"/>
                    <a:pt x="606654" y="68857"/>
                    <a:pt x="616917" y="41364"/>
                  </a:cubicBezTo>
                  <a:cubicBezTo>
                    <a:pt x="573127" y="38689"/>
                    <a:pt x="526102" y="35766"/>
                    <a:pt x="477647" y="32718"/>
                  </a:cubicBezTo>
                  <a:cubicBezTo>
                    <a:pt x="461786" y="16608"/>
                    <a:pt x="434728" y="746"/>
                    <a:pt x="389818" y="746"/>
                  </a:cubicBezTo>
                  <a:cubicBezTo>
                    <a:pt x="333837" y="746"/>
                    <a:pt x="87145" y="373"/>
                    <a:pt x="3235" y="249"/>
                  </a:cubicBezTo>
                  <a:cubicBezTo>
                    <a:pt x="2115" y="187"/>
                    <a:pt x="1058" y="62"/>
                    <a:pt x="0" y="0"/>
                  </a:cubicBezTo>
                  <a:lnTo>
                    <a:pt x="0" y="234314"/>
                  </a:lnTo>
                  <a:cubicBezTo>
                    <a:pt x="0" y="261745"/>
                    <a:pt x="3794" y="286439"/>
                    <a:pt x="49886" y="286439"/>
                  </a:cubicBezTo>
                  <a:lnTo>
                    <a:pt x="505825" y="286439"/>
                  </a:lnTo>
                  <a:cubicBezTo>
                    <a:pt x="520877" y="286439"/>
                    <a:pt x="524174" y="279286"/>
                    <a:pt x="535868" y="249118"/>
                  </a:cubicBezTo>
                  <a:cubicBezTo>
                    <a:pt x="539103" y="240721"/>
                    <a:pt x="543146" y="230333"/>
                    <a:pt x="548184" y="218390"/>
                  </a:cubicBezTo>
                  <a:close/>
                  <a:moveTo>
                    <a:pt x="236678" y="137901"/>
                  </a:moveTo>
                  <a:lnTo>
                    <a:pt x="196495" y="241654"/>
                  </a:lnTo>
                  <a:cubicBezTo>
                    <a:pt x="195562" y="244080"/>
                    <a:pt x="192950" y="246070"/>
                    <a:pt x="190648" y="246070"/>
                  </a:cubicBezTo>
                  <a:cubicBezTo>
                    <a:pt x="188347" y="246070"/>
                    <a:pt x="187227" y="244142"/>
                    <a:pt x="188160" y="241654"/>
                  </a:cubicBezTo>
                  <a:lnTo>
                    <a:pt x="228343" y="137901"/>
                  </a:lnTo>
                  <a:cubicBezTo>
                    <a:pt x="229276" y="135475"/>
                    <a:pt x="231888" y="133485"/>
                    <a:pt x="234189" y="133485"/>
                  </a:cubicBezTo>
                  <a:cubicBezTo>
                    <a:pt x="236553" y="133547"/>
                    <a:pt x="237611" y="135475"/>
                    <a:pt x="236678" y="137901"/>
                  </a:cubicBezTo>
                  <a:close/>
                  <a:moveTo>
                    <a:pt x="259195" y="137901"/>
                  </a:moveTo>
                  <a:lnTo>
                    <a:pt x="219012" y="241654"/>
                  </a:lnTo>
                  <a:cubicBezTo>
                    <a:pt x="218079" y="244080"/>
                    <a:pt x="215467" y="246070"/>
                    <a:pt x="213165" y="246070"/>
                  </a:cubicBezTo>
                  <a:cubicBezTo>
                    <a:pt x="210864" y="246070"/>
                    <a:pt x="209744" y="244142"/>
                    <a:pt x="210740" y="241654"/>
                  </a:cubicBezTo>
                  <a:lnTo>
                    <a:pt x="250922" y="137901"/>
                  </a:lnTo>
                  <a:cubicBezTo>
                    <a:pt x="251855" y="135475"/>
                    <a:pt x="254467" y="133485"/>
                    <a:pt x="256769" y="133485"/>
                  </a:cubicBezTo>
                  <a:cubicBezTo>
                    <a:pt x="259070" y="133547"/>
                    <a:pt x="260128" y="135475"/>
                    <a:pt x="259195" y="137901"/>
                  </a:cubicBezTo>
                  <a:close/>
                  <a:moveTo>
                    <a:pt x="281712" y="137901"/>
                  </a:moveTo>
                  <a:lnTo>
                    <a:pt x="241529" y="241654"/>
                  </a:lnTo>
                  <a:cubicBezTo>
                    <a:pt x="240596" y="244080"/>
                    <a:pt x="237984" y="246070"/>
                    <a:pt x="235682" y="246070"/>
                  </a:cubicBezTo>
                  <a:cubicBezTo>
                    <a:pt x="233381" y="246070"/>
                    <a:pt x="232261" y="244142"/>
                    <a:pt x="233256" y="241654"/>
                  </a:cubicBezTo>
                  <a:lnTo>
                    <a:pt x="273439" y="137901"/>
                  </a:lnTo>
                  <a:cubicBezTo>
                    <a:pt x="274372" y="135475"/>
                    <a:pt x="276984" y="133485"/>
                    <a:pt x="279286" y="133485"/>
                  </a:cubicBezTo>
                  <a:cubicBezTo>
                    <a:pt x="281525" y="133547"/>
                    <a:pt x="282645" y="135475"/>
                    <a:pt x="281712" y="137901"/>
                  </a:cubicBezTo>
                  <a:close/>
                  <a:moveTo>
                    <a:pt x="304229" y="137901"/>
                  </a:moveTo>
                  <a:lnTo>
                    <a:pt x="264046" y="241654"/>
                  </a:lnTo>
                  <a:cubicBezTo>
                    <a:pt x="263113" y="244080"/>
                    <a:pt x="260501" y="246070"/>
                    <a:pt x="258199" y="246070"/>
                  </a:cubicBezTo>
                  <a:cubicBezTo>
                    <a:pt x="255898" y="246070"/>
                    <a:pt x="254778" y="244142"/>
                    <a:pt x="255711" y="241654"/>
                  </a:cubicBezTo>
                  <a:lnTo>
                    <a:pt x="295894" y="137901"/>
                  </a:lnTo>
                  <a:cubicBezTo>
                    <a:pt x="296827" y="135475"/>
                    <a:pt x="299439" y="133485"/>
                    <a:pt x="301741" y="133485"/>
                  </a:cubicBezTo>
                  <a:cubicBezTo>
                    <a:pt x="304042" y="133547"/>
                    <a:pt x="305162" y="135475"/>
                    <a:pt x="304229" y="137901"/>
                  </a:cubicBezTo>
                  <a:close/>
                  <a:moveTo>
                    <a:pt x="326746" y="137901"/>
                  </a:moveTo>
                  <a:lnTo>
                    <a:pt x="286563" y="241654"/>
                  </a:lnTo>
                  <a:cubicBezTo>
                    <a:pt x="285630" y="244080"/>
                    <a:pt x="283018" y="246070"/>
                    <a:pt x="280716" y="246070"/>
                  </a:cubicBezTo>
                  <a:cubicBezTo>
                    <a:pt x="278415" y="246070"/>
                    <a:pt x="277295" y="244142"/>
                    <a:pt x="278228" y="241654"/>
                  </a:cubicBezTo>
                  <a:lnTo>
                    <a:pt x="318411" y="137901"/>
                  </a:lnTo>
                  <a:cubicBezTo>
                    <a:pt x="319344" y="135475"/>
                    <a:pt x="321956" y="133485"/>
                    <a:pt x="324258" y="133485"/>
                  </a:cubicBezTo>
                  <a:cubicBezTo>
                    <a:pt x="326559" y="133547"/>
                    <a:pt x="327679" y="135475"/>
                    <a:pt x="326746" y="137901"/>
                  </a:cubicBezTo>
                  <a:close/>
                  <a:moveTo>
                    <a:pt x="349201" y="137901"/>
                  </a:moveTo>
                  <a:lnTo>
                    <a:pt x="309018" y="241654"/>
                  </a:lnTo>
                  <a:cubicBezTo>
                    <a:pt x="308085" y="244080"/>
                    <a:pt x="305473" y="246070"/>
                    <a:pt x="303171" y="246070"/>
                  </a:cubicBezTo>
                  <a:cubicBezTo>
                    <a:pt x="300870" y="246070"/>
                    <a:pt x="299750" y="244142"/>
                    <a:pt x="300745" y="241654"/>
                  </a:cubicBezTo>
                  <a:lnTo>
                    <a:pt x="340928" y="137901"/>
                  </a:lnTo>
                  <a:cubicBezTo>
                    <a:pt x="341861" y="135475"/>
                    <a:pt x="344473" y="133485"/>
                    <a:pt x="346775" y="133485"/>
                  </a:cubicBezTo>
                  <a:cubicBezTo>
                    <a:pt x="349014" y="133547"/>
                    <a:pt x="350134" y="135475"/>
                    <a:pt x="349201" y="137901"/>
                  </a:cubicBezTo>
                  <a:close/>
                  <a:moveTo>
                    <a:pt x="371718" y="137901"/>
                  </a:moveTo>
                  <a:lnTo>
                    <a:pt x="331535" y="241654"/>
                  </a:lnTo>
                  <a:cubicBezTo>
                    <a:pt x="330602" y="244080"/>
                    <a:pt x="327990" y="246070"/>
                    <a:pt x="325688" y="246070"/>
                  </a:cubicBezTo>
                  <a:cubicBezTo>
                    <a:pt x="323387" y="246070"/>
                    <a:pt x="322267" y="244142"/>
                    <a:pt x="323200" y="241654"/>
                  </a:cubicBezTo>
                  <a:lnTo>
                    <a:pt x="363383" y="137901"/>
                  </a:lnTo>
                  <a:cubicBezTo>
                    <a:pt x="364316" y="135475"/>
                    <a:pt x="366928" y="133485"/>
                    <a:pt x="369230" y="133485"/>
                  </a:cubicBezTo>
                  <a:cubicBezTo>
                    <a:pt x="371531" y="133547"/>
                    <a:pt x="372651" y="135475"/>
                    <a:pt x="371718" y="137901"/>
                  </a:cubicBezTo>
                  <a:close/>
                  <a:moveTo>
                    <a:pt x="394235" y="137901"/>
                  </a:moveTo>
                  <a:lnTo>
                    <a:pt x="354052" y="241654"/>
                  </a:lnTo>
                  <a:cubicBezTo>
                    <a:pt x="353119" y="244080"/>
                    <a:pt x="350507" y="246070"/>
                    <a:pt x="348205" y="246070"/>
                  </a:cubicBezTo>
                  <a:cubicBezTo>
                    <a:pt x="345904" y="246070"/>
                    <a:pt x="344784" y="244142"/>
                    <a:pt x="345779" y="241654"/>
                  </a:cubicBezTo>
                  <a:lnTo>
                    <a:pt x="385962" y="137901"/>
                  </a:lnTo>
                  <a:cubicBezTo>
                    <a:pt x="386895" y="135475"/>
                    <a:pt x="389507" y="133485"/>
                    <a:pt x="391809" y="133485"/>
                  </a:cubicBezTo>
                  <a:cubicBezTo>
                    <a:pt x="394048" y="133547"/>
                    <a:pt x="395168" y="135475"/>
                    <a:pt x="394235" y="137901"/>
                  </a:cubicBezTo>
                  <a:close/>
                  <a:moveTo>
                    <a:pt x="416689" y="137901"/>
                  </a:moveTo>
                  <a:lnTo>
                    <a:pt x="376507" y="241654"/>
                  </a:lnTo>
                  <a:cubicBezTo>
                    <a:pt x="375574" y="244080"/>
                    <a:pt x="372962" y="246070"/>
                    <a:pt x="370660" y="246070"/>
                  </a:cubicBezTo>
                  <a:cubicBezTo>
                    <a:pt x="368359" y="246070"/>
                    <a:pt x="367239" y="244142"/>
                    <a:pt x="368172" y="241654"/>
                  </a:cubicBezTo>
                  <a:lnTo>
                    <a:pt x="408354" y="137901"/>
                  </a:lnTo>
                  <a:cubicBezTo>
                    <a:pt x="409288" y="135475"/>
                    <a:pt x="411900" y="133485"/>
                    <a:pt x="414201" y="133485"/>
                  </a:cubicBezTo>
                  <a:cubicBezTo>
                    <a:pt x="416565" y="133547"/>
                    <a:pt x="417685" y="135475"/>
                    <a:pt x="416689" y="137901"/>
                  </a:cubicBezTo>
                  <a:close/>
                  <a:moveTo>
                    <a:pt x="439207" y="137901"/>
                  </a:moveTo>
                  <a:lnTo>
                    <a:pt x="399024" y="241654"/>
                  </a:lnTo>
                  <a:cubicBezTo>
                    <a:pt x="398091" y="244080"/>
                    <a:pt x="395479" y="246070"/>
                    <a:pt x="393177" y="246070"/>
                  </a:cubicBezTo>
                  <a:cubicBezTo>
                    <a:pt x="390876" y="246070"/>
                    <a:pt x="389756" y="244142"/>
                    <a:pt x="390689" y="241654"/>
                  </a:cubicBezTo>
                  <a:lnTo>
                    <a:pt x="430872" y="137901"/>
                  </a:lnTo>
                  <a:cubicBezTo>
                    <a:pt x="431805" y="135475"/>
                    <a:pt x="434417" y="133485"/>
                    <a:pt x="436718" y="133485"/>
                  </a:cubicBezTo>
                  <a:cubicBezTo>
                    <a:pt x="439082" y="133547"/>
                    <a:pt x="440140" y="135475"/>
                    <a:pt x="439207" y="137901"/>
                  </a:cubicBezTo>
                  <a:close/>
                  <a:moveTo>
                    <a:pt x="461724" y="137901"/>
                  </a:moveTo>
                  <a:lnTo>
                    <a:pt x="421541" y="241654"/>
                  </a:lnTo>
                  <a:cubicBezTo>
                    <a:pt x="420608" y="244080"/>
                    <a:pt x="417996" y="246070"/>
                    <a:pt x="415694" y="246070"/>
                  </a:cubicBezTo>
                  <a:cubicBezTo>
                    <a:pt x="413393" y="246070"/>
                    <a:pt x="412273" y="244142"/>
                    <a:pt x="413206" y="241654"/>
                  </a:cubicBezTo>
                  <a:lnTo>
                    <a:pt x="453389" y="137901"/>
                  </a:lnTo>
                  <a:cubicBezTo>
                    <a:pt x="454322" y="135475"/>
                    <a:pt x="456934" y="133485"/>
                    <a:pt x="459236" y="133485"/>
                  </a:cubicBezTo>
                  <a:cubicBezTo>
                    <a:pt x="461537" y="133547"/>
                    <a:pt x="462657" y="135475"/>
                    <a:pt x="461724" y="137901"/>
                  </a:cubicBezTo>
                  <a:close/>
                  <a:moveTo>
                    <a:pt x="484241" y="137901"/>
                  </a:moveTo>
                  <a:lnTo>
                    <a:pt x="444058" y="241654"/>
                  </a:lnTo>
                  <a:cubicBezTo>
                    <a:pt x="443125" y="244080"/>
                    <a:pt x="440513" y="246070"/>
                    <a:pt x="438211" y="246070"/>
                  </a:cubicBezTo>
                  <a:cubicBezTo>
                    <a:pt x="435910" y="246070"/>
                    <a:pt x="434790" y="244142"/>
                    <a:pt x="435785" y="241654"/>
                  </a:cubicBezTo>
                  <a:lnTo>
                    <a:pt x="475968" y="137901"/>
                  </a:lnTo>
                  <a:cubicBezTo>
                    <a:pt x="476901" y="135475"/>
                    <a:pt x="479513" y="133485"/>
                    <a:pt x="481815" y="133485"/>
                  </a:cubicBezTo>
                  <a:cubicBezTo>
                    <a:pt x="484054" y="133547"/>
                    <a:pt x="485174" y="135475"/>
                    <a:pt x="484241" y="137901"/>
                  </a:cubicBezTo>
                  <a:close/>
                </a:path>
              </a:pathLst>
            </a:custGeom>
            <a:solidFill>
              <a:schemeClr val="accent3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6984E71F-B409-C7CD-36AC-354693994737}"/>
                </a:ext>
              </a:extLst>
            </p:cNvPr>
            <p:cNvSpPr/>
            <p:nvPr/>
          </p:nvSpPr>
          <p:spPr>
            <a:xfrm>
              <a:off x="-2791424" y="1725039"/>
              <a:ext cx="513537" cy="513413"/>
            </a:xfrm>
            <a:custGeom>
              <a:avLst/>
              <a:gdLst>
                <a:gd name="connsiteX0" fmla="*/ 0 w 513537"/>
                <a:gd name="connsiteY0" fmla="*/ 256707 h 513413"/>
                <a:gd name="connsiteX1" fmla="*/ 256769 w 513537"/>
                <a:gd name="connsiteY1" fmla="*/ 513413 h 513413"/>
                <a:gd name="connsiteX2" fmla="*/ 513538 w 513537"/>
                <a:gd name="connsiteY2" fmla="*/ 256707 h 513413"/>
                <a:gd name="connsiteX3" fmla="*/ 256769 w 513537"/>
                <a:gd name="connsiteY3" fmla="*/ 0 h 513413"/>
                <a:gd name="connsiteX4" fmla="*/ 0 w 513537"/>
                <a:gd name="connsiteY4" fmla="*/ 256707 h 513413"/>
                <a:gd name="connsiteX5" fmla="*/ 71967 w 513537"/>
                <a:gd name="connsiteY5" fmla="*/ 256707 h 513413"/>
                <a:gd name="connsiteX6" fmla="*/ 256707 w 513537"/>
                <a:gd name="connsiteY6" fmla="*/ 71967 h 513413"/>
                <a:gd name="connsiteX7" fmla="*/ 441446 w 513537"/>
                <a:gd name="connsiteY7" fmla="*/ 256707 h 513413"/>
                <a:gd name="connsiteX8" fmla="*/ 256707 w 513537"/>
                <a:gd name="connsiteY8" fmla="*/ 441446 h 513413"/>
                <a:gd name="connsiteX9" fmla="*/ 71967 w 513537"/>
                <a:gd name="connsiteY9" fmla="*/ 256707 h 51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3537" h="513413">
                  <a:moveTo>
                    <a:pt x="0" y="256707"/>
                  </a:moveTo>
                  <a:cubicBezTo>
                    <a:pt x="0" y="398464"/>
                    <a:pt x="114949" y="513413"/>
                    <a:pt x="256769" y="513413"/>
                  </a:cubicBezTo>
                  <a:cubicBezTo>
                    <a:pt x="398589" y="513413"/>
                    <a:pt x="513538" y="398464"/>
                    <a:pt x="513538" y="256707"/>
                  </a:cubicBezTo>
                  <a:cubicBezTo>
                    <a:pt x="513538" y="114949"/>
                    <a:pt x="398589" y="0"/>
                    <a:pt x="256769" y="0"/>
                  </a:cubicBezTo>
                  <a:cubicBezTo>
                    <a:pt x="114949" y="0"/>
                    <a:pt x="0" y="114949"/>
                    <a:pt x="0" y="256707"/>
                  </a:cubicBezTo>
                  <a:close/>
                  <a:moveTo>
                    <a:pt x="71967" y="256707"/>
                  </a:moveTo>
                  <a:cubicBezTo>
                    <a:pt x="71967" y="154820"/>
                    <a:pt x="154820" y="71967"/>
                    <a:pt x="256707" y="71967"/>
                  </a:cubicBezTo>
                  <a:cubicBezTo>
                    <a:pt x="358593" y="71967"/>
                    <a:pt x="441446" y="154820"/>
                    <a:pt x="441446" y="256707"/>
                  </a:cubicBezTo>
                  <a:cubicBezTo>
                    <a:pt x="441446" y="358593"/>
                    <a:pt x="358593" y="441446"/>
                    <a:pt x="256707" y="441446"/>
                  </a:cubicBezTo>
                  <a:cubicBezTo>
                    <a:pt x="154882" y="441508"/>
                    <a:pt x="71967" y="358593"/>
                    <a:pt x="71967" y="256707"/>
                  </a:cubicBezTo>
                  <a:close/>
                </a:path>
              </a:pathLst>
            </a:custGeom>
            <a:solidFill>
              <a:srgbClr val="000000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5CF1386-E799-00AD-74A6-934D9DCADA3E}"/>
                </a:ext>
              </a:extLst>
            </p:cNvPr>
            <p:cNvSpPr/>
            <p:nvPr/>
          </p:nvSpPr>
          <p:spPr>
            <a:xfrm>
              <a:off x="-2715787" y="1800614"/>
              <a:ext cx="362262" cy="362262"/>
            </a:xfrm>
            <a:custGeom>
              <a:avLst/>
              <a:gdLst>
                <a:gd name="connsiteX0" fmla="*/ 0 w 362262"/>
                <a:gd name="connsiteY0" fmla="*/ 181131 h 362262"/>
                <a:gd name="connsiteX1" fmla="*/ 181131 w 362262"/>
                <a:gd name="connsiteY1" fmla="*/ 362263 h 362262"/>
                <a:gd name="connsiteX2" fmla="*/ 362263 w 362262"/>
                <a:gd name="connsiteY2" fmla="*/ 181131 h 362262"/>
                <a:gd name="connsiteX3" fmla="*/ 181131 w 362262"/>
                <a:gd name="connsiteY3" fmla="*/ 0 h 362262"/>
                <a:gd name="connsiteX4" fmla="*/ 0 w 362262"/>
                <a:gd name="connsiteY4" fmla="*/ 181131 h 362262"/>
                <a:gd name="connsiteX5" fmla="*/ 8086 w 362262"/>
                <a:gd name="connsiteY5" fmla="*/ 181131 h 362262"/>
                <a:gd name="connsiteX6" fmla="*/ 181131 w 362262"/>
                <a:gd name="connsiteY6" fmla="*/ 8086 h 362262"/>
                <a:gd name="connsiteX7" fmla="*/ 354177 w 362262"/>
                <a:gd name="connsiteY7" fmla="*/ 181131 h 362262"/>
                <a:gd name="connsiteX8" fmla="*/ 181131 w 362262"/>
                <a:gd name="connsiteY8" fmla="*/ 354177 h 362262"/>
                <a:gd name="connsiteX9" fmla="*/ 8086 w 362262"/>
                <a:gd name="connsiteY9" fmla="*/ 181131 h 36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2262" h="362262">
                  <a:moveTo>
                    <a:pt x="0" y="181131"/>
                  </a:moveTo>
                  <a:cubicBezTo>
                    <a:pt x="0" y="281027"/>
                    <a:pt x="81235" y="362263"/>
                    <a:pt x="181131" y="362263"/>
                  </a:cubicBezTo>
                  <a:cubicBezTo>
                    <a:pt x="281027" y="362263"/>
                    <a:pt x="362263" y="281027"/>
                    <a:pt x="362263" y="181131"/>
                  </a:cubicBezTo>
                  <a:cubicBezTo>
                    <a:pt x="362263" y="81235"/>
                    <a:pt x="281027" y="0"/>
                    <a:pt x="181131" y="0"/>
                  </a:cubicBezTo>
                  <a:cubicBezTo>
                    <a:pt x="81235" y="0"/>
                    <a:pt x="0" y="81298"/>
                    <a:pt x="0" y="181131"/>
                  </a:cubicBezTo>
                  <a:close/>
                  <a:moveTo>
                    <a:pt x="8086" y="181131"/>
                  </a:moveTo>
                  <a:cubicBezTo>
                    <a:pt x="8086" y="85714"/>
                    <a:pt x="85714" y="8086"/>
                    <a:pt x="181131" y="8086"/>
                  </a:cubicBezTo>
                  <a:cubicBezTo>
                    <a:pt x="276549" y="8086"/>
                    <a:pt x="354177" y="85714"/>
                    <a:pt x="354177" y="181131"/>
                  </a:cubicBezTo>
                  <a:cubicBezTo>
                    <a:pt x="354177" y="276549"/>
                    <a:pt x="276549" y="354177"/>
                    <a:pt x="181131" y="354177"/>
                  </a:cubicBezTo>
                  <a:cubicBezTo>
                    <a:pt x="85714" y="354177"/>
                    <a:pt x="8086" y="276549"/>
                    <a:pt x="8086" y="181131"/>
                  </a:cubicBezTo>
                  <a:close/>
                </a:path>
              </a:pathLst>
            </a:custGeom>
            <a:solidFill>
              <a:srgbClr val="372D2A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874AF52-6046-E2C7-435F-36ED73A5D396}"/>
                </a:ext>
              </a:extLst>
            </p:cNvPr>
            <p:cNvSpPr/>
            <p:nvPr/>
          </p:nvSpPr>
          <p:spPr>
            <a:xfrm>
              <a:off x="-2685930" y="1830471"/>
              <a:ext cx="302549" cy="302549"/>
            </a:xfrm>
            <a:custGeom>
              <a:avLst/>
              <a:gdLst>
                <a:gd name="connsiteX0" fmla="*/ 0 w 302549"/>
                <a:gd name="connsiteY0" fmla="*/ 151275 h 302549"/>
                <a:gd name="connsiteX1" fmla="*/ 151275 w 302549"/>
                <a:gd name="connsiteY1" fmla="*/ 302549 h 302549"/>
                <a:gd name="connsiteX2" fmla="*/ 302549 w 302549"/>
                <a:gd name="connsiteY2" fmla="*/ 151275 h 302549"/>
                <a:gd name="connsiteX3" fmla="*/ 151275 w 302549"/>
                <a:gd name="connsiteY3" fmla="*/ 0 h 302549"/>
                <a:gd name="connsiteX4" fmla="*/ 0 w 302549"/>
                <a:gd name="connsiteY4" fmla="*/ 151275 h 302549"/>
                <a:gd name="connsiteX5" fmla="*/ 77814 w 302549"/>
                <a:gd name="connsiteY5" fmla="*/ 30665 h 302549"/>
                <a:gd name="connsiteX6" fmla="*/ 112088 w 302549"/>
                <a:gd name="connsiteY6" fmla="*/ 62015 h 302549"/>
                <a:gd name="connsiteX7" fmla="*/ 110719 w 302549"/>
                <a:gd name="connsiteY7" fmla="*/ 90566 h 302549"/>
                <a:gd name="connsiteX8" fmla="*/ 83350 w 302549"/>
                <a:gd name="connsiteY8" fmla="*/ 80676 h 302549"/>
                <a:gd name="connsiteX9" fmla="*/ 67675 w 302549"/>
                <a:gd name="connsiteY9" fmla="*/ 37383 h 302549"/>
                <a:gd name="connsiteX10" fmla="*/ 77814 w 302549"/>
                <a:gd name="connsiteY10" fmla="*/ 30665 h 302549"/>
                <a:gd name="connsiteX11" fmla="*/ 85030 w 302549"/>
                <a:gd name="connsiteY11" fmla="*/ 85154 h 302549"/>
                <a:gd name="connsiteX12" fmla="*/ 107547 w 302549"/>
                <a:gd name="connsiteY12" fmla="*/ 93303 h 302549"/>
                <a:gd name="connsiteX13" fmla="*/ 93178 w 302549"/>
                <a:gd name="connsiteY13" fmla="*/ 107671 h 302549"/>
                <a:gd name="connsiteX14" fmla="*/ 85030 w 302549"/>
                <a:gd name="connsiteY14" fmla="*/ 85154 h 302549"/>
                <a:gd name="connsiteX15" fmla="*/ 106365 w 302549"/>
                <a:gd name="connsiteY15" fmla="*/ 208500 h 302549"/>
                <a:gd name="connsiteX16" fmla="*/ 83599 w 302549"/>
                <a:gd name="connsiteY16" fmla="*/ 216711 h 302549"/>
                <a:gd name="connsiteX17" fmla="*/ 91996 w 302549"/>
                <a:gd name="connsiteY17" fmla="*/ 193447 h 302549"/>
                <a:gd name="connsiteX18" fmla="*/ 106365 w 302549"/>
                <a:gd name="connsiteY18" fmla="*/ 208500 h 302549"/>
                <a:gd name="connsiteX19" fmla="*/ 110719 w 302549"/>
                <a:gd name="connsiteY19" fmla="*/ 151275 h 302549"/>
                <a:gd name="connsiteX20" fmla="*/ 151275 w 302549"/>
                <a:gd name="connsiteY20" fmla="*/ 110719 h 302549"/>
                <a:gd name="connsiteX21" fmla="*/ 191830 w 302549"/>
                <a:gd name="connsiteY21" fmla="*/ 151275 h 302549"/>
                <a:gd name="connsiteX22" fmla="*/ 151275 w 302549"/>
                <a:gd name="connsiteY22" fmla="*/ 191830 h 302549"/>
                <a:gd name="connsiteX23" fmla="*/ 110719 w 302549"/>
                <a:gd name="connsiteY23" fmla="*/ 151275 h 302549"/>
                <a:gd name="connsiteX24" fmla="*/ 151275 w 302549"/>
                <a:gd name="connsiteY24" fmla="*/ 224051 h 302549"/>
                <a:gd name="connsiteX25" fmla="*/ 158988 w 302549"/>
                <a:gd name="connsiteY25" fmla="*/ 223615 h 302549"/>
                <a:gd name="connsiteX26" fmla="*/ 149160 w 302549"/>
                <a:gd name="connsiteY26" fmla="*/ 244639 h 302549"/>
                <a:gd name="connsiteX27" fmla="*/ 138959 w 302549"/>
                <a:gd name="connsiteY27" fmla="*/ 222931 h 302549"/>
                <a:gd name="connsiteX28" fmla="*/ 151275 w 302549"/>
                <a:gd name="connsiteY28" fmla="*/ 224051 h 302549"/>
                <a:gd name="connsiteX29" fmla="*/ 151275 w 302549"/>
                <a:gd name="connsiteY29" fmla="*/ 78499 h 302549"/>
                <a:gd name="connsiteX30" fmla="*/ 141447 w 302549"/>
                <a:gd name="connsiteY30" fmla="*/ 79245 h 302549"/>
                <a:gd name="connsiteX31" fmla="*/ 151150 w 302549"/>
                <a:gd name="connsiteY31" fmla="*/ 58532 h 302549"/>
                <a:gd name="connsiteX32" fmla="*/ 160854 w 302549"/>
                <a:gd name="connsiteY32" fmla="*/ 79183 h 302549"/>
                <a:gd name="connsiteX33" fmla="*/ 151275 w 302549"/>
                <a:gd name="connsiteY33" fmla="*/ 78499 h 302549"/>
                <a:gd name="connsiteX34" fmla="*/ 114327 w 302549"/>
                <a:gd name="connsiteY34" fmla="*/ 14991 h 302549"/>
                <a:gd name="connsiteX35" fmla="*/ 112336 w 302549"/>
                <a:gd name="connsiteY35" fmla="*/ 57350 h 302549"/>
                <a:gd name="connsiteX36" fmla="*/ 81049 w 302549"/>
                <a:gd name="connsiteY36" fmla="*/ 28737 h 302549"/>
                <a:gd name="connsiteX37" fmla="*/ 114327 w 302549"/>
                <a:gd name="connsiteY37" fmla="*/ 14991 h 302549"/>
                <a:gd name="connsiteX38" fmla="*/ 115571 w 302549"/>
                <a:gd name="connsiteY38" fmla="*/ 65250 h 302549"/>
                <a:gd name="connsiteX39" fmla="*/ 132801 w 302549"/>
                <a:gd name="connsiteY39" fmla="*/ 80987 h 302549"/>
                <a:gd name="connsiteX40" fmla="*/ 114513 w 302549"/>
                <a:gd name="connsiteY40" fmla="*/ 88575 h 302549"/>
                <a:gd name="connsiteX41" fmla="*/ 115571 w 302549"/>
                <a:gd name="connsiteY41" fmla="*/ 65250 h 302549"/>
                <a:gd name="connsiteX42" fmla="*/ 129193 w 302549"/>
                <a:gd name="connsiteY42" fmla="*/ 11818 h 302549"/>
                <a:gd name="connsiteX43" fmla="*/ 149098 w 302549"/>
                <a:gd name="connsiteY43" fmla="*/ 54302 h 302549"/>
                <a:gd name="connsiteX44" fmla="*/ 137093 w 302549"/>
                <a:gd name="connsiteY44" fmla="*/ 79929 h 302549"/>
                <a:gd name="connsiteX45" fmla="*/ 137030 w 302549"/>
                <a:gd name="connsiteY45" fmla="*/ 79929 h 302549"/>
                <a:gd name="connsiteX46" fmla="*/ 115820 w 302549"/>
                <a:gd name="connsiteY46" fmla="*/ 60522 h 302549"/>
                <a:gd name="connsiteX47" fmla="*/ 117997 w 302549"/>
                <a:gd name="connsiteY47" fmla="*/ 14058 h 302549"/>
                <a:gd name="connsiteX48" fmla="*/ 129193 w 302549"/>
                <a:gd name="connsiteY48" fmla="*/ 11818 h 302549"/>
                <a:gd name="connsiteX49" fmla="*/ 169251 w 302549"/>
                <a:gd name="connsiteY49" fmla="*/ 11196 h 302549"/>
                <a:gd name="connsiteX50" fmla="*/ 151088 w 302549"/>
                <a:gd name="connsiteY50" fmla="*/ 50010 h 302549"/>
                <a:gd name="connsiteX51" fmla="*/ 132863 w 302549"/>
                <a:gd name="connsiteY51" fmla="*/ 11258 h 302549"/>
                <a:gd name="connsiteX52" fmla="*/ 151212 w 302549"/>
                <a:gd name="connsiteY52" fmla="*/ 9952 h 302549"/>
                <a:gd name="connsiteX53" fmla="*/ 169251 w 302549"/>
                <a:gd name="connsiteY53" fmla="*/ 11196 h 302549"/>
                <a:gd name="connsiteX54" fmla="*/ 186605 w 302549"/>
                <a:gd name="connsiteY54" fmla="*/ 61393 h 302549"/>
                <a:gd name="connsiteX55" fmla="*/ 166079 w 302549"/>
                <a:gd name="connsiteY55" fmla="*/ 80054 h 302549"/>
                <a:gd name="connsiteX56" fmla="*/ 165083 w 302549"/>
                <a:gd name="connsiteY56" fmla="*/ 79867 h 302549"/>
                <a:gd name="connsiteX57" fmla="*/ 153078 w 302549"/>
                <a:gd name="connsiteY57" fmla="*/ 54302 h 302549"/>
                <a:gd name="connsiteX58" fmla="*/ 172983 w 302549"/>
                <a:gd name="connsiteY58" fmla="*/ 11756 h 302549"/>
                <a:gd name="connsiteX59" fmla="*/ 184490 w 302549"/>
                <a:gd name="connsiteY59" fmla="*/ 13995 h 302549"/>
                <a:gd name="connsiteX60" fmla="*/ 186605 w 302549"/>
                <a:gd name="connsiteY60" fmla="*/ 61393 h 302549"/>
                <a:gd name="connsiteX61" fmla="*/ 187787 w 302549"/>
                <a:gd name="connsiteY61" fmla="*/ 88451 h 302549"/>
                <a:gd name="connsiteX62" fmla="*/ 170308 w 302549"/>
                <a:gd name="connsiteY62" fmla="*/ 81173 h 302549"/>
                <a:gd name="connsiteX63" fmla="*/ 186792 w 302549"/>
                <a:gd name="connsiteY63" fmla="*/ 66120 h 302549"/>
                <a:gd name="connsiteX64" fmla="*/ 187787 w 302549"/>
                <a:gd name="connsiteY64" fmla="*/ 88451 h 302549"/>
                <a:gd name="connsiteX65" fmla="*/ 222122 w 302549"/>
                <a:gd name="connsiteY65" fmla="*/ 29110 h 302549"/>
                <a:gd name="connsiteX66" fmla="*/ 190088 w 302549"/>
                <a:gd name="connsiteY66" fmla="*/ 58221 h 302549"/>
                <a:gd name="connsiteX67" fmla="*/ 188222 w 302549"/>
                <a:gd name="connsiteY67" fmla="*/ 14928 h 302549"/>
                <a:gd name="connsiteX68" fmla="*/ 222122 w 302549"/>
                <a:gd name="connsiteY68" fmla="*/ 29110 h 302549"/>
                <a:gd name="connsiteX69" fmla="*/ 234438 w 302549"/>
                <a:gd name="connsiteY69" fmla="*/ 37197 h 302549"/>
                <a:gd name="connsiteX70" fmla="*/ 218204 w 302549"/>
                <a:gd name="connsiteY70" fmla="*/ 82106 h 302549"/>
                <a:gd name="connsiteX71" fmla="*/ 192514 w 302549"/>
                <a:gd name="connsiteY71" fmla="*/ 91374 h 302549"/>
                <a:gd name="connsiteX72" fmla="*/ 191519 w 302549"/>
                <a:gd name="connsiteY72" fmla="*/ 90690 h 302549"/>
                <a:gd name="connsiteX73" fmla="*/ 190275 w 302549"/>
                <a:gd name="connsiteY73" fmla="*/ 62948 h 302549"/>
                <a:gd name="connsiteX74" fmla="*/ 225295 w 302549"/>
                <a:gd name="connsiteY74" fmla="*/ 31039 h 302549"/>
                <a:gd name="connsiteX75" fmla="*/ 234438 w 302549"/>
                <a:gd name="connsiteY75" fmla="*/ 37197 h 302549"/>
                <a:gd name="connsiteX76" fmla="*/ 215218 w 302549"/>
                <a:gd name="connsiteY76" fmla="*/ 218141 h 302549"/>
                <a:gd name="connsiteX77" fmla="*/ 193696 w 302549"/>
                <a:gd name="connsiteY77" fmla="*/ 210366 h 302549"/>
                <a:gd name="connsiteX78" fmla="*/ 207692 w 302549"/>
                <a:gd name="connsiteY78" fmla="*/ 197304 h 302549"/>
                <a:gd name="connsiteX79" fmla="*/ 215218 w 302549"/>
                <a:gd name="connsiteY79" fmla="*/ 218141 h 302549"/>
                <a:gd name="connsiteX80" fmla="*/ 195998 w 302549"/>
                <a:gd name="connsiteY80" fmla="*/ 93987 h 302549"/>
                <a:gd name="connsiteX81" fmla="*/ 216586 w 302549"/>
                <a:gd name="connsiteY81" fmla="*/ 86523 h 302549"/>
                <a:gd name="connsiteX82" fmla="*/ 209060 w 302549"/>
                <a:gd name="connsiteY82" fmla="*/ 107298 h 302549"/>
                <a:gd name="connsiteX83" fmla="*/ 195998 w 302549"/>
                <a:gd name="connsiteY83" fmla="*/ 93987 h 302549"/>
                <a:gd name="connsiteX84" fmla="*/ 263549 w 302549"/>
                <a:gd name="connsiteY84" fmla="*/ 65685 h 302549"/>
                <a:gd name="connsiteX85" fmla="*/ 222620 w 302549"/>
                <a:gd name="connsiteY85" fmla="*/ 80489 h 302549"/>
                <a:gd name="connsiteX86" fmla="*/ 237424 w 302549"/>
                <a:gd name="connsiteY86" fmla="*/ 39436 h 302549"/>
                <a:gd name="connsiteX87" fmla="*/ 263549 w 302549"/>
                <a:gd name="connsiteY87" fmla="*/ 65685 h 302549"/>
                <a:gd name="connsiteX88" fmla="*/ 272133 w 302549"/>
                <a:gd name="connsiteY88" fmla="*/ 78250 h 302549"/>
                <a:gd name="connsiteX89" fmla="*/ 239725 w 302549"/>
                <a:gd name="connsiteY89" fmla="*/ 113643 h 302549"/>
                <a:gd name="connsiteX90" fmla="*/ 212668 w 302549"/>
                <a:gd name="connsiteY90" fmla="*/ 112336 h 302549"/>
                <a:gd name="connsiteX91" fmla="*/ 211735 w 302549"/>
                <a:gd name="connsiteY91" fmla="*/ 110781 h 302549"/>
                <a:gd name="connsiteX92" fmla="*/ 221065 w 302549"/>
                <a:gd name="connsiteY92" fmla="*/ 84905 h 302549"/>
                <a:gd name="connsiteX93" fmla="*/ 265850 w 302549"/>
                <a:gd name="connsiteY93" fmla="*/ 68671 h 302549"/>
                <a:gd name="connsiteX94" fmla="*/ 272133 w 302549"/>
                <a:gd name="connsiteY94" fmla="*/ 78250 h 302549"/>
                <a:gd name="connsiteX95" fmla="*/ 235620 w 302549"/>
                <a:gd name="connsiteY95" fmla="*/ 188347 h 302549"/>
                <a:gd name="connsiteX96" fmla="*/ 213228 w 302549"/>
                <a:gd name="connsiteY96" fmla="*/ 189342 h 302549"/>
                <a:gd name="connsiteX97" fmla="*/ 220941 w 302549"/>
                <a:gd name="connsiteY97" fmla="*/ 172237 h 302549"/>
                <a:gd name="connsiteX98" fmla="*/ 235620 w 302549"/>
                <a:gd name="connsiteY98" fmla="*/ 188347 h 302549"/>
                <a:gd name="connsiteX99" fmla="*/ 214907 w 302549"/>
                <a:gd name="connsiteY99" fmla="*/ 116068 h 302549"/>
                <a:gd name="connsiteX100" fmla="*/ 236491 w 302549"/>
                <a:gd name="connsiteY100" fmla="*/ 117064 h 302549"/>
                <a:gd name="connsiteX101" fmla="*/ 221687 w 302549"/>
                <a:gd name="connsiteY101" fmla="*/ 133298 h 302549"/>
                <a:gd name="connsiteX102" fmla="*/ 214907 w 302549"/>
                <a:gd name="connsiteY102" fmla="*/ 116068 h 302549"/>
                <a:gd name="connsiteX103" fmla="*/ 287994 w 302549"/>
                <a:gd name="connsiteY103" fmla="*/ 115882 h 302549"/>
                <a:gd name="connsiteX104" fmla="*/ 244453 w 302549"/>
                <a:gd name="connsiteY104" fmla="*/ 113829 h 302549"/>
                <a:gd name="connsiteX105" fmla="*/ 274123 w 302549"/>
                <a:gd name="connsiteY105" fmla="*/ 81422 h 302549"/>
                <a:gd name="connsiteX106" fmla="*/ 287994 w 302549"/>
                <a:gd name="connsiteY106" fmla="*/ 115882 h 302549"/>
                <a:gd name="connsiteX107" fmla="*/ 290917 w 302549"/>
                <a:gd name="connsiteY107" fmla="*/ 130250 h 302549"/>
                <a:gd name="connsiteX108" fmla="*/ 247438 w 302549"/>
                <a:gd name="connsiteY108" fmla="*/ 150653 h 302549"/>
                <a:gd name="connsiteX109" fmla="*/ 222931 w 302549"/>
                <a:gd name="connsiteY109" fmla="*/ 139207 h 302549"/>
                <a:gd name="connsiteX110" fmla="*/ 222682 w 302549"/>
                <a:gd name="connsiteY110" fmla="*/ 137652 h 302549"/>
                <a:gd name="connsiteX111" fmla="*/ 241218 w 302549"/>
                <a:gd name="connsiteY111" fmla="*/ 117375 h 302549"/>
                <a:gd name="connsiteX112" fmla="*/ 288927 w 302549"/>
                <a:gd name="connsiteY112" fmla="*/ 119614 h 302549"/>
                <a:gd name="connsiteX113" fmla="*/ 290917 w 302549"/>
                <a:gd name="connsiteY113" fmla="*/ 130250 h 302549"/>
                <a:gd name="connsiteX114" fmla="*/ 223988 w 302549"/>
                <a:gd name="connsiteY114" fmla="*/ 151275 h 302549"/>
                <a:gd name="connsiteX115" fmla="*/ 223553 w 302549"/>
                <a:gd name="connsiteY115" fmla="*/ 143437 h 302549"/>
                <a:gd name="connsiteX116" fmla="*/ 243147 w 302549"/>
                <a:gd name="connsiteY116" fmla="*/ 152581 h 302549"/>
                <a:gd name="connsiteX117" fmla="*/ 223180 w 302549"/>
                <a:gd name="connsiteY117" fmla="*/ 161973 h 302549"/>
                <a:gd name="connsiteX118" fmla="*/ 223988 w 302549"/>
                <a:gd name="connsiteY118" fmla="*/ 151275 h 302549"/>
                <a:gd name="connsiteX119" fmla="*/ 291104 w 302549"/>
                <a:gd name="connsiteY119" fmla="*/ 171055 h 302549"/>
                <a:gd name="connsiteX120" fmla="*/ 251730 w 302549"/>
                <a:gd name="connsiteY120" fmla="*/ 152643 h 302549"/>
                <a:gd name="connsiteX121" fmla="*/ 291477 w 302549"/>
                <a:gd name="connsiteY121" fmla="*/ 133982 h 302549"/>
                <a:gd name="connsiteX122" fmla="*/ 292659 w 302549"/>
                <a:gd name="connsiteY122" fmla="*/ 151337 h 302549"/>
                <a:gd name="connsiteX123" fmla="*/ 291104 w 302549"/>
                <a:gd name="connsiteY123" fmla="*/ 171055 h 302549"/>
                <a:gd name="connsiteX124" fmla="*/ 288181 w 302549"/>
                <a:gd name="connsiteY124" fmla="*/ 185983 h 302549"/>
                <a:gd name="connsiteX125" fmla="*/ 240347 w 302549"/>
                <a:gd name="connsiteY125" fmla="*/ 188098 h 302549"/>
                <a:gd name="connsiteX126" fmla="*/ 221998 w 302549"/>
                <a:gd name="connsiteY126" fmla="*/ 167945 h 302549"/>
                <a:gd name="connsiteX127" fmla="*/ 222433 w 302549"/>
                <a:gd name="connsiteY127" fmla="*/ 166327 h 302549"/>
                <a:gd name="connsiteX128" fmla="*/ 247438 w 302549"/>
                <a:gd name="connsiteY128" fmla="*/ 154571 h 302549"/>
                <a:gd name="connsiteX129" fmla="*/ 290544 w 302549"/>
                <a:gd name="connsiteY129" fmla="*/ 174725 h 302549"/>
                <a:gd name="connsiteX130" fmla="*/ 288181 w 302549"/>
                <a:gd name="connsiteY130" fmla="*/ 185983 h 302549"/>
                <a:gd name="connsiteX131" fmla="*/ 272568 w 302549"/>
                <a:gd name="connsiteY131" fmla="*/ 223553 h 302549"/>
                <a:gd name="connsiteX132" fmla="*/ 243520 w 302549"/>
                <a:gd name="connsiteY132" fmla="*/ 191581 h 302549"/>
                <a:gd name="connsiteX133" fmla="*/ 287185 w 302549"/>
                <a:gd name="connsiteY133" fmla="*/ 189653 h 302549"/>
                <a:gd name="connsiteX134" fmla="*/ 272568 w 302549"/>
                <a:gd name="connsiteY134" fmla="*/ 223553 h 302549"/>
                <a:gd name="connsiteX135" fmla="*/ 264357 w 302549"/>
                <a:gd name="connsiteY135" fmla="*/ 235869 h 302549"/>
                <a:gd name="connsiteX136" fmla="*/ 219697 w 302549"/>
                <a:gd name="connsiteY136" fmla="*/ 219759 h 302549"/>
                <a:gd name="connsiteX137" fmla="*/ 210304 w 302549"/>
                <a:gd name="connsiteY137" fmla="*/ 193821 h 302549"/>
                <a:gd name="connsiteX138" fmla="*/ 210864 w 302549"/>
                <a:gd name="connsiteY138" fmla="*/ 193136 h 302549"/>
                <a:gd name="connsiteX139" fmla="*/ 238855 w 302549"/>
                <a:gd name="connsiteY139" fmla="*/ 191892 h 302549"/>
                <a:gd name="connsiteX140" fmla="*/ 270702 w 302549"/>
                <a:gd name="connsiteY140" fmla="*/ 226850 h 302549"/>
                <a:gd name="connsiteX141" fmla="*/ 264357 w 302549"/>
                <a:gd name="connsiteY141" fmla="*/ 235869 h 302549"/>
                <a:gd name="connsiteX142" fmla="*/ 235807 w 302549"/>
                <a:gd name="connsiteY142" fmla="*/ 264357 h 302549"/>
                <a:gd name="connsiteX143" fmla="*/ 221252 w 302549"/>
                <a:gd name="connsiteY143" fmla="*/ 224113 h 302549"/>
                <a:gd name="connsiteX144" fmla="*/ 262056 w 302549"/>
                <a:gd name="connsiteY144" fmla="*/ 238855 h 302549"/>
                <a:gd name="connsiteX145" fmla="*/ 235807 w 302549"/>
                <a:gd name="connsiteY145" fmla="*/ 264357 h 302549"/>
                <a:gd name="connsiteX146" fmla="*/ 222869 w 302549"/>
                <a:gd name="connsiteY146" fmla="*/ 273003 h 302549"/>
                <a:gd name="connsiteX147" fmla="*/ 188098 w 302549"/>
                <a:gd name="connsiteY147" fmla="*/ 241218 h 302549"/>
                <a:gd name="connsiteX148" fmla="*/ 189404 w 302549"/>
                <a:gd name="connsiteY148" fmla="*/ 213165 h 302549"/>
                <a:gd name="connsiteX149" fmla="*/ 189902 w 302549"/>
                <a:gd name="connsiteY149" fmla="*/ 212854 h 302549"/>
                <a:gd name="connsiteX150" fmla="*/ 216773 w 302549"/>
                <a:gd name="connsiteY150" fmla="*/ 222558 h 302549"/>
                <a:gd name="connsiteX151" fmla="*/ 232759 w 302549"/>
                <a:gd name="connsiteY151" fmla="*/ 266659 h 302549"/>
                <a:gd name="connsiteX152" fmla="*/ 222869 w 302549"/>
                <a:gd name="connsiteY152" fmla="*/ 273003 h 302549"/>
                <a:gd name="connsiteX153" fmla="*/ 185921 w 302549"/>
                <a:gd name="connsiteY153" fmla="*/ 288181 h 302549"/>
                <a:gd name="connsiteX154" fmla="*/ 187911 w 302549"/>
                <a:gd name="connsiteY154" fmla="*/ 245946 h 302549"/>
                <a:gd name="connsiteX155" fmla="*/ 219697 w 302549"/>
                <a:gd name="connsiteY155" fmla="*/ 274994 h 302549"/>
                <a:gd name="connsiteX156" fmla="*/ 185921 w 302549"/>
                <a:gd name="connsiteY156" fmla="*/ 288181 h 302549"/>
                <a:gd name="connsiteX157" fmla="*/ 184677 w 302549"/>
                <a:gd name="connsiteY157" fmla="*/ 238046 h 302549"/>
                <a:gd name="connsiteX158" fmla="*/ 167385 w 302549"/>
                <a:gd name="connsiteY158" fmla="*/ 222247 h 302549"/>
                <a:gd name="connsiteX159" fmla="*/ 185734 w 302549"/>
                <a:gd name="connsiteY159" fmla="*/ 215405 h 302549"/>
                <a:gd name="connsiteX160" fmla="*/ 184677 w 302549"/>
                <a:gd name="connsiteY160" fmla="*/ 238046 h 302549"/>
                <a:gd name="connsiteX161" fmla="*/ 170930 w 302549"/>
                <a:gd name="connsiteY161" fmla="*/ 291104 h 302549"/>
                <a:gd name="connsiteX162" fmla="*/ 151150 w 302549"/>
                <a:gd name="connsiteY162" fmla="*/ 248931 h 302549"/>
                <a:gd name="connsiteX163" fmla="*/ 163155 w 302549"/>
                <a:gd name="connsiteY163" fmla="*/ 223242 h 302549"/>
                <a:gd name="connsiteX164" fmla="*/ 184428 w 302549"/>
                <a:gd name="connsiteY164" fmla="*/ 242711 h 302549"/>
                <a:gd name="connsiteX165" fmla="*/ 182251 w 302549"/>
                <a:gd name="connsiteY165" fmla="*/ 289114 h 302549"/>
                <a:gd name="connsiteX166" fmla="*/ 170930 w 302549"/>
                <a:gd name="connsiteY166" fmla="*/ 291104 h 302549"/>
                <a:gd name="connsiteX167" fmla="*/ 131432 w 302549"/>
                <a:gd name="connsiteY167" fmla="*/ 291104 h 302549"/>
                <a:gd name="connsiteX168" fmla="*/ 149160 w 302549"/>
                <a:gd name="connsiteY168" fmla="*/ 253223 h 302549"/>
                <a:gd name="connsiteX169" fmla="*/ 167198 w 302549"/>
                <a:gd name="connsiteY169" fmla="*/ 291664 h 302549"/>
                <a:gd name="connsiteX170" fmla="*/ 151275 w 302549"/>
                <a:gd name="connsiteY170" fmla="*/ 292659 h 302549"/>
                <a:gd name="connsiteX171" fmla="*/ 131432 w 302549"/>
                <a:gd name="connsiteY171" fmla="*/ 291104 h 302549"/>
                <a:gd name="connsiteX172" fmla="*/ 113643 w 302549"/>
                <a:gd name="connsiteY172" fmla="*/ 241840 h 302549"/>
                <a:gd name="connsiteX173" fmla="*/ 134791 w 302549"/>
                <a:gd name="connsiteY173" fmla="*/ 222620 h 302549"/>
                <a:gd name="connsiteX174" fmla="*/ 147169 w 302549"/>
                <a:gd name="connsiteY174" fmla="*/ 248931 h 302549"/>
                <a:gd name="connsiteX175" fmla="*/ 127700 w 302549"/>
                <a:gd name="connsiteY175" fmla="*/ 290544 h 302549"/>
                <a:gd name="connsiteX176" fmla="*/ 115757 w 302549"/>
                <a:gd name="connsiteY176" fmla="*/ 287994 h 302549"/>
                <a:gd name="connsiteX177" fmla="*/ 113643 w 302549"/>
                <a:gd name="connsiteY177" fmla="*/ 241840 h 302549"/>
                <a:gd name="connsiteX178" fmla="*/ 112336 w 302549"/>
                <a:gd name="connsiteY178" fmla="*/ 212730 h 302549"/>
                <a:gd name="connsiteX179" fmla="*/ 130997 w 302549"/>
                <a:gd name="connsiteY179" fmla="*/ 221189 h 302549"/>
                <a:gd name="connsiteX180" fmla="*/ 113394 w 302549"/>
                <a:gd name="connsiteY180" fmla="*/ 237175 h 302549"/>
                <a:gd name="connsiteX181" fmla="*/ 112336 w 302549"/>
                <a:gd name="connsiteY181" fmla="*/ 212730 h 302549"/>
                <a:gd name="connsiteX182" fmla="*/ 79494 w 302549"/>
                <a:gd name="connsiteY182" fmla="*/ 272941 h 302549"/>
                <a:gd name="connsiteX183" fmla="*/ 110159 w 302549"/>
                <a:gd name="connsiteY183" fmla="*/ 245075 h 302549"/>
                <a:gd name="connsiteX184" fmla="*/ 112025 w 302549"/>
                <a:gd name="connsiteY184" fmla="*/ 287061 h 302549"/>
                <a:gd name="connsiteX185" fmla="*/ 79494 w 302549"/>
                <a:gd name="connsiteY185" fmla="*/ 272941 h 302549"/>
                <a:gd name="connsiteX186" fmla="*/ 66494 w 302549"/>
                <a:gd name="connsiteY186" fmla="*/ 264233 h 302549"/>
                <a:gd name="connsiteX187" fmla="*/ 82044 w 302549"/>
                <a:gd name="connsiteY187" fmla="*/ 221189 h 302549"/>
                <a:gd name="connsiteX188" fmla="*/ 108729 w 302549"/>
                <a:gd name="connsiteY188" fmla="*/ 211548 h 302549"/>
                <a:gd name="connsiteX189" fmla="*/ 109973 w 302549"/>
                <a:gd name="connsiteY189" fmla="*/ 240347 h 302549"/>
                <a:gd name="connsiteX190" fmla="*/ 76259 w 302549"/>
                <a:gd name="connsiteY190" fmla="*/ 270951 h 302549"/>
                <a:gd name="connsiteX191" fmla="*/ 66494 w 302549"/>
                <a:gd name="connsiteY191" fmla="*/ 264233 h 302549"/>
                <a:gd name="connsiteX192" fmla="*/ 38876 w 302549"/>
                <a:gd name="connsiteY192" fmla="*/ 236802 h 302549"/>
                <a:gd name="connsiteX193" fmla="*/ 77566 w 302549"/>
                <a:gd name="connsiteY193" fmla="*/ 222744 h 302549"/>
                <a:gd name="connsiteX194" fmla="*/ 63384 w 302549"/>
                <a:gd name="connsiteY194" fmla="*/ 261931 h 302549"/>
                <a:gd name="connsiteX195" fmla="*/ 38876 w 302549"/>
                <a:gd name="connsiteY195" fmla="*/ 236802 h 302549"/>
                <a:gd name="connsiteX196" fmla="*/ 29732 w 302549"/>
                <a:gd name="connsiteY196" fmla="*/ 223242 h 302549"/>
                <a:gd name="connsiteX197" fmla="*/ 60522 w 302549"/>
                <a:gd name="connsiteY197" fmla="*/ 189591 h 302549"/>
                <a:gd name="connsiteX198" fmla="*/ 89073 w 302549"/>
                <a:gd name="connsiteY198" fmla="*/ 190959 h 302549"/>
                <a:gd name="connsiteX199" fmla="*/ 79183 w 302549"/>
                <a:gd name="connsiteY199" fmla="*/ 218328 h 302549"/>
                <a:gd name="connsiteX200" fmla="*/ 36575 w 302549"/>
                <a:gd name="connsiteY200" fmla="*/ 233754 h 302549"/>
                <a:gd name="connsiteX201" fmla="*/ 29732 w 302549"/>
                <a:gd name="connsiteY201" fmla="*/ 223242 h 302549"/>
                <a:gd name="connsiteX202" fmla="*/ 78499 w 302549"/>
                <a:gd name="connsiteY202" fmla="*/ 151275 h 302549"/>
                <a:gd name="connsiteX203" fmla="*/ 79245 w 302549"/>
                <a:gd name="connsiteY203" fmla="*/ 160978 h 302549"/>
                <a:gd name="connsiteX204" fmla="*/ 57101 w 302549"/>
                <a:gd name="connsiteY204" fmla="*/ 150590 h 302549"/>
                <a:gd name="connsiteX205" fmla="*/ 79432 w 302549"/>
                <a:gd name="connsiteY205" fmla="*/ 140078 h 302549"/>
                <a:gd name="connsiteX206" fmla="*/ 78499 w 302549"/>
                <a:gd name="connsiteY206" fmla="*/ 151275 h 302549"/>
                <a:gd name="connsiteX207" fmla="*/ 80489 w 302549"/>
                <a:gd name="connsiteY207" fmla="*/ 167820 h 302549"/>
                <a:gd name="connsiteX208" fmla="*/ 88140 w 302549"/>
                <a:gd name="connsiteY208" fmla="*/ 187289 h 302549"/>
                <a:gd name="connsiteX209" fmla="*/ 63757 w 302549"/>
                <a:gd name="connsiteY209" fmla="*/ 186108 h 302549"/>
                <a:gd name="connsiteX210" fmla="*/ 80489 w 302549"/>
                <a:gd name="connsiteY210" fmla="*/ 167820 h 302549"/>
                <a:gd name="connsiteX211" fmla="*/ 64628 w 302549"/>
                <a:gd name="connsiteY211" fmla="*/ 114949 h 302549"/>
                <a:gd name="connsiteX212" fmla="*/ 88948 w 302549"/>
                <a:gd name="connsiteY212" fmla="*/ 113891 h 302549"/>
                <a:gd name="connsiteX213" fmla="*/ 80924 w 302549"/>
                <a:gd name="connsiteY213" fmla="*/ 132925 h 302549"/>
                <a:gd name="connsiteX214" fmla="*/ 64628 w 302549"/>
                <a:gd name="connsiteY214" fmla="*/ 114949 h 302549"/>
                <a:gd name="connsiteX215" fmla="*/ 14742 w 302549"/>
                <a:gd name="connsiteY215" fmla="*/ 187476 h 302549"/>
                <a:gd name="connsiteX216" fmla="*/ 55795 w 302549"/>
                <a:gd name="connsiteY216" fmla="*/ 189404 h 302549"/>
                <a:gd name="connsiteX217" fmla="*/ 27742 w 302549"/>
                <a:gd name="connsiteY217" fmla="*/ 220007 h 302549"/>
                <a:gd name="connsiteX218" fmla="*/ 14742 w 302549"/>
                <a:gd name="connsiteY218" fmla="*/ 187476 h 302549"/>
                <a:gd name="connsiteX219" fmla="*/ 11570 w 302549"/>
                <a:gd name="connsiteY219" fmla="*/ 171988 h 302549"/>
                <a:gd name="connsiteX220" fmla="*/ 52747 w 302549"/>
                <a:gd name="connsiteY220" fmla="*/ 152643 h 302549"/>
                <a:gd name="connsiteX221" fmla="*/ 78436 w 302549"/>
                <a:gd name="connsiteY221" fmla="*/ 164648 h 302549"/>
                <a:gd name="connsiteX222" fmla="*/ 58967 w 302549"/>
                <a:gd name="connsiteY222" fmla="*/ 185921 h 302549"/>
                <a:gd name="connsiteX223" fmla="*/ 13747 w 302549"/>
                <a:gd name="connsiteY223" fmla="*/ 183806 h 302549"/>
                <a:gd name="connsiteX224" fmla="*/ 11570 w 302549"/>
                <a:gd name="connsiteY224" fmla="*/ 171988 h 302549"/>
                <a:gd name="connsiteX225" fmla="*/ 11196 w 302549"/>
                <a:gd name="connsiteY225" fmla="*/ 133174 h 302549"/>
                <a:gd name="connsiteX226" fmla="*/ 48517 w 302549"/>
                <a:gd name="connsiteY226" fmla="*/ 150653 h 302549"/>
                <a:gd name="connsiteX227" fmla="*/ 11010 w 302549"/>
                <a:gd name="connsiteY227" fmla="*/ 168256 h 302549"/>
                <a:gd name="connsiteX228" fmla="*/ 9890 w 302549"/>
                <a:gd name="connsiteY228" fmla="*/ 151275 h 302549"/>
                <a:gd name="connsiteX229" fmla="*/ 11196 w 302549"/>
                <a:gd name="connsiteY229" fmla="*/ 133174 h 302549"/>
                <a:gd name="connsiteX230" fmla="*/ 14244 w 302549"/>
                <a:gd name="connsiteY230" fmla="*/ 117188 h 302549"/>
                <a:gd name="connsiteX231" fmla="*/ 59900 w 302549"/>
                <a:gd name="connsiteY231" fmla="*/ 115135 h 302549"/>
                <a:gd name="connsiteX232" fmla="*/ 79121 w 302549"/>
                <a:gd name="connsiteY232" fmla="*/ 136284 h 302549"/>
                <a:gd name="connsiteX233" fmla="*/ 52809 w 302549"/>
                <a:gd name="connsiteY233" fmla="*/ 148600 h 302549"/>
                <a:gd name="connsiteX234" fmla="*/ 11756 w 302549"/>
                <a:gd name="connsiteY234" fmla="*/ 129380 h 302549"/>
                <a:gd name="connsiteX235" fmla="*/ 14244 w 302549"/>
                <a:gd name="connsiteY235" fmla="*/ 117188 h 302549"/>
                <a:gd name="connsiteX236" fmla="*/ 28737 w 302549"/>
                <a:gd name="connsiteY236" fmla="*/ 80924 h 302549"/>
                <a:gd name="connsiteX237" fmla="*/ 56666 w 302549"/>
                <a:gd name="connsiteY237" fmla="*/ 111652 h 302549"/>
                <a:gd name="connsiteX238" fmla="*/ 15115 w 302549"/>
                <a:gd name="connsiteY238" fmla="*/ 113518 h 302549"/>
                <a:gd name="connsiteX239" fmla="*/ 28737 w 302549"/>
                <a:gd name="connsiteY239" fmla="*/ 80924 h 302549"/>
                <a:gd name="connsiteX240" fmla="*/ 37259 w 302549"/>
                <a:gd name="connsiteY240" fmla="*/ 67862 h 302549"/>
                <a:gd name="connsiteX241" fmla="*/ 80551 w 302549"/>
                <a:gd name="connsiteY241" fmla="*/ 83475 h 302549"/>
                <a:gd name="connsiteX242" fmla="*/ 90193 w 302549"/>
                <a:gd name="connsiteY242" fmla="*/ 110097 h 302549"/>
                <a:gd name="connsiteX243" fmla="*/ 61393 w 302549"/>
                <a:gd name="connsiteY243" fmla="*/ 111341 h 302549"/>
                <a:gd name="connsiteX244" fmla="*/ 30728 w 302549"/>
                <a:gd name="connsiteY244" fmla="*/ 77628 h 302549"/>
                <a:gd name="connsiteX245" fmla="*/ 37259 w 302549"/>
                <a:gd name="connsiteY245" fmla="*/ 67862 h 302549"/>
                <a:gd name="connsiteX246" fmla="*/ 39560 w 302549"/>
                <a:gd name="connsiteY246" fmla="*/ 64876 h 302549"/>
                <a:gd name="connsiteX247" fmla="*/ 64690 w 302549"/>
                <a:gd name="connsiteY247" fmla="*/ 39685 h 302549"/>
                <a:gd name="connsiteX248" fmla="*/ 78996 w 302549"/>
                <a:gd name="connsiteY248" fmla="*/ 79058 h 302549"/>
                <a:gd name="connsiteX249" fmla="*/ 39560 w 302549"/>
                <a:gd name="connsiteY249" fmla="*/ 64876 h 30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</a:cxnLst>
              <a:rect l="l" t="t" r="r" b="b"/>
              <a:pathLst>
                <a:path w="302549" h="302549">
                  <a:moveTo>
                    <a:pt x="0" y="151275"/>
                  </a:moveTo>
                  <a:cubicBezTo>
                    <a:pt x="0" y="234687"/>
                    <a:pt x="67862" y="302549"/>
                    <a:pt x="151275" y="302549"/>
                  </a:cubicBezTo>
                  <a:cubicBezTo>
                    <a:pt x="234687" y="302549"/>
                    <a:pt x="302549" y="234687"/>
                    <a:pt x="302549" y="151275"/>
                  </a:cubicBezTo>
                  <a:cubicBezTo>
                    <a:pt x="302549" y="67862"/>
                    <a:pt x="234687" y="0"/>
                    <a:pt x="151275" y="0"/>
                  </a:cubicBezTo>
                  <a:cubicBezTo>
                    <a:pt x="67862" y="0"/>
                    <a:pt x="0" y="67862"/>
                    <a:pt x="0" y="151275"/>
                  </a:cubicBezTo>
                  <a:close/>
                  <a:moveTo>
                    <a:pt x="77814" y="30665"/>
                  </a:moveTo>
                  <a:lnTo>
                    <a:pt x="112088" y="62015"/>
                  </a:lnTo>
                  <a:lnTo>
                    <a:pt x="110719" y="90566"/>
                  </a:lnTo>
                  <a:lnTo>
                    <a:pt x="83350" y="80676"/>
                  </a:lnTo>
                  <a:lnTo>
                    <a:pt x="67675" y="37383"/>
                  </a:lnTo>
                  <a:cubicBezTo>
                    <a:pt x="71034" y="35020"/>
                    <a:pt x="74331" y="32780"/>
                    <a:pt x="77814" y="30665"/>
                  </a:cubicBezTo>
                  <a:close/>
                  <a:moveTo>
                    <a:pt x="85030" y="85154"/>
                  </a:moveTo>
                  <a:lnTo>
                    <a:pt x="107547" y="93303"/>
                  </a:lnTo>
                  <a:cubicBezTo>
                    <a:pt x="102135" y="97408"/>
                    <a:pt x="97284" y="102197"/>
                    <a:pt x="93178" y="107671"/>
                  </a:cubicBezTo>
                  <a:lnTo>
                    <a:pt x="85030" y="85154"/>
                  </a:lnTo>
                  <a:close/>
                  <a:moveTo>
                    <a:pt x="106365" y="208500"/>
                  </a:moveTo>
                  <a:lnTo>
                    <a:pt x="83599" y="216711"/>
                  </a:lnTo>
                  <a:lnTo>
                    <a:pt x="91996" y="193447"/>
                  </a:lnTo>
                  <a:cubicBezTo>
                    <a:pt x="96039" y="199108"/>
                    <a:pt x="100891" y="204208"/>
                    <a:pt x="106365" y="208500"/>
                  </a:cubicBezTo>
                  <a:close/>
                  <a:moveTo>
                    <a:pt x="110719" y="151275"/>
                  </a:moveTo>
                  <a:cubicBezTo>
                    <a:pt x="110719" y="128882"/>
                    <a:pt x="128882" y="110719"/>
                    <a:pt x="151275" y="110719"/>
                  </a:cubicBezTo>
                  <a:cubicBezTo>
                    <a:pt x="173667" y="110719"/>
                    <a:pt x="191830" y="128882"/>
                    <a:pt x="191830" y="151275"/>
                  </a:cubicBezTo>
                  <a:cubicBezTo>
                    <a:pt x="191830" y="173667"/>
                    <a:pt x="173667" y="191830"/>
                    <a:pt x="151275" y="191830"/>
                  </a:cubicBezTo>
                  <a:cubicBezTo>
                    <a:pt x="128882" y="191830"/>
                    <a:pt x="110719" y="173667"/>
                    <a:pt x="110719" y="151275"/>
                  </a:cubicBezTo>
                  <a:close/>
                  <a:moveTo>
                    <a:pt x="151275" y="224051"/>
                  </a:moveTo>
                  <a:cubicBezTo>
                    <a:pt x="153887" y="224051"/>
                    <a:pt x="156437" y="223926"/>
                    <a:pt x="158988" y="223615"/>
                  </a:cubicBezTo>
                  <a:lnTo>
                    <a:pt x="149160" y="244639"/>
                  </a:lnTo>
                  <a:lnTo>
                    <a:pt x="138959" y="222931"/>
                  </a:lnTo>
                  <a:cubicBezTo>
                    <a:pt x="142940" y="223615"/>
                    <a:pt x="147045" y="224051"/>
                    <a:pt x="151275" y="224051"/>
                  </a:cubicBezTo>
                  <a:close/>
                  <a:moveTo>
                    <a:pt x="151275" y="78499"/>
                  </a:moveTo>
                  <a:cubicBezTo>
                    <a:pt x="147916" y="78499"/>
                    <a:pt x="144681" y="78810"/>
                    <a:pt x="141447" y="79245"/>
                  </a:cubicBezTo>
                  <a:lnTo>
                    <a:pt x="151150" y="58532"/>
                  </a:lnTo>
                  <a:lnTo>
                    <a:pt x="160854" y="79183"/>
                  </a:lnTo>
                  <a:cubicBezTo>
                    <a:pt x="157681" y="78810"/>
                    <a:pt x="154509" y="78499"/>
                    <a:pt x="151275" y="78499"/>
                  </a:cubicBezTo>
                  <a:close/>
                  <a:moveTo>
                    <a:pt x="114327" y="14991"/>
                  </a:moveTo>
                  <a:lnTo>
                    <a:pt x="112336" y="57350"/>
                  </a:lnTo>
                  <a:lnTo>
                    <a:pt x="81049" y="28737"/>
                  </a:lnTo>
                  <a:cubicBezTo>
                    <a:pt x="91374" y="22766"/>
                    <a:pt x="102571" y="18163"/>
                    <a:pt x="114327" y="14991"/>
                  </a:cubicBezTo>
                  <a:close/>
                  <a:moveTo>
                    <a:pt x="115571" y="65250"/>
                  </a:moveTo>
                  <a:lnTo>
                    <a:pt x="132801" y="80987"/>
                  </a:lnTo>
                  <a:cubicBezTo>
                    <a:pt x="126270" y="82666"/>
                    <a:pt x="120112" y="85279"/>
                    <a:pt x="114513" y="88575"/>
                  </a:cubicBezTo>
                  <a:lnTo>
                    <a:pt x="115571" y="65250"/>
                  </a:lnTo>
                  <a:close/>
                  <a:moveTo>
                    <a:pt x="129193" y="11818"/>
                  </a:moveTo>
                  <a:lnTo>
                    <a:pt x="149098" y="54302"/>
                  </a:lnTo>
                  <a:lnTo>
                    <a:pt x="137093" y="79929"/>
                  </a:lnTo>
                  <a:cubicBezTo>
                    <a:pt x="137030" y="79929"/>
                    <a:pt x="137030" y="79929"/>
                    <a:pt x="137030" y="79929"/>
                  </a:cubicBezTo>
                  <a:lnTo>
                    <a:pt x="115820" y="60522"/>
                  </a:lnTo>
                  <a:lnTo>
                    <a:pt x="117997" y="14058"/>
                  </a:lnTo>
                  <a:cubicBezTo>
                    <a:pt x="121667" y="13125"/>
                    <a:pt x="125399" y="12440"/>
                    <a:pt x="129193" y="11818"/>
                  </a:cubicBezTo>
                  <a:close/>
                  <a:moveTo>
                    <a:pt x="169251" y="11196"/>
                  </a:moveTo>
                  <a:lnTo>
                    <a:pt x="151088" y="50010"/>
                  </a:lnTo>
                  <a:lnTo>
                    <a:pt x="132863" y="11258"/>
                  </a:lnTo>
                  <a:cubicBezTo>
                    <a:pt x="138896" y="10512"/>
                    <a:pt x="144992" y="9952"/>
                    <a:pt x="151212" y="9952"/>
                  </a:cubicBezTo>
                  <a:cubicBezTo>
                    <a:pt x="157370" y="9952"/>
                    <a:pt x="163342" y="10450"/>
                    <a:pt x="169251" y="11196"/>
                  </a:cubicBezTo>
                  <a:close/>
                  <a:moveTo>
                    <a:pt x="186605" y="61393"/>
                  </a:moveTo>
                  <a:lnTo>
                    <a:pt x="166079" y="80054"/>
                  </a:lnTo>
                  <a:cubicBezTo>
                    <a:pt x="165768" y="79991"/>
                    <a:pt x="165394" y="79929"/>
                    <a:pt x="165083" y="79867"/>
                  </a:cubicBezTo>
                  <a:lnTo>
                    <a:pt x="153078" y="54302"/>
                  </a:lnTo>
                  <a:lnTo>
                    <a:pt x="172983" y="11756"/>
                  </a:lnTo>
                  <a:cubicBezTo>
                    <a:pt x="176840" y="12378"/>
                    <a:pt x="180696" y="13125"/>
                    <a:pt x="184490" y="13995"/>
                  </a:cubicBezTo>
                  <a:lnTo>
                    <a:pt x="186605" y="61393"/>
                  </a:lnTo>
                  <a:close/>
                  <a:moveTo>
                    <a:pt x="187787" y="88451"/>
                  </a:moveTo>
                  <a:cubicBezTo>
                    <a:pt x="182375" y="85279"/>
                    <a:pt x="176466" y="82853"/>
                    <a:pt x="170308" y="81173"/>
                  </a:cubicBezTo>
                  <a:lnTo>
                    <a:pt x="186792" y="66120"/>
                  </a:lnTo>
                  <a:lnTo>
                    <a:pt x="187787" y="88451"/>
                  </a:lnTo>
                  <a:close/>
                  <a:moveTo>
                    <a:pt x="222122" y="29110"/>
                  </a:moveTo>
                  <a:lnTo>
                    <a:pt x="190088" y="58221"/>
                  </a:lnTo>
                  <a:lnTo>
                    <a:pt x="188222" y="14928"/>
                  </a:lnTo>
                  <a:cubicBezTo>
                    <a:pt x="200227" y="18225"/>
                    <a:pt x="211548" y="23015"/>
                    <a:pt x="222122" y="29110"/>
                  </a:cubicBezTo>
                  <a:close/>
                  <a:moveTo>
                    <a:pt x="234438" y="37197"/>
                  </a:moveTo>
                  <a:lnTo>
                    <a:pt x="218204" y="82106"/>
                  </a:lnTo>
                  <a:lnTo>
                    <a:pt x="192514" y="91374"/>
                  </a:lnTo>
                  <a:cubicBezTo>
                    <a:pt x="192141" y="91125"/>
                    <a:pt x="191830" y="90939"/>
                    <a:pt x="191519" y="90690"/>
                  </a:cubicBezTo>
                  <a:lnTo>
                    <a:pt x="190275" y="62948"/>
                  </a:lnTo>
                  <a:lnTo>
                    <a:pt x="225295" y="31039"/>
                  </a:lnTo>
                  <a:cubicBezTo>
                    <a:pt x="228467" y="32967"/>
                    <a:pt x="231515" y="35020"/>
                    <a:pt x="234438" y="37197"/>
                  </a:cubicBezTo>
                  <a:close/>
                  <a:moveTo>
                    <a:pt x="215218" y="218141"/>
                  </a:moveTo>
                  <a:lnTo>
                    <a:pt x="193696" y="210366"/>
                  </a:lnTo>
                  <a:cubicBezTo>
                    <a:pt x="198921" y="206634"/>
                    <a:pt x="203648" y="202218"/>
                    <a:pt x="207692" y="197304"/>
                  </a:cubicBezTo>
                  <a:lnTo>
                    <a:pt x="215218" y="218141"/>
                  </a:lnTo>
                  <a:close/>
                  <a:moveTo>
                    <a:pt x="195998" y="93987"/>
                  </a:moveTo>
                  <a:lnTo>
                    <a:pt x="216586" y="86523"/>
                  </a:lnTo>
                  <a:lnTo>
                    <a:pt x="209060" y="107298"/>
                  </a:lnTo>
                  <a:cubicBezTo>
                    <a:pt x="205328" y="102322"/>
                    <a:pt x="200912" y="97843"/>
                    <a:pt x="195998" y="93987"/>
                  </a:cubicBezTo>
                  <a:close/>
                  <a:moveTo>
                    <a:pt x="263549" y="65685"/>
                  </a:moveTo>
                  <a:lnTo>
                    <a:pt x="222620" y="80489"/>
                  </a:lnTo>
                  <a:lnTo>
                    <a:pt x="237424" y="39436"/>
                  </a:lnTo>
                  <a:cubicBezTo>
                    <a:pt x="247252" y="47024"/>
                    <a:pt x="256022" y="55857"/>
                    <a:pt x="263549" y="65685"/>
                  </a:cubicBezTo>
                  <a:close/>
                  <a:moveTo>
                    <a:pt x="272133" y="78250"/>
                  </a:moveTo>
                  <a:lnTo>
                    <a:pt x="239725" y="113643"/>
                  </a:lnTo>
                  <a:lnTo>
                    <a:pt x="212668" y="112336"/>
                  </a:lnTo>
                  <a:cubicBezTo>
                    <a:pt x="212357" y="111839"/>
                    <a:pt x="212046" y="111279"/>
                    <a:pt x="211735" y="110781"/>
                  </a:cubicBezTo>
                  <a:lnTo>
                    <a:pt x="221065" y="84905"/>
                  </a:lnTo>
                  <a:lnTo>
                    <a:pt x="265850" y="68671"/>
                  </a:lnTo>
                  <a:cubicBezTo>
                    <a:pt x="268027" y="71781"/>
                    <a:pt x="270142" y="74953"/>
                    <a:pt x="272133" y="78250"/>
                  </a:cubicBezTo>
                  <a:close/>
                  <a:moveTo>
                    <a:pt x="235620" y="188347"/>
                  </a:moveTo>
                  <a:lnTo>
                    <a:pt x="213228" y="189342"/>
                  </a:lnTo>
                  <a:cubicBezTo>
                    <a:pt x="216462" y="184055"/>
                    <a:pt x="219137" y="178332"/>
                    <a:pt x="220941" y="172237"/>
                  </a:cubicBezTo>
                  <a:lnTo>
                    <a:pt x="235620" y="188347"/>
                  </a:lnTo>
                  <a:close/>
                  <a:moveTo>
                    <a:pt x="214907" y="116068"/>
                  </a:moveTo>
                  <a:lnTo>
                    <a:pt x="236491" y="117064"/>
                  </a:lnTo>
                  <a:lnTo>
                    <a:pt x="221687" y="133298"/>
                  </a:lnTo>
                  <a:cubicBezTo>
                    <a:pt x="220132" y="127265"/>
                    <a:pt x="217893" y="121480"/>
                    <a:pt x="214907" y="116068"/>
                  </a:cubicBezTo>
                  <a:close/>
                  <a:moveTo>
                    <a:pt x="287994" y="115882"/>
                  </a:moveTo>
                  <a:lnTo>
                    <a:pt x="244453" y="113829"/>
                  </a:lnTo>
                  <a:lnTo>
                    <a:pt x="274123" y="81422"/>
                  </a:lnTo>
                  <a:cubicBezTo>
                    <a:pt x="280157" y="92183"/>
                    <a:pt x="284822" y="103690"/>
                    <a:pt x="287994" y="115882"/>
                  </a:cubicBezTo>
                  <a:close/>
                  <a:moveTo>
                    <a:pt x="290917" y="130250"/>
                  </a:moveTo>
                  <a:lnTo>
                    <a:pt x="247438" y="150653"/>
                  </a:lnTo>
                  <a:lnTo>
                    <a:pt x="222931" y="139207"/>
                  </a:lnTo>
                  <a:cubicBezTo>
                    <a:pt x="222869" y="138710"/>
                    <a:pt x="222807" y="138150"/>
                    <a:pt x="222682" y="137652"/>
                  </a:cubicBezTo>
                  <a:lnTo>
                    <a:pt x="241218" y="117375"/>
                  </a:lnTo>
                  <a:lnTo>
                    <a:pt x="288927" y="119614"/>
                  </a:lnTo>
                  <a:cubicBezTo>
                    <a:pt x="289736" y="123097"/>
                    <a:pt x="290358" y="126643"/>
                    <a:pt x="290917" y="130250"/>
                  </a:cubicBezTo>
                  <a:close/>
                  <a:moveTo>
                    <a:pt x="223988" y="151275"/>
                  </a:moveTo>
                  <a:cubicBezTo>
                    <a:pt x="223988" y="148662"/>
                    <a:pt x="223802" y="146050"/>
                    <a:pt x="223553" y="143437"/>
                  </a:cubicBezTo>
                  <a:lnTo>
                    <a:pt x="243147" y="152581"/>
                  </a:lnTo>
                  <a:lnTo>
                    <a:pt x="223180" y="161973"/>
                  </a:lnTo>
                  <a:cubicBezTo>
                    <a:pt x="223677" y="158490"/>
                    <a:pt x="223988" y="154945"/>
                    <a:pt x="223988" y="151275"/>
                  </a:cubicBezTo>
                  <a:close/>
                  <a:moveTo>
                    <a:pt x="291104" y="171055"/>
                  </a:moveTo>
                  <a:lnTo>
                    <a:pt x="251730" y="152643"/>
                  </a:lnTo>
                  <a:lnTo>
                    <a:pt x="291477" y="133982"/>
                  </a:lnTo>
                  <a:cubicBezTo>
                    <a:pt x="292224" y="139643"/>
                    <a:pt x="292659" y="145428"/>
                    <a:pt x="292659" y="151337"/>
                  </a:cubicBezTo>
                  <a:cubicBezTo>
                    <a:pt x="292659" y="157992"/>
                    <a:pt x="291975" y="164586"/>
                    <a:pt x="291104" y="171055"/>
                  </a:cubicBezTo>
                  <a:close/>
                  <a:moveTo>
                    <a:pt x="288181" y="185983"/>
                  </a:moveTo>
                  <a:lnTo>
                    <a:pt x="240347" y="188098"/>
                  </a:lnTo>
                  <a:lnTo>
                    <a:pt x="221998" y="167945"/>
                  </a:lnTo>
                  <a:cubicBezTo>
                    <a:pt x="222122" y="167385"/>
                    <a:pt x="222309" y="166887"/>
                    <a:pt x="222433" y="166327"/>
                  </a:cubicBezTo>
                  <a:lnTo>
                    <a:pt x="247438" y="154571"/>
                  </a:lnTo>
                  <a:lnTo>
                    <a:pt x="290544" y="174725"/>
                  </a:lnTo>
                  <a:cubicBezTo>
                    <a:pt x="289860" y="178581"/>
                    <a:pt x="289114" y="182313"/>
                    <a:pt x="288181" y="185983"/>
                  </a:cubicBezTo>
                  <a:close/>
                  <a:moveTo>
                    <a:pt x="272568" y="223553"/>
                  </a:moveTo>
                  <a:lnTo>
                    <a:pt x="243520" y="191581"/>
                  </a:lnTo>
                  <a:lnTo>
                    <a:pt x="287185" y="189653"/>
                  </a:lnTo>
                  <a:cubicBezTo>
                    <a:pt x="283826" y="201720"/>
                    <a:pt x="278850" y="213041"/>
                    <a:pt x="272568" y="223553"/>
                  </a:cubicBezTo>
                  <a:close/>
                  <a:moveTo>
                    <a:pt x="264357" y="235869"/>
                  </a:moveTo>
                  <a:lnTo>
                    <a:pt x="219697" y="219759"/>
                  </a:lnTo>
                  <a:lnTo>
                    <a:pt x="210304" y="193821"/>
                  </a:lnTo>
                  <a:cubicBezTo>
                    <a:pt x="210491" y="193572"/>
                    <a:pt x="210677" y="193385"/>
                    <a:pt x="210864" y="193136"/>
                  </a:cubicBezTo>
                  <a:lnTo>
                    <a:pt x="238855" y="191892"/>
                  </a:lnTo>
                  <a:lnTo>
                    <a:pt x="270702" y="226850"/>
                  </a:lnTo>
                  <a:cubicBezTo>
                    <a:pt x="268649" y="229898"/>
                    <a:pt x="266534" y="232945"/>
                    <a:pt x="264357" y="235869"/>
                  </a:cubicBezTo>
                  <a:close/>
                  <a:moveTo>
                    <a:pt x="235807" y="264357"/>
                  </a:moveTo>
                  <a:lnTo>
                    <a:pt x="221252" y="224113"/>
                  </a:lnTo>
                  <a:lnTo>
                    <a:pt x="262056" y="238855"/>
                  </a:lnTo>
                  <a:cubicBezTo>
                    <a:pt x="254467" y="248496"/>
                    <a:pt x="245635" y="257018"/>
                    <a:pt x="235807" y="264357"/>
                  </a:cubicBezTo>
                  <a:close/>
                  <a:moveTo>
                    <a:pt x="222869" y="273003"/>
                  </a:moveTo>
                  <a:lnTo>
                    <a:pt x="188098" y="241218"/>
                  </a:lnTo>
                  <a:lnTo>
                    <a:pt x="189404" y="213165"/>
                  </a:lnTo>
                  <a:cubicBezTo>
                    <a:pt x="189591" y="213041"/>
                    <a:pt x="189715" y="212979"/>
                    <a:pt x="189902" y="212854"/>
                  </a:cubicBezTo>
                  <a:lnTo>
                    <a:pt x="216773" y="222558"/>
                  </a:lnTo>
                  <a:lnTo>
                    <a:pt x="232759" y="266659"/>
                  </a:lnTo>
                  <a:cubicBezTo>
                    <a:pt x="229587" y="268898"/>
                    <a:pt x="226228" y="271013"/>
                    <a:pt x="222869" y="273003"/>
                  </a:cubicBezTo>
                  <a:close/>
                  <a:moveTo>
                    <a:pt x="185921" y="288181"/>
                  </a:moveTo>
                  <a:lnTo>
                    <a:pt x="187911" y="245946"/>
                  </a:lnTo>
                  <a:lnTo>
                    <a:pt x="219697" y="274994"/>
                  </a:lnTo>
                  <a:cubicBezTo>
                    <a:pt x="209184" y="280779"/>
                    <a:pt x="197801" y="285195"/>
                    <a:pt x="185921" y="288181"/>
                  </a:cubicBezTo>
                  <a:close/>
                  <a:moveTo>
                    <a:pt x="184677" y="238046"/>
                  </a:moveTo>
                  <a:lnTo>
                    <a:pt x="167385" y="222247"/>
                  </a:lnTo>
                  <a:cubicBezTo>
                    <a:pt x="173854" y="220754"/>
                    <a:pt x="180074" y="218515"/>
                    <a:pt x="185734" y="215405"/>
                  </a:cubicBezTo>
                  <a:lnTo>
                    <a:pt x="184677" y="238046"/>
                  </a:lnTo>
                  <a:close/>
                  <a:moveTo>
                    <a:pt x="170930" y="291104"/>
                  </a:moveTo>
                  <a:lnTo>
                    <a:pt x="151150" y="248931"/>
                  </a:lnTo>
                  <a:lnTo>
                    <a:pt x="163155" y="223242"/>
                  </a:lnTo>
                  <a:lnTo>
                    <a:pt x="184428" y="242711"/>
                  </a:lnTo>
                  <a:lnTo>
                    <a:pt x="182251" y="289114"/>
                  </a:lnTo>
                  <a:cubicBezTo>
                    <a:pt x="178519" y="289984"/>
                    <a:pt x="174725" y="290606"/>
                    <a:pt x="170930" y="291104"/>
                  </a:cubicBezTo>
                  <a:close/>
                  <a:moveTo>
                    <a:pt x="131432" y="291104"/>
                  </a:moveTo>
                  <a:lnTo>
                    <a:pt x="149160" y="253223"/>
                  </a:lnTo>
                  <a:lnTo>
                    <a:pt x="167198" y="291664"/>
                  </a:lnTo>
                  <a:cubicBezTo>
                    <a:pt x="161973" y="292224"/>
                    <a:pt x="156624" y="292659"/>
                    <a:pt x="151275" y="292659"/>
                  </a:cubicBezTo>
                  <a:cubicBezTo>
                    <a:pt x="144495" y="292659"/>
                    <a:pt x="137901" y="292037"/>
                    <a:pt x="131432" y="291104"/>
                  </a:cubicBezTo>
                  <a:close/>
                  <a:moveTo>
                    <a:pt x="113643" y="241840"/>
                  </a:moveTo>
                  <a:lnTo>
                    <a:pt x="134791" y="222620"/>
                  </a:lnTo>
                  <a:lnTo>
                    <a:pt x="147169" y="248931"/>
                  </a:lnTo>
                  <a:lnTo>
                    <a:pt x="127700" y="290544"/>
                  </a:lnTo>
                  <a:cubicBezTo>
                    <a:pt x="123657" y="289860"/>
                    <a:pt x="119676" y="288989"/>
                    <a:pt x="115757" y="287994"/>
                  </a:cubicBezTo>
                  <a:lnTo>
                    <a:pt x="113643" y="241840"/>
                  </a:lnTo>
                  <a:close/>
                  <a:moveTo>
                    <a:pt x="112336" y="212730"/>
                  </a:moveTo>
                  <a:cubicBezTo>
                    <a:pt x="118059" y="216338"/>
                    <a:pt x="124341" y="219261"/>
                    <a:pt x="130997" y="221189"/>
                  </a:cubicBezTo>
                  <a:lnTo>
                    <a:pt x="113394" y="237175"/>
                  </a:lnTo>
                  <a:lnTo>
                    <a:pt x="112336" y="212730"/>
                  </a:lnTo>
                  <a:close/>
                  <a:moveTo>
                    <a:pt x="79494" y="272941"/>
                  </a:moveTo>
                  <a:lnTo>
                    <a:pt x="110159" y="245075"/>
                  </a:lnTo>
                  <a:lnTo>
                    <a:pt x="112025" y="287061"/>
                  </a:lnTo>
                  <a:cubicBezTo>
                    <a:pt x="100456" y="283702"/>
                    <a:pt x="89633" y="278913"/>
                    <a:pt x="79494" y="272941"/>
                  </a:cubicBezTo>
                  <a:close/>
                  <a:moveTo>
                    <a:pt x="66494" y="264233"/>
                  </a:moveTo>
                  <a:lnTo>
                    <a:pt x="82044" y="221189"/>
                  </a:lnTo>
                  <a:lnTo>
                    <a:pt x="108729" y="211548"/>
                  </a:lnTo>
                  <a:lnTo>
                    <a:pt x="109973" y="240347"/>
                  </a:lnTo>
                  <a:lnTo>
                    <a:pt x="76259" y="270951"/>
                  </a:lnTo>
                  <a:cubicBezTo>
                    <a:pt x="72900" y="268836"/>
                    <a:pt x="69666" y="266597"/>
                    <a:pt x="66494" y="264233"/>
                  </a:cubicBezTo>
                  <a:close/>
                  <a:moveTo>
                    <a:pt x="38876" y="236802"/>
                  </a:moveTo>
                  <a:lnTo>
                    <a:pt x="77566" y="222744"/>
                  </a:lnTo>
                  <a:lnTo>
                    <a:pt x="63384" y="261931"/>
                  </a:lnTo>
                  <a:cubicBezTo>
                    <a:pt x="54240" y="254592"/>
                    <a:pt x="46029" y="246132"/>
                    <a:pt x="38876" y="236802"/>
                  </a:cubicBezTo>
                  <a:close/>
                  <a:moveTo>
                    <a:pt x="29732" y="223242"/>
                  </a:moveTo>
                  <a:lnTo>
                    <a:pt x="60522" y="189591"/>
                  </a:lnTo>
                  <a:lnTo>
                    <a:pt x="89073" y="190959"/>
                  </a:lnTo>
                  <a:lnTo>
                    <a:pt x="79183" y="218328"/>
                  </a:lnTo>
                  <a:lnTo>
                    <a:pt x="36575" y="233754"/>
                  </a:lnTo>
                  <a:cubicBezTo>
                    <a:pt x="34149" y="230333"/>
                    <a:pt x="31909" y="226850"/>
                    <a:pt x="29732" y="223242"/>
                  </a:cubicBezTo>
                  <a:close/>
                  <a:moveTo>
                    <a:pt x="78499" y="151275"/>
                  </a:moveTo>
                  <a:cubicBezTo>
                    <a:pt x="78499" y="154571"/>
                    <a:pt x="78810" y="157806"/>
                    <a:pt x="79245" y="160978"/>
                  </a:cubicBezTo>
                  <a:lnTo>
                    <a:pt x="57101" y="150590"/>
                  </a:lnTo>
                  <a:lnTo>
                    <a:pt x="79432" y="140078"/>
                  </a:lnTo>
                  <a:cubicBezTo>
                    <a:pt x="78872" y="143810"/>
                    <a:pt x="78499" y="147480"/>
                    <a:pt x="78499" y="151275"/>
                  </a:cubicBezTo>
                  <a:close/>
                  <a:moveTo>
                    <a:pt x="80489" y="167820"/>
                  </a:moveTo>
                  <a:cubicBezTo>
                    <a:pt x="82106" y="174725"/>
                    <a:pt x="84657" y="181256"/>
                    <a:pt x="88140" y="187289"/>
                  </a:cubicBezTo>
                  <a:lnTo>
                    <a:pt x="63757" y="186108"/>
                  </a:lnTo>
                  <a:lnTo>
                    <a:pt x="80489" y="167820"/>
                  </a:lnTo>
                  <a:close/>
                  <a:moveTo>
                    <a:pt x="64628" y="114949"/>
                  </a:moveTo>
                  <a:lnTo>
                    <a:pt x="88948" y="113891"/>
                  </a:lnTo>
                  <a:cubicBezTo>
                    <a:pt x="85403" y="119738"/>
                    <a:pt x="82728" y="126145"/>
                    <a:pt x="80924" y="132925"/>
                  </a:cubicBezTo>
                  <a:lnTo>
                    <a:pt x="64628" y="114949"/>
                  </a:lnTo>
                  <a:close/>
                  <a:moveTo>
                    <a:pt x="14742" y="187476"/>
                  </a:moveTo>
                  <a:lnTo>
                    <a:pt x="55795" y="189404"/>
                  </a:lnTo>
                  <a:lnTo>
                    <a:pt x="27742" y="220007"/>
                  </a:lnTo>
                  <a:cubicBezTo>
                    <a:pt x="22144" y="209869"/>
                    <a:pt x="17790" y="198921"/>
                    <a:pt x="14742" y="187476"/>
                  </a:cubicBezTo>
                  <a:close/>
                  <a:moveTo>
                    <a:pt x="11570" y="171988"/>
                  </a:moveTo>
                  <a:lnTo>
                    <a:pt x="52747" y="152643"/>
                  </a:lnTo>
                  <a:lnTo>
                    <a:pt x="78436" y="164648"/>
                  </a:lnTo>
                  <a:lnTo>
                    <a:pt x="58967" y="185921"/>
                  </a:lnTo>
                  <a:lnTo>
                    <a:pt x="13747" y="183806"/>
                  </a:lnTo>
                  <a:cubicBezTo>
                    <a:pt x="12876" y="179950"/>
                    <a:pt x="12192" y="175969"/>
                    <a:pt x="11570" y="171988"/>
                  </a:cubicBezTo>
                  <a:close/>
                  <a:moveTo>
                    <a:pt x="11196" y="133174"/>
                  </a:moveTo>
                  <a:lnTo>
                    <a:pt x="48517" y="150653"/>
                  </a:lnTo>
                  <a:lnTo>
                    <a:pt x="11010" y="168256"/>
                  </a:lnTo>
                  <a:cubicBezTo>
                    <a:pt x="10325" y="162657"/>
                    <a:pt x="9890" y="157059"/>
                    <a:pt x="9890" y="151275"/>
                  </a:cubicBezTo>
                  <a:cubicBezTo>
                    <a:pt x="9890" y="145117"/>
                    <a:pt x="10388" y="139145"/>
                    <a:pt x="11196" y="133174"/>
                  </a:cubicBezTo>
                  <a:close/>
                  <a:moveTo>
                    <a:pt x="14244" y="117188"/>
                  </a:moveTo>
                  <a:lnTo>
                    <a:pt x="59900" y="115135"/>
                  </a:lnTo>
                  <a:lnTo>
                    <a:pt x="79121" y="136284"/>
                  </a:lnTo>
                  <a:lnTo>
                    <a:pt x="52809" y="148600"/>
                  </a:lnTo>
                  <a:lnTo>
                    <a:pt x="11756" y="129380"/>
                  </a:lnTo>
                  <a:cubicBezTo>
                    <a:pt x="12378" y="125274"/>
                    <a:pt x="13187" y="121169"/>
                    <a:pt x="14244" y="117188"/>
                  </a:cubicBezTo>
                  <a:close/>
                  <a:moveTo>
                    <a:pt x="28737" y="80924"/>
                  </a:moveTo>
                  <a:lnTo>
                    <a:pt x="56666" y="111652"/>
                  </a:lnTo>
                  <a:lnTo>
                    <a:pt x="15115" y="113518"/>
                  </a:lnTo>
                  <a:cubicBezTo>
                    <a:pt x="18349" y="102011"/>
                    <a:pt x="22952" y="91063"/>
                    <a:pt x="28737" y="80924"/>
                  </a:cubicBezTo>
                  <a:close/>
                  <a:moveTo>
                    <a:pt x="37259" y="67862"/>
                  </a:moveTo>
                  <a:lnTo>
                    <a:pt x="80551" y="83475"/>
                  </a:lnTo>
                  <a:lnTo>
                    <a:pt x="90193" y="110097"/>
                  </a:lnTo>
                  <a:lnTo>
                    <a:pt x="61393" y="111341"/>
                  </a:lnTo>
                  <a:lnTo>
                    <a:pt x="30728" y="77628"/>
                  </a:lnTo>
                  <a:cubicBezTo>
                    <a:pt x="32780" y="74331"/>
                    <a:pt x="34957" y="71097"/>
                    <a:pt x="37259" y="67862"/>
                  </a:cubicBezTo>
                  <a:close/>
                  <a:moveTo>
                    <a:pt x="39560" y="64876"/>
                  </a:moveTo>
                  <a:cubicBezTo>
                    <a:pt x="46838" y="55484"/>
                    <a:pt x="55297" y="47024"/>
                    <a:pt x="64690" y="39685"/>
                  </a:cubicBezTo>
                  <a:lnTo>
                    <a:pt x="78996" y="79058"/>
                  </a:lnTo>
                  <a:lnTo>
                    <a:pt x="39560" y="64876"/>
                  </a:lnTo>
                  <a:close/>
                </a:path>
              </a:pathLst>
            </a:custGeom>
            <a:solidFill>
              <a:srgbClr val="372D2A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F8961BE-ECC7-3329-7582-F1BFA1748BF6}"/>
                </a:ext>
              </a:extLst>
            </p:cNvPr>
            <p:cNvSpPr/>
            <p:nvPr/>
          </p:nvSpPr>
          <p:spPr>
            <a:xfrm>
              <a:off x="-631905" y="1800614"/>
              <a:ext cx="362263" cy="362262"/>
            </a:xfrm>
            <a:custGeom>
              <a:avLst/>
              <a:gdLst>
                <a:gd name="connsiteX0" fmla="*/ 0 w 362263"/>
                <a:gd name="connsiteY0" fmla="*/ 181131 h 362262"/>
                <a:gd name="connsiteX1" fmla="*/ 181132 w 362263"/>
                <a:gd name="connsiteY1" fmla="*/ 362263 h 362262"/>
                <a:gd name="connsiteX2" fmla="*/ 362263 w 362263"/>
                <a:gd name="connsiteY2" fmla="*/ 181131 h 362262"/>
                <a:gd name="connsiteX3" fmla="*/ 181132 w 362263"/>
                <a:gd name="connsiteY3" fmla="*/ 0 h 362262"/>
                <a:gd name="connsiteX4" fmla="*/ 0 w 362263"/>
                <a:gd name="connsiteY4" fmla="*/ 181131 h 362262"/>
                <a:gd name="connsiteX5" fmla="*/ 8086 w 362263"/>
                <a:gd name="connsiteY5" fmla="*/ 181131 h 362262"/>
                <a:gd name="connsiteX6" fmla="*/ 181132 w 362263"/>
                <a:gd name="connsiteY6" fmla="*/ 8086 h 362262"/>
                <a:gd name="connsiteX7" fmla="*/ 354177 w 362263"/>
                <a:gd name="connsiteY7" fmla="*/ 181131 h 362262"/>
                <a:gd name="connsiteX8" fmla="*/ 181132 w 362263"/>
                <a:gd name="connsiteY8" fmla="*/ 354177 h 362262"/>
                <a:gd name="connsiteX9" fmla="*/ 8086 w 362263"/>
                <a:gd name="connsiteY9" fmla="*/ 181131 h 36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2263" h="362262">
                  <a:moveTo>
                    <a:pt x="0" y="181131"/>
                  </a:moveTo>
                  <a:cubicBezTo>
                    <a:pt x="0" y="281027"/>
                    <a:pt x="81235" y="362263"/>
                    <a:pt x="181132" y="362263"/>
                  </a:cubicBezTo>
                  <a:cubicBezTo>
                    <a:pt x="281028" y="362263"/>
                    <a:pt x="362263" y="281027"/>
                    <a:pt x="362263" y="181131"/>
                  </a:cubicBezTo>
                  <a:cubicBezTo>
                    <a:pt x="362263" y="81235"/>
                    <a:pt x="281028" y="0"/>
                    <a:pt x="181132" y="0"/>
                  </a:cubicBezTo>
                  <a:cubicBezTo>
                    <a:pt x="81235" y="0"/>
                    <a:pt x="0" y="81298"/>
                    <a:pt x="0" y="181131"/>
                  </a:cubicBezTo>
                  <a:close/>
                  <a:moveTo>
                    <a:pt x="8086" y="181131"/>
                  </a:moveTo>
                  <a:cubicBezTo>
                    <a:pt x="8086" y="85714"/>
                    <a:pt x="85714" y="8086"/>
                    <a:pt x="181132" y="8086"/>
                  </a:cubicBezTo>
                  <a:cubicBezTo>
                    <a:pt x="276549" y="8086"/>
                    <a:pt x="354177" y="85714"/>
                    <a:pt x="354177" y="181131"/>
                  </a:cubicBezTo>
                  <a:cubicBezTo>
                    <a:pt x="354177" y="276549"/>
                    <a:pt x="276549" y="354177"/>
                    <a:pt x="181132" y="354177"/>
                  </a:cubicBezTo>
                  <a:cubicBezTo>
                    <a:pt x="85714" y="354177"/>
                    <a:pt x="8086" y="276549"/>
                    <a:pt x="8086" y="181131"/>
                  </a:cubicBezTo>
                  <a:close/>
                </a:path>
              </a:pathLst>
            </a:custGeom>
            <a:solidFill>
              <a:srgbClr val="372D2A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2CA4F47F-3DB5-F6C6-0E83-69853318C262}"/>
                </a:ext>
              </a:extLst>
            </p:cNvPr>
            <p:cNvSpPr/>
            <p:nvPr/>
          </p:nvSpPr>
          <p:spPr>
            <a:xfrm>
              <a:off x="-707542" y="1725039"/>
              <a:ext cx="513537" cy="513413"/>
            </a:xfrm>
            <a:custGeom>
              <a:avLst/>
              <a:gdLst>
                <a:gd name="connsiteX0" fmla="*/ 0 w 513537"/>
                <a:gd name="connsiteY0" fmla="*/ 256707 h 513413"/>
                <a:gd name="connsiteX1" fmla="*/ 256769 w 513537"/>
                <a:gd name="connsiteY1" fmla="*/ 513413 h 513413"/>
                <a:gd name="connsiteX2" fmla="*/ 513537 w 513537"/>
                <a:gd name="connsiteY2" fmla="*/ 256707 h 513413"/>
                <a:gd name="connsiteX3" fmla="*/ 256769 w 513537"/>
                <a:gd name="connsiteY3" fmla="*/ 0 h 513413"/>
                <a:gd name="connsiteX4" fmla="*/ 0 w 513537"/>
                <a:gd name="connsiteY4" fmla="*/ 256707 h 513413"/>
                <a:gd name="connsiteX5" fmla="*/ 71967 w 513537"/>
                <a:gd name="connsiteY5" fmla="*/ 256707 h 513413"/>
                <a:gd name="connsiteX6" fmla="*/ 256706 w 513537"/>
                <a:gd name="connsiteY6" fmla="*/ 71967 h 513413"/>
                <a:gd name="connsiteX7" fmla="*/ 441446 w 513537"/>
                <a:gd name="connsiteY7" fmla="*/ 256707 h 513413"/>
                <a:gd name="connsiteX8" fmla="*/ 256706 w 513537"/>
                <a:gd name="connsiteY8" fmla="*/ 441446 h 513413"/>
                <a:gd name="connsiteX9" fmla="*/ 71967 w 513537"/>
                <a:gd name="connsiteY9" fmla="*/ 256707 h 51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3537" h="513413">
                  <a:moveTo>
                    <a:pt x="0" y="256707"/>
                  </a:moveTo>
                  <a:cubicBezTo>
                    <a:pt x="0" y="398464"/>
                    <a:pt x="114949" y="513413"/>
                    <a:pt x="256769" y="513413"/>
                  </a:cubicBezTo>
                  <a:cubicBezTo>
                    <a:pt x="398589" y="513413"/>
                    <a:pt x="513537" y="398464"/>
                    <a:pt x="513537" y="256707"/>
                  </a:cubicBezTo>
                  <a:cubicBezTo>
                    <a:pt x="513537" y="114949"/>
                    <a:pt x="398589" y="0"/>
                    <a:pt x="256769" y="0"/>
                  </a:cubicBezTo>
                  <a:cubicBezTo>
                    <a:pt x="114949" y="0"/>
                    <a:pt x="0" y="114949"/>
                    <a:pt x="0" y="256707"/>
                  </a:cubicBezTo>
                  <a:close/>
                  <a:moveTo>
                    <a:pt x="71967" y="256707"/>
                  </a:moveTo>
                  <a:cubicBezTo>
                    <a:pt x="71967" y="154820"/>
                    <a:pt x="154820" y="71967"/>
                    <a:pt x="256706" y="71967"/>
                  </a:cubicBezTo>
                  <a:cubicBezTo>
                    <a:pt x="358593" y="71967"/>
                    <a:pt x="441446" y="154820"/>
                    <a:pt x="441446" y="256707"/>
                  </a:cubicBezTo>
                  <a:cubicBezTo>
                    <a:pt x="441446" y="358593"/>
                    <a:pt x="358593" y="441446"/>
                    <a:pt x="256706" y="441446"/>
                  </a:cubicBezTo>
                  <a:cubicBezTo>
                    <a:pt x="154882" y="441508"/>
                    <a:pt x="71967" y="358593"/>
                    <a:pt x="71967" y="256707"/>
                  </a:cubicBezTo>
                  <a:close/>
                </a:path>
              </a:pathLst>
            </a:custGeom>
            <a:solidFill>
              <a:srgbClr val="000000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417D695-7957-0D2D-5F2B-FD9A7FF9504D}"/>
                </a:ext>
              </a:extLst>
            </p:cNvPr>
            <p:cNvSpPr/>
            <p:nvPr/>
          </p:nvSpPr>
          <p:spPr>
            <a:xfrm>
              <a:off x="-602048" y="1830471"/>
              <a:ext cx="302549" cy="302549"/>
            </a:xfrm>
            <a:custGeom>
              <a:avLst/>
              <a:gdLst>
                <a:gd name="connsiteX0" fmla="*/ 0 w 302549"/>
                <a:gd name="connsiteY0" fmla="*/ 151275 h 302549"/>
                <a:gd name="connsiteX1" fmla="*/ 151275 w 302549"/>
                <a:gd name="connsiteY1" fmla="*/ 302549 h 302549"/>
                <a:gd name="connsiteX2" fmla="*/ 302549 w 302549"/>
                <a:gd name="connsiteY2" fmla="*/ 151275 h 302549"/>
                <a:gd name="connsiteX3" fmla="*/ 151275 w 302549"/>
                <a:gd name="connsiteY3" fmla="*/ 0 h 302549"/>
                <a:gd name="connsiteX4" fmla="*/ 0 w 302549"/>
                <a:gd name="connsiteY4" fmla="*/ 151275 h 302549"/>
                <a:gd name="connsiteX5" fmla="*/ 77814 w 302549"/>
                <a:gd name="connsiteY5" fmla="*/ 30665 h 302549"/>
                <a:gd name="connsiteX6" fmla="*/ 112087 w 302549"/>
                <a:gd name="connsiteY6" fmla="*/ 62015 h 302549"/>
                <a:gd name="connsiteX7" fmla="*/ 110719 w 302549"/>
                <a:gd name="connsiteY7" fmla="*/ 90566 h 302549"/>
                <a:gd name="connsiteX8" fmla="*/ 83350 w 302549"/>
                <a:gd name="connsiteY8" fmla="*/ 80676 h 302549"/>
                <a:gd name="connsiteX9" fmla="*/ 67676 w 302549"/>
                <a:gd name="connsiteY9" fmla="*/ 37383 h 302549"/>
                <a:gd name="connsiteX10" fmla="*/ 77814 w 302549"/>
                <a:gd name="connsiteY10" fmla="*/ 30665 h 302549"/>
                <a:gd name="connsiteX11" fmla="*/ 85030 w 302549"/>
                <a:gd name="connsiteY11" fmla="*/ 85154 h 302549"/>
                <a:gd name="connsiteX12" fmla="*/ 107485 w 302549"/>
                <a:gd name="connsiteY12" fmla="*/ 93303 h 302549"/>
                <a:gd name="connsiteX13" fmla="*/ 93116 w 302549"/>
                <a:gd name="connsiteY13" fmla="*/ 107671 h 302549"/>
                <a:gd name="connsiteX14" fmla="*/ 85030 w 302549"/>
                <a:gd name="connsiteY14" fmla="*/ 85154 h 302549"/>
                <a:gd name="connsiteX15" fmla="*/ 106365 w 302549"/>
                <a:gd name="connsiteY15" fmla="*/ 208500 h 302549"/>
                <a:gd name="connsiteX16" fmla="*/ 83599 w 302549"/>
                <a:gd name="connsiteY16" fmla="*/ 216711 h 302549"/>
                <a:gd name="connsiteX17" fmla="*/ 91996 w 302549"/>
                <a:gd name="connsiteY17" fmla="*/ 193447 h 302549"/>
                <a:gd name="connsiteX18" fmla="*/ 106365 w 302549"/>
                <a:gd name="connsiteY18" fmla="*/ 208500 h 302549"/>
                <a:gd name="connsiteX19" fmla="*/ 110719 w 302549"/>
                <a:gd name="connsiteY19" fmla="*/ 151275 h 302549"/>
                <a:gd name="connsiteX20" fmla="*/ 151275 w 302549"/>
                <a:gd name="connsiteY20" fmla="*/ 110719 h 302549"/>
                <a:gd name="connsiteX21" fmla="*/ 191830 w 302549"/>
                <a:gd name="connsiteY21" fmla="*/ 151275 h 302549"/>
                <a:gd name="connsiteX22" fmla="*/ 151275 w 302549"/>
                <a:gd name="connsiteY22" fmla="*/ 191830 h 302549"/>
                <a:gd name="connsiteX23" fmla="*/ 110719 w 302549"/>
                <a:gd name="connsiteY23" fmla="*/ 151275 h 302549"/>
                <a:gd name="connsiteX24" fmla="*/ 151275 w 302549"/>
                <a:gd name="connsiteY24" fmla="*/ 224051 h 302549"/>
                <a:gd name="connsiteX25" fmla="*/ 158988 w 302549"/>
                <a:gd name="connsiteY25" fmla="*/ 223615 h 302549"/>
                <a:gd name="connsiteX26" fmla="*/ 149160 w 302549"/>
                <a:gd name="connsiteY26" fmla="*/ 244639 h 302549"/>
                <a:gd name="connsiteX27" fmla="*/ 138959 w 302549"/>
                <a:gd name="connsiteY27" fmla="*/ 222931 h 302549"/>
                <a:gd name="connsiteX28" fmla="*/ 151275 w 302549"/>
                <a:gd name="connsiteY28" fmla="*/ 224051 h 302549"/>
                <a:gd name="connsiteX29" fmla="*/ 151275 w 302549"/>
                <a:gd name="connsiteY29" fmla="*/ 78499 h 302549"/>
                <a:gd name="connsiteX30" fmla="*/ 141447 w 302549"/>
                <a:gd name="connsiteY30" fmla="*/ 79245 h 302549"/>
                <a:gd name="connsiteX31" fmla="*/ 151150 w 302549"/>
                <a:gd name="connsiteY31" fmla="*/ 58532 h 302549"/>
                <a:gd name="connsiteX32" fmla="*/ 160854 w 302549"/>
                <a:gd name="connsiteY32" fmla="*/ 79183 h 302549"/>
                <a:gd name="connsiteX33" fmla="*/ 151275 w 302549"/>
                <a:gd name="connsiteY33" fmla="*/ 78499 h 302549"/>
                <a:gd name="connsiteX34" fmla="*/ 114327 w 302549"/>
                <a:gd name="connsiteY34" fmla="*/ 14991 h 302549"/>
                <a:gd name="connsiteX35" fmla="*/ 112336 w 302549"/>
                <a:gd name="connsiteY35" fmla="*/ 57350 h 302549"/>
                <a:gd name="connsiteX36" fmla="*/ 81049 w 302549"/>
                <a:gd name="connsiteY36" fmla="*/ 28737 h 302549"/>
                <a:gd name="connsiteX37" fmla="*/ 114327 w 302549"/>
                <a:gd name="connsiteY37" fmla="*/ 14991 h 302549"/>
                <a:gd name="connsiteX38" fmla="*/ 115571 w 302549"/>
                <a:gd name="connsiteY38" fmla="*/ 65250 h 302549"/>
                <a:gd name="connsiteX39" fmla="*/ 132801 w 302549"/>
                <a:gd name="connsiteY39" fmla="*/ 80987 h 302549"/>
                <a:gd name="connsiteX40" fmla="*/ 114513 w 302549"/>
                <a:gd name="connsiteY40" fmla="*/ 88575 h 302549"/>
                <a:gd name="connsiteX41" fmla="*/ 115571 w 302549"/>
                <a:gd name="connsiteY41" fmla="*/ 65250 h 302549"/>
                <a:gd name="connsiteX42" fmla="*/ 129193 w 302549"/>
                <a:gd name="connsiteY42" fmla="*/ 11818 h 302549"/>
                <a:gd name="connsiteX43" fmla="*/ 149160 w 302549"/>
                <a:gd name="connsiteY43" fmla="*/ 54302 h 302549"/>
                <a:gd name="connsiteX44" fmla="*/ 137155 w 302549"/>
                <a:gd name="connsiteY44" fmla="*/ 79929 h 302549"/>
                <a:gd name="connsiteX45" fmla="*/ 137093 w 302549"/>
                <a:gd name="connsiteY45" fmla="*/ 79929 h 302549"/>
                <a:gd name="connsiteX46" fmla="*/ 115882 w 302549"/>
                <a:gd name="connsiteY46" fmla="*/ 60522 h 302549"/>
                <a:gd name="connsiteX47" fmla="*/ 118059 w 302549"/>
                <a:gd name="connsiteY47" fmla="*/ 14058 h 302549"/>
                <a:gd name="connsiteX48" fmla="*/ 129193 w 302549"/>
                <a:gd name="connsiteY48" fmla="*/ 11818 h 302549"/>
                <a:gd name="connsiteX49" fmla="*/ 169251 w 302549"/>
                <a:gd name="connsiteY49" fmla="*/ 11196 h 302549"/>
                <a:gd name="connsiteX50" fmla="*/ 151088 w 302549"/>
                <a:gd name="connsiteY50" fmla="*/ 50010 h 302549"/>
                <a:gd name="connsiteX51" fmla="*/ 132863 w 302549"/>
                <a:gd name="connsiteY51" fmla="*/ 11258 h 302549"/>
                <a:gd name="connsiteX52" fmla="*/ 151212 w 302549"/>
                <a:gd name="connsiteY52" fmla="*/ 9952 h 302549"/>
                <a:gd name="connsiteX53" fmla="*/ 169251 w 302549"/>
                <a:gd name="connsiteY53" fmla="*/ 11196 h 302549"/>
                <a:gd name="connsiteX54" fmla="*/ 186605 w 302549"/>
                <a:gd name="connsiteY54" fmla="*/ 61393 h 302549"/>
                <a:gd name="connsiteX55" fmla="*/ 166141 w 302549"/>
                <a:gd name="connsiteY55" fmla="*/ 80054 h 302549"/>
                <a:gd name="connsiteX56" fmla="*/ 165146 w 302549"/>
                <a:gd name="connsiteY56" fmla="*/ 79867 h 302549"/>
                <a:gd name="connsiteX57" fmla="*/ 153141 w 302549"/>
                <a:gd name="connsiteY57" fmla="*/ 54302 h 302549"/>
                <a:gd name="connsiteX58" fmla="*/ 173045 w 302549"/>
                <a:gd name="connsiteY58" fmla="*/ 11756 h 302549"/>
                <a:gd name="connsiteX59" fmla="*/ 184552 w 302549"/>
                <a:gd name="connsiteY59" fmla="*/ 13995 h 302549"/>
                <a:gd name="connsiteX60" fmla="*/ 186605 w 302549"/>
                <a:gd name="connsiteY60" fmla="*/ 61393 h 302549"/>
                <a:gd name="connsiteX61" fmla="*/ 187787 w 302549"/>
                <a:gd name="connsiteY61" fmla="*/ 88451 h 302549"/>
                <a:gd name="connsiteX62" fmla="*/ 170308 w 302549"/>
                <a:gd name="connsiteY62" fmla="*/ 81173 h 302549"/>
                <a:gd name="connsiteX63" fmla="*/ 186792 w 302549"/>
                <a:gd name="connsiteY63" fmla="*/ 66120 h 302549"/>
                <a:gd name="connsiteX64" fmla="*/ 187787 w 302549"/>
                <a:gd name="connsiteY64" fmla="*/ 88451 h 302549"/>
                <a:gd name="connsiteX65" fmla="*/ 222122 w 302549"/>
                <a:gd name="connsiteY65" fmla="*/ 29110 h 302549"/>
                <a:gd name="connsiteX66" fmla="*/ 190088 w 302549"/>
                <a:gd name="connsiteY66" fmla="*/ 58221 h 302549"/>
                <a:gd name="connsiteX67" fmla="*/ 188160 w 302549"/>
                <a:gd name="connsiteY67" fmla="*/ 14928 h 302549"/>
                <a:gd name="connsiteX68" fmla="*/ 222122 w 302549"/>
                <a:gd name="connsiteY68" fmla="*/ 29110 h 302549"/>
                <a:gd name="connsiteX69" fmla="*/ 234438 w 302549"/>
                <a:gd name="connsiteY69" fmla="*/ 37197 h 302549"/>
                <a:gd name="connsiteX70" fmla="*/ 218204 w 302549"/>
                <a:gd name="connsiteY70" fmla="*/ 82106 h 302549"/>
                <a:gd name="connsiteX71" fmla="*/ 192514 w 302549"/>
                <a:gd name="connsiteY71" fmla="*/ 91374 h 302549"/>
                <a:gd name="connsiteX72" fmla="*/ 191519 w 302549"/>
                <a:gd name="connsiteY72" fmla="*/ 90690 h 302549"/>
                <a:gd name="connsiteX73" fmla="*/ 190275 w 302549"/>
                <a:gd name="connsiteY73" fmla="*/ 62948 h 302549"/>
                <a:gd name="connsiteX74" fmla="*/ 225295 w 302549"/>
                <a:gd name="connsiteY74" fmla="*/ 31039 h 302549"/>
                <a:gd name="connsiteX75" fmla="*/ 234438 w 302549"/>
                <a:gd name="connsiteY75" fmla="*/ 37197 h 302549"/>
                <a:gd name="connsiteX76" fmla="*/ 215218 w 302549"/>
                <a:gd name="connsiteY76" fmla="*/ 218141 h 302549"/>
                <a:gd name="connsiteX77" fmla="*/ 193696 w 302549"/>
                <a:gd name="connsiteY77" fmla="*/ 210366 h 302549"/>
                <a:gd name="connsiteX78" fmla="*/ 207691 w 302549"/>
                <a:gd name="connsiteY78" fmla="*/ 197304 h 302549"/>
                <a:gd name="connsiteX79" fmla="*/ 215218 w 302549"/>
                <a:gd name="connsiteY79" fmla="*/ 218141 h 302549"/>
                <a:gd name="connsiteX80" fmla="*/ 195998 w 302549"/>
                <a:gd name="connsiteY80" fmla="*/ 93987 h 302549"/>
                <a:gd name="connsiteX81" fmla="*/ 216586 w 302549"/>
                <a:gd name="connsiteY81" fmla="*/ 86523 h 302549"/>
                <a:gd name="connsiteX82" fmla="*/ 209122 w 302549"/>
                <a:gd name="connsiteY82" fmla="*/ 107298 h 302549"/>
                <a:gd name="connsiteX83" fmla="*/ 195998 w 302549"/>
                <a:gd name="connsiteY83" fmla="*/ 93987 h 302549"/>
                <a:gd name="connsiteX84" fmla="*/ 263549 w 302549"/>
                <a:gd name="connsiteY84" fmla="*/ 65685 h 302549"/>
                <a:gd name="connsiteX85" fmla="*/ 222620 w 302549"/>
                <a:gd name="connsiteY85" fmla="*/ 80489 h 302549"/>
                <a:gd name="connsiteX86" fmla="*/ 237424 w 302549"/>
                <a:gd name="connsiteY86" fmla="*/ 39436 h 302549"/>
                <a:gd name="connsiteX87" fmla="*/ 263549 w 302549"/>
                <a:gd name="connsiteY87" fmla="*/ 65685 h 302549"/>
                <a:gd name="connsiteX88" fmla="*/ 272133 w 302549"/>
                <a:gd name="connsiteY88" fmla="*/ 78250 h 302549"/>
                <a:gd name="connsiteX89" fmla="*/ 239726 w 302549"/>
                <a:gd name="connsiteY89" fmla="*/ 113643 h 302549"/>
                <a:gd name="connsiteX90" fmla="*/ 212668 w 302549"/>
                <a:gd name="connsiteY90" fmla="*/ 112336 h 302549"/>
                <a:gd name="connsiteX91" fmla="*/ 211735 w 302549"/>
                <a:gd name="connsiteY91" fmla="*/ 110781 h 302549"/>
                <a:gd name="connsiteX92" fmla="*/ 221065 w 302549"/>
                <a:gd name="connsiteY92" fmla="*/ 84905 h 302549"/>
                <a:gd name="connsiteX93" fmla="*/ 265850 w 302549"/>
                <a:gd name="connsiteY93" fmla="*/ 68671 h 302549"/>
                <a:gd name="connsiteX94" fmla="*/ 272133 w 302549"/>
                <a:gd name="connsiteY94" fmla="*/ 78250 h 302549"/>
                <a:gd name="connsiteX95" fmla="*/ 235620 w 302549"/>
                <a:gd name="connsiteY95" fmla="*/ 188347 h 302549"/>
                <a:gd name="connsiteX96" fmla="*/ 213228 w 302549"/>
                <a:gd name="connsiteY96" fmla="*/ 189342 h 302549"/>
                <a:gd name="connsiteX97" fmla="*/ 220940 w 302549"/>
                <a:gd name="connsiteY97" fmla="*/ 172237 h 302549"/>
                <a:gd name="connsiteX98" fmla="*/ 235620 w 302549"/>
                <a:gd name="connsiteY98" fmla="*/ 188347 h 302549"/>
                <a:gd name="connsiteX99" fmla="*/ 214907 w 302549"/>
                <a:gd name="connsiteY99" fmla="*/ 116068 h 302549"/>
                <a:gd name="connsiteX100" fmla="*/ 236491 w 302549"/>
                <a:gd name="connsiteY100" fmla="*/ 117064 h 302549"/>
                <a:gd name="connsiteX101" fmla="*/ 221687 w 302549"/>
                <a:gd name="connsiteY101" fmla="*/ 133298 h 302549"/>
                <a:gd name="connsiteX102" fmla="*/ 214907 w 302549"/>
                <a:gd name="connsiteY102" fmla="*/ 116068 h 302549"/>
                <a:gd name="connsiteX103" fmla="*/ 287994 w 302549"/>
                <a:gd name="connsiteY103" fmla="*/ 115882 h 302549"/>
                <a:gd name="connsiteX104" fmla="*/ 244453 w 302549"/>
                <a:gd name="connsiteY104" fmla="*/ 113829 h 302549"/>
                <a:gd name="connsiteX105" fmla="*/ 274061 w 302549"/>
                <a:gd name="connsiteY105" fmla="*/ 81422 h 302549"/>
                <a:gd name="connsiteX106" fmla="*/ 287994 w 302549"/>
                <a:gd name="connsiteY106" fmla="*/ 115882 h 302549"/>
                <a:gd name="connsiteX107" fmla="*/ 290917 w 302549"/>
                <a:gd name="connsiteY107" fmla="*/ 130250 h 302549"/>
                <a:gd name="connsiteX108" fmla="*/ 247438 w 302549"/>
                <a:gd name="connsiteY108" fmla="*/ 150653 h 302549"/>
                <a:gd name="connsiteX109" fmla="*/ 222931 w 302549"/>
                <a:gd name="connsiteY109" fmla="*/ 139207 h 302549"/>
                <a:gd name="connsiteX110" fmla="*/ 222682 w 302549"/>
                <a:gd name="connsiteY110" fmla="*/ 137652 h 302549"/>
                <a:gd name="connsiteX111" fmla="*/ 241218 w 302549"/>
                <a:gd name="connsiteY111" fmla="*/ 117375 h 302549"/>
                <a:gd name="connsiteX112" fmla="*/ 288927 w 302549"/>
                <a:gd name="connsiteY112" fmla="*/ 119614 h 302549"/>
                <a:gd name="connsiteX113" fmla="*/ 290917 w 302549"/>
                <a:gd name="connsiteY113" fmla="*/ 130250 h 302549"/>
                <a:gd name="connsiteX114" fmla="*/ 224051 w 302549"/>
                <a:gd name="connsiteY114" fmla="*/ 151275 h 302549"/>
                <a:gd name="connsiteX115" fmla="*/ 223615 w 302549"/>
                <a:gd name="connsiteY115" fmla="*/ 143437 h 302549"/>
                <a:gd name="connsiteX116" fmla="*/ 243209 w 302549"/>
                <a:gd name="connsiteY116" fmla="*/ 152581 h 302549"/>
                <a:gd name="connsiteX117" fmla="*/ 223180 w 302549"/>
                <a:gd name="connsiteY117" fmla="*/ 161973 h 302549"/>
                <a:gd name="connsiteX118" fmla="*/ 224051 w 302549"/>
                <a:gd name="connsiteY118" fmla="*/ 151275 h 302549"/>
                <a:gd name="connsiteX119" fmla="*/ 291104 w 302549"/>
                <a:gd name="connsiteY119" fmla="*/ 171055 h 302549"/>
                <a:gd name="connsiteX120" fmla="*/ 251730 w 302549"/>
                <a:gd name="connsiteY120" fmla="*/ 152643 h 302549"/>
                <a:gd name="connsiteX121" fmla="*/ 291477 w 302549"/>
                <a:gd name="connsiteY121" fmla="*/ 133982 h 302549"/>
                <a:gd name="connsiteX122" fmla="*/ 292659 w 302549"/>
                <a:gd name="connsiteY122" fmla="*/ 151337 h 302549"/>
                <a:gd name="connsiteX123" fmla="*/ 291104 w 302549"/>
                <a:gd name="connsiteY123" fmla="*/ 171055 h 302549"/>
                <a:gd name="connsiteX124" fmla="*/ 288181 w 302549"/>
                <a:gd name="connsiteY124" fmla="*/ 185983 h 302549"/>
                <a:gd name="connsiteX125" fmla="*/ 240347 w 302549"/>
                <a:gd name="connsiteY125" fmla="*/ 188098 h 302549"/>
                <a:gd name="connsiteX126" fmla="*/ 221998 w 302549"/>
                <a:gd name="connsiteY126" fmla="*/ 167945 h 302549"/>
                <a:gd name="connsiteX127" fmla="*/ 222433 w 302549"/>
                <a:gd name="connsiteY127" fmla="*/ 166327 h 302549"/>
                <a:gd name="connsiteX128" fmla="*/ 247438 w 302549"/>
                <a:gd name="connsiteY128" fmla="*/ 154571 h 302549"/>
                <a:gd name="connsiteX129" fmla="*/ 290544 w 302549"/>
                <a:gd name="connsiteY129" fmla="*/ 174725 h 302549"/>
                <a:gd name="connsiteX130" fmla="*/ 288181 w 302549"/>
                <a:gd name="connsiteY130" fmla="*/ 185983 h 302549"/>
                <a:gd name="connsiteX131" fmla="*/ 272630 w 302549"/>
                <a:gd name="connsiteY131" fmla="*/ 223553 h 302549"/>
                <a:gd name="connsiteX132" fmla="*/ 243582 w 302549"/>
                <a:gd name="connsiteY132" fmla="*/ 191581 h 302549"/>
                <a:gd name="connsiteX133" fmla="*/ 287248 w 302549"/>
                <a:gd name="connsiteY133" fmla="*/ 189653 h 302549"/>
                <a:gd name="connsiteX134" fmla="*/ 272630 w 302549"/>
                <a:gd name="connsiteY134" fmla="*/ 223553 h 302549"/>
                <a:gd name="connsiteX135" fmla="*/ 264357 w 302549"/>
                <a:gd name="connsiteY135" fmla="*/ 235869 h 302549"/>
                <a:gd name="connsiteX136" fmla="*/ 219634 w 302549"/>
                <a:gd name="connsiteY136" fmla="*/ 219759 h 302549"/>
                <a:gd name="connsiteX137" fmla="*/ 210242 w 302549"/>
                <a:gd name="connsiteY137" fmla="*/ 193821 h 302549"/>
                <a:gd name="connsiteX138" fmla="*/ 210802 w 302549"/>
                <a:gd name="connsiteY138" fmla="*/ 193136 h 302549"/>
                <a:gd name="connsiteX139" fmla="*/ 238855 w 302549"/>
                <a:gd name="connsiteY139" fmla="*/ 191892 h 302549"/>
                <a:gd name="connsiteX140" fmla="*/ 270702 w 302549"/>
                <a:gd name="connsiteY140" fmla="*/ 226850 h 302549"/>
                <a:gd name="connsiteX141" fmla="*/ 264357 w 302549"/>
                <a:gd name="connsiteY141" fmla="*/ 235869 h 302549"/>
                <a:gd name="connsiteX142" fmla="*/ 235807 w 302549"/>
                <a:gd name="connsiteY142" fmla="*/ 264357 h 302549"/>
                <a:gd name="connsiteX143" fmla="*/ 221252 w 302549"/>
                <a:gd name="connsiteY143" fmla="*/ 224113 h 302549"/>
                <a:gd name="connsiteX144" fmla="*/ 262056 w 302549"/>
                <a:gd name="connsiteY144" fmla="*/ 238855 h 302549"/>
                <a:gd name="connsiteX145" fmla="*/ 235807 w 302549"/>
                <a:gd name="connsiteY145" fmla="*/ 264357 h 302549"/>
                <a:gd name="connsiteX146" fmla="*/ 222869 w 302549"/>
                <a:gd name="connsiteY146" fmla="*/ 273003 h 302549"/>
                <a:gd name="connsiteX147" fmla="*/ 188098 w 302549"/>
                <a:gd name="connsiteY147" fmla="*/ 241218 h 302549"/>
                <a:gd name="connsiteX148" fmla="*/ 189404 w 302549"/>
                <a:gd name="connsiteY148" fmla="*/ 213165 h 302549"/>
                <a:gd name="connsiteX149" fmla="*/ 189902 w 302549"/>
                <a:gd name="connsiteY149" fmla="*/ 212854 h 302549"/>
                <a:gd name="connsiteX150" fmla="*/ 216773 w 302549"/>
                <a:gd name="connsiteY150" fmla="*/ 222558 h 302549"/>
                <a:gd name="connsiteX151" fmla="*/ 232759 w 302549"/>
                <a:gd name="connsiteY151" fmla="*/ 266659 h 302549"/>
                <a:gd name="connsiteX152" fmla="*/ 222869 w 302549"/>
                <a:gd name="connsiteY152" fmla="*/ 273003 h 302549"/>
                <a:gd name="connsiteX153" fmla="*/ 185921 w 302549"/>
                <a:gd name="connsiteY153" fmla="*/ 288181 h 302549"/>
                <a:gd name="connsiteX154" fmla="*/ 187911 w 302549"/>
                <a:gd name="connsiteY154" fmla="*/ 245946 h 302549"/>
                <a:gd name="connsiteX155" fmla="*/ 219634 w 302549"/>
                <a:gd name="connsiteY155" fmla="*/ 274994 h 302549"/>
                <a:gd name="connsiteX156" fmla="*/ 185921 w 302549"/>
                <a:gd name="connsiteY156" fmla="*/ 288181 h 302549"/>
                <a:gd name="connsiteX157" fmla="*/ 184615 w 302549"/>
                <a:gd name="connsiteY157" fmla="*/ 238046 h 302549"/>
                <a:gd name="connsiteX158" fmla="*/ 167323 w 302549"/>
                <a:gd name="connsiteY158" fmla="*/ 222247 h 302549"/>
                <a:gd name="connsiteX159" fmla="*/ 185672 w 302549"/>
                <a:gd name="connsiteY159" fmla="*/ 215405 h 302549"/>
                <a:gd name="connsiteX160" fmla="*/ 184615 w 302549"/>
                <a:gd name="connsiteY160" fmla="*/ 238046 h 302549"/>
                <a:gd name="connsiteX161" fmla="*/ 170930 w 302549"/>
                <a:gd name="connsiteY161" fmla="*/ 291104 h 302549"/>
                <a:gd name="connsiteX162" fmla="*/ 151150 w 302549"/>
                <a:gd name="connsiteY162" fmla="*/ 248931 h 302549"/>
                <a:gd name="connsiteX163" fmla="*/ 163155 w 302549"/>
                <a:gd name="connsiteY163" fmla="*/ 223242 h 302549"/>
                <a:gd name="connsiteX164" fmla="*/ 184428 w 302549"/>
                <a:gd name="connsiteY164" fmla="*/ 242711 h 302549"/>
                <a:gd name="connsiteX165" fmla="*/ 182251 w 302549"/>
                <a:gd name="connsiteY165" fmla="*/ 289114 h 302549"/>
                <a:gd name="connsiteX166" fmla="*/ 170930 w 302549"/>
                <a:gd name="connsiteY166" fmla="*/ 291104 h 302549"/>
                <a:gd name="connsiteX167" fmla="*/ 131432 w 302549"/>
                <a:gd name="connsiteY167" fmla="*/ 291104 h 302549"/>
                <a:gd name="connsiteX168" fmla="*/ 149160 w 302549"/>
                <a:gd name="connsiteY168" fmla="*/ 253223 h 302549"/>
                <a:gd name="connsiteX169" fmla="*/ 167198 w 302549"/>
                <a:gd name="connsiteY169" fmla="*/ 291664 h 302549"/>
                <a:gd name="connsiteX170" fmla="*/ 151275 w 302549"/>
                <a:gd name="connsiteY170" fmla="*/ 292659 h 302549"/>
                <a:gd name="connsiteX171" fmla="*/ 131432 w 302549"/>
                <a:gd name="connsiteY171" fmla="*/ 291104 h 302549"/>
                <a:gd name="connsiteX172" fmla="*/ 113642 w 302549"/>
                <a:gd name="connsiteY172" fmla="*/ 241840 h 302549"/>
                <a:gd name="connsiteX173" fmla="*/ 134791 w 302549"/>
                <a:gd name="connsiteY173" fmla="*/ 222620 h 302549"/>
                <a:gd name="connsiteX174" fmla="*/ 147169 w 302549"/>
                <a:gd name="connsiteY174" fmla="*/ 248931 h 302549"/>
                <a:gd name="connsiteX175" fmla="*/ 127700 w 302549"/>
                <a:gd name="connsiteY175" fmla="*/ 290544 h 302549"/>
                <a:gd name="connsiteX176" fmla="*/ 115695 w 302549"/>
                <a:gd name="connsiteY176" fmla="*/ 287994 h 302549"/>
                <a:gd name="connsiteX177" fmla="*/ 113642 w 302549"/>
                <a:gd name="connsiteY177" fmla="*/ 241840 h 302549"/>
                <a:gd name="connsiteX178" fmla="*/ 112336 w 302549"/>
                <a:gd name="connsiteY178" fmla="*/ 212730 h 302549"/>
                <a:gd name="connsiteX179" fmla="*/ 130997 w 302549"/>
                <a:gd name="connsiteY179" fmla="*/ 221189 h 302549"/>
                <a:gd name="connsiteX180" fmla="*/ 113394 w 302549"/>
                <a:gd name="connsiteY180" fmla="*/ 237175 h 302549"/>
                <a:gd name="connsiteX181" fmla="*/ 112336 w 302549"/>
                <a:gd name="connsiteY181" fmla="*/ 212730 h 302549"/>
                <a:gd name="connsiteX182" fmla="*/ 79494 w 302549"/>
                <a:gd name="connsiteY182" fmla="*/ 272941 h 302549"/>
                <a:gd name="connsiteX183" fmla="*/ 110159 w 302549"/>
                <a:gd name="connsiteY183" fmla="*/ 245075 h 302549"/>
                <a:gd name="connsiteX184" fmla="*/ 112025 w 302549"/>
                <a:gd name="connsiteY184" fmla="*/ 287061 h 302549"/>
                <a:gd name="connsiteX185" fmla="*/ 79494 w 302549"/>
                <a:gd name="connsiteY185" fmla="*/ 272941 h 302549"/>
                <a:gd name="connsiteX186" fmla="*/ 66494 w 302549"/>
                <a:gd name="connsiteY186" fmla="*/ 264233 h 302549"/>
                <a:gd name="connsiteX187" fmla="*/ 82044 w 302549"/>
                <a:gd name="connsiteY187" fmla="*/ 221189 h 302549"/>
                <a:gd name="connsiteX188" fmla="*/ 108666 w 302549"/>
                <a:gd name="connsiteY188" fmla="*/ 211548 h 302549"/>
                <a:gd name="connsiteX189" fmla="*/ 109910 w 302549"/>
                <a:gd name="connsiteY189" fmla="*/ 240347 h 302549"/>
                <a:gd name="connsiteX190" fmla="*/ 76259 w 302549"/>
                <a:gd name="connsiteY190" fmla="*/ 270951 h 302549"/>
                <a:gd name="connsiteX191" fmla="*/ 66494 w 302549"/>
                <a:gd name="connsiteY191" fmla="*/ 264233 h 302549"/>
                <a:gd name="connsiteX192" fmla="*/ 38876 w 302549"/>
                <a:gd name="connsiteY192" fmla="*/ 236802 h 302549"/>
                <a:gd name="connsiteX193" fmla="*/ 77566 w 302549"/>
                <a:gd name="connsiteY193" fmla="*/ 222744 h 302549"/>
                <a:gd name="connsiteX194" fmla="*/ 63446 w 302549"/>
                <a:gd name="connsiteY194" fmla="*/ 261931 h 302549"/>
                <a:gd name="connsiteX195" fmla="*/ 38876 w 302549"/>
                <a:gd name="connsiteY195" fmla="*/ 236802 h 302549"/>
                <a:gd name="connsiteX196" fmla="*/ 29732 w 302549"/>
                <a:gd name="connsiteY196" fmla="*/ 223242 h 302549"/>
                <a:gd name="connsiteX197" fmla="*/ 60522 w 302549"/>
                <a:gd name="connsiteY197" fmla="*/ 189591 h 302549"/>
                <a:gd name="connsiteX198" fmla="*/ 89073 w 302549"/>
                <a:gd name="connsiteY198" fmla="*/ 190959 h 302549"/>
                <a:gd name="connsiteX199" fmla="*/ 79183 w 302549"/>
                <a:gd name="connsiteY199" fmla="*/ 218328 h 302549"/>
                <a:gd name="connsiteX200" fmla="*/ 36575 w 302549"/>
                <a:gd name="connsiteY200" fmla="*/ 233754 h 302549"/>
                <a:gd name="connsiteX201" fmla="*/ 29732 w 302549"/>
                <a:gd name="connsiteY201" fmla="*/ 223242 h 302549"/>
                <a:gd name="connsiteX202" fmla="*/ 78499 w 302549"/>
                <a:gd name="connsiteY202" fmla="*/ 151275 h 302549"/>
                <a:gd name="connsiteX203" fmla="*/ 79245 w 302549"/>
                <a:gd name="connsiteY203" fmla="*/ 160978 h 302549"/>
                <a:gd name="connsiteX204" fmla="*/ 57101 w 302549"/>
                <a:gd name="connsiteY204" fmla="*/ 150590 h 302549"/>
                <a:gd name="connsiteX205" fmla="*/ 79432 w 302549"/>
                <a:gd name="connsiteY205" fmla="*/ 140078 h 302549"/>
                <a:gd name="connsiteX206" fmla="*/ 78499 w 302549"/>
                <a:gd name="connsiteY206" fmla="*/ 151275 h 302549"/>
                <a:gd name="connsiteX207" fmla="*/ 80489 w 302549"/>
                <a:gd name="connsiteY207" fmla="*/ 167820 h 302549"/>
                <a:gd name="connsiteX208" fmla="*/ 88140 w 302549"/>
                <a:gd name="connsiteY208" fmla="*/ 187289 h 302549"/>
                <a:gd name="connsiteX209" fmla="*/ 63757 w 302549"/>
                <a:gd name="connsiteY209" fmla="*/ 186108 h 302549"/>
                <a:gd name="connsiteX210" fmla="*/ 80489 w 302549"/>
                <a:gd name="connsiteY210" fmla="*/ 167820 h 302549"/>
                <a:gd name="connsiteX211" fmla="*/ 64628 w 302549"/>
                <a:gd name="connsiteY211" fmla="*/ 114949 h 302549"/>
                <a:gd name="connsiteX212" fmla="*/ 88948 w 302549"/>
                <a:gd name="connsiteY212" fmla="*/ 113891 h 302549"/>
                <a:gd name="connsiteX213" fmla="*/ 80924 w 302549"/>
                <a:gd name="connsiteY213" fmla="*/ 132925 h 302549"/>
                <a:gd name="connsiteX214" fmla="*/ 64628 w 302549"/>
                <a:gd name="connsiteY214" fmla="*/ 114949 h 302549"/>
                <a:gd name="connsiteX215" fmla="*/ 14742 w 302549"/>
                <a:gd name="connsiteY215" fmla="*/ 187476 h 302549"/>
                <a:gd name="connsiteX216" fmla="*/ 55795 w 302549"/>
                <a:gd name="connsiteY216" fmla="*/ 189404 h 302549"/>
                <a:gd name="connsiteX217" fmla="*/ 27742 w 302549"/>
                <a:gd name="connsiteY217" fmla="*/ 220007 h 302549"/>
                <a:gd name="connsiteX218" fmla="*/ 14742 w 302549"/>
                <a:gd name="connsiteY218" fmla="*/ 187476 h 302549"/>
                <a:gd name="connsiteX219" fmla="*/ 11569 w 302549"/>
                <a:gd name="connsiteY219" fmla="*/ 171988 h 302549"/>
                <a:gd name="connsiteX220" fmla="*/ 52809 w 302549"/>
                <a:gd name="connsiteY220" fmla="*/ 152643 h 302549"/>
                <a:gd name="connsiteX221" fmla="*/ 78499 w 302549"/>
                <a:gd name="connsiteY221" fmla="*/ 164648 h 302549"/>
                <a:gd name="connsiteX222" fmla="*/ 59029 w 302549"/>
                <a:gd name="connsiteY222" fmla="*/ 185921 h 302549"/>
                <a:gd name="connsiteX223" fmla="*/ 13809 w 302549"/>
                <a:gd name="connsiteY223" fmla="*/ 183806 h 302549"/>
                <a:gd name="connsiteX224" fmla="*/ 11569 w 302549"/>
                <a:gd name="connsiteY224" fmla="*/ 171988 h 302549"/>
                <a:gd name="connsiteX225" fmla="*/ 11196 w 302549"/>
                <a:gd name="connsiteY225" fmla="*/ 133174 h 302549"/>
                <a:gd name="connsiteX226" fmla="*/ 48517 w 302549"/>
                <a:gd name="connsiteY226" fmla="*/ 150653 h 302549"/>
                <a:gd name="connsiteX227" fmla="*/ 11010 w 302549"/>
                <a:gd name="connsiteY227" fmla="*/ 168256 h 302549"/>
                <a:gd name="connsiteX228" fmla="*/ 9890 w 302549"/>
                <a:gd name="connsiteY228" fmla="*/ 151275 h 302549"/>
                <a:gd name="connsiteX229" fmla="*/ 11196 w 302549"/>
                <a:gd name="connsiteY229" fmla="*/ 133174 h 302549"/>
                <a:gd name="connsiteX230" fmla="*/ 14244 w 302549"/>
                <a:gd name="connsiteY230" fmla="*/ 117188 h 302549"/>
                <a:gd name="connsiteX231" fmla="*/ 59900 w 302549"/>
                <a:gd name="connsiteY231" fmla="*/ 115135 h 302549"/>
                <a:gd name="connsiteX232" fmla="*/ 79121 w 302549"/>
                <a:gd name="connsiteY232" fmla="*/ 136284 h 302549"/>
                <a:gd name="connsiteX233" fmla="*/ 52809 w 302549"/>
                <a:gd name="connsiteY233" fmla="*/ 148600 h 302549"/>
                <a:gd name="connsiteX234" fmla="*/ 11756 w 302549"/>
                <a:gd name="connsiteY234" fmla="*/ 129380 h 302549"/>
                <a:gd name="connsiteX235" fmla="*/ 14244 w 302549"/>
                <a:gd name="connsiteY235" fmla="*/ 117188 h 302549"/>
                <a:gd name="connsiteX236" fmla="*/ 28737 w 302549"/>
                <a:gd name="connsiteY236" fmla="*/ 80924 h 302549"/>
                <a:gd name="connsiteX237" fmla="*/ 56666 w 302549"/>
                <a:gd name="connsiteY237" fmla="*/ 111652 h 302549"/>
                <a:gd name="connsiteX238" fmla="*/ 15115 w 302549"/>
                <a:gd name="connsiteY238" fmla="*/ 113518 h 302549"/>
                <a:gd name="connsiteX239" fmla="*/ 28737 w 302549"/>
                <a:gd name="connsiteY239" fmla="*/ 80924 h 302549"/>
                <a:gd name="connsiteX240" fmla="*/ 37321 w 302549"/>
                <a:gd name="connsiteY240" fmla="*/ 67862 h 302549"/>
                <a:gd name="connsiteX241" fmla="*/ 80613 w 302549"/>
                <a:gd name="connsiteY241" fmla="*/ 83475 h 302549"/>
                <a:gd name="connsiteX242" fmla="*/ 90255 w 302549"/>
                <a:gd name="connsiteY242" fmla="*/ 110097 h 302549"/>
                <a:gd name="connsiteX243" fmla="*/ 61455 w 302549"/>
                <a:gd name="connsiteY243" fmla="*/ 111341 h 302549"/>
                <a:gd name="connsiteX244" fmla="*/ 30728 w 302549"/>
                <a:gd name="connsiteY244" fmla="*/ 77628 h 302549"/>
                <a:gd name="connsiteX245" fmla="*/ 37321 w 302549"/>
                <a:gd name="connsiteY245" fmla="*/ 67862 h 302549"/>
                <a:gd name="connsiteX246" fmla="*/ 39560 w 302549"/>
                <a:gd name="connsiteY246" fmla="*/ 64876 h 302549"/>
                <a:gd name="connsiteX247" fmla="*/ 64690 w 302549"/>
                <a:gd name="connsiteY247" fmla="*/ 39685 h 302549"/>
                <a:gd name="connsiteX248" fmla="*/ 78996 w 302549"/>
                <a:gd name="connsiteY248" fmla="*/ 79058 h 302549"/>
                <a:gd name="connsiteX249" fmla="*/ 39560 w 302549"/>
                <a:gd name="connsiteY249" fmla="*/ 64876 h 30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</a:cxnLst>
              <a:rect l="l" t="t" r="r" b="b"/>
              <a:pathLst>
                <a:path w="302549" h="302549">
                  <a:moveTo>
                    <a:pt x="0" y="151275"/>
                  </a:moveTo>
                  <a:cubicBezTo>
                    <a:pt x="0" y="234687"/>
                    <a:pt x="67862" y="302549"/>
                    <a:pt x="151275" y="302549"/>
                  </a:cubicBezTo>
                  <a:cubicBezTo>
                    <a:pt x="234687" y="302549"/>
                    <a:pt x="302549" y="234687"/>
                    <a:pt x="302549" y="151275"/>
                  </a:cubicBezTo>
                  <a:cubicBezTo>
                    <a:pt x="302549" y="67862"/>
                    <a:pt x="234687" y="0"/>
                    <a:pt x="151275" y="0"/>
                  </a:cubicBezTo>
                  <a:cubicBezTo>
                    <a:pt x="67862" y="0"/>
                    <a:pt x="0" y="67862"/>
                    <a:pt x="0" y="151275"/>
                  </a:cubicBezTo>
                  <a:close/>
                  <a:moveTo>
                    <a:pt x="77814" y="30665"/>
                  </a:moveTo>
                  <a:lnTo>
                    <a:pt x="112087" y="62015"/>
                  </a:lnTo>
                  <a:lnTo>
                    <a:pt x="110719" y="90566"/>
                  </a:lnTo>
                  <a:lnTo>
                    <a:pt x="83350" y="80676"/>
                  </a:lnTo>
                  <a:lnTo>
                    <a:pt x="67676" y="37383"/>
                  </a:lnTo>
                  <a:cubicBezTo>
                    <a:pt x="70972" y="35020"/>
                    <a:pt x="74393" y="32780"/>
                    <a:pt x="77814" y="30665"/>
                  </a:cubicBezTo>
                  <a:close/>
                  <a:moveTo>
                    <a:pt x="85030" y="85154"/>
                  </a:moveTo>
                  <a:lnTo>
                    <a:pt x="107485" y="93303"/>
                  </a:lnTo>
                  <a:cubicBezTo>
                    <a:pt x="102073" y="97408"/>
                    <a:pt x="97221" y="102197"/>
                    <a:pt x="93116" y="107671"/>
                  </a:cubicBezTo>
                  <a:lnTo>
                    <a:pt x="85030" y="85154"/>
                  </a:lnTo>
                  <a:close/>
                  <a:moveTo>
                    <a:pt x="106365" y="208500"/>
                  </a:moveTo>
                  <a:lnTo>
                    <a:pt x="83599" y="216711"/>
                  </a:lnTo>
                  <a:lnTo>
                    <a:pt x="91996" y="193447"/>
                  </a:lnTo>
                  <a:cubicBezTo>
                    <a:pt x="96102" y="199108"/>
                    <a:pt x="100891" y="204208"/>
                    <a:pt x="106365" y="208500"/>
                  </a:cubicBezTo>
                  <a:close/>
                  <a:moveTo>
                    <a:pt x="110719" y="151275"/>
                  </a:moveTo>
                  <a:cubicBezTo>
                    <a:pt x="110719" y="128882"/>
                    <a:pt x="128882" y="110719"/>
                    <a:pt x="151275" y="110719"/>
                  </a:cubicBezTo>
                  <a:cubicBezTo>
                    <a:pt x="173667" y="110719"/>
                    <a:pt x="191830" y="128882"/>
                    <a:pt x="191830" y="151275"/>
                  </a:cubicBezTo>
                  <a:cubicBezTo>
                    <a:pt x="191830" y="173667"/>
                    <a:pt x="173667" y="191830"/>
                    <a:pt x="151275" y="191830"/>
                  </a:cubicBezTo>
                  <a:cubicBezTo>
                    <a:pt x="128882" y="191830"/>
                    <a:pt x="110719" y="173667"/>
                    <a:pt x="110719" y="151275"/>
                  </a:cubicBezTo>
                  <a:close/>
                  <a:moveTo>
                    <a:pt x="151275" y="224051"/>
                  </a:moveTo>
                  <a:cubicBezTo>
                    <a:pt x="153887" y="224051"/>
                    <a:pt x="156437" y="223926"/>
                    <a:pt x="158988" y="223615"/>
                  </a:cubicBezTo>
                  <a:lnTo>
                    <a:pt x="149160" y="244639"/>
                  </a:lnTo>
                  <a:lnTo>
                    <a:pt x="138959" y="222931"/>
                  </a:lnTo>
                  <a:cubicBezTo>
                    <a:pt x="142939" y="223615"/>
                    <a:pt x="147045" y="224051"/>
                    <a:pt x="151275" y="224051"/>
                  </a:cubicBezTo>
                  <a:close/>
                  <a:moveTo>
                    <a:pt x="151275" y="78499"/>
                  </a:moveTo>
                  <a:cubicBezTo>
                    <a:pt x="147916" y="78499"/>
                    <a:pt x="144681" y="78810"/>
                    <a:pt x="141447" y="79245"/>
                  </a:cubicBezTo>
                  <a:lnTo>
                    <a:pt x="151150" y="58532"/>
                  </a:lnTo>
                  <a:lnTo>
                    <a:pt x="160854" y="79183"/>
                  </a:lnTo>
                  <a:cubicBezTo>
                    <a:pt x="157681" y="78810"/>
                    <a:pt x="154509" y="78499"/>
                    <a:pt x="151275" y="78499"/>
                  </a:cubicBezTo>
                  <a:close/>
                  <a:moveTo>
                    <a:pt x="114327" y="14991"/>
                  </a:moveTo>
                  <a:lnTo>
                    <a:pt x="112336" y="57350"/>
                  </a:lnTo>
                  <a:lnTo>
                    <a:pt x="81049" y="28737"/>
                  </a:lnTo>
                  <a:cubicBezTo>
                    <a:pt x="91436" y="22766"/>
                    <a:pt x="102571" y="18163"/>
                    <a:pt x="114327" y="14991"/>
                  </a:cubicBezTo>
                  <a:close/>
                  <a:moveTo>
                    <a:pt x="115571" y="65250"/>
                  </a:moveTo>
                  <a:lnTo>
                    <a:pt x="132801" y="80987"/>
                  </a:lnTo>
                  <a:cubicBezTo>
                    <a:pt x="126269" y="82666"/>
                    <a:pt x="120174" y="85279"/>
                    <a:pt x="114513" y="88575"/>
                  </a:cubicBezTo>
                  <a:lnTo>
                    <a:pt x="115571" y="65250"/>
                  </a:lnTo>
                  <a:close/>
                  <a:moveTo>
                    <a:pt x="129193" y="11818"/>
                  </a:moveTo>
                  <a:lnTo>
                    <a:pt x="149160" y="54302"/>
                  </a:lnTo>
                  <a:lnTo>
                    <a:pt x="137155" y="79929"/>
                  </a:lnTo>
                  <a:cubicBezTo>
                    <a:pt x="137155" y="79929"/>
                    <a:pt x="137155" y="79929"/>
                    <a:pt x="137093" y="79929"/>
                  </a:cubicBezTo>
                  <a:lnTo>
                    <a:pt x="115882" y="60522"/>
                  </a:lnTo>
                  <a:lnTo>
                    <a:pt x="118059" y="14058"/>
                  </a:lnTo>
                  <a:cubicBezTo>
                    <a:pt x="121667" y="13125"/>
                    <a:pt x="125399" y="12440"/>
                    <a:pt x="129193" y="11818"/>
                  </a:cubicBezTo>
                  <a:close/>
                  <a:moveTo>
                    <a:pt x="169251" y="11196"/>
                  </a:moveTo>
                  <a:lnTo>
                    <a:pt x="151088" y="50010"/>
                  </a:lnTo>
                  <a:lnTo>
                    <a:pt x="132863" y="11258"/>
                  </a:lnTo>
                  <a:cubicBezTo>
                    <a:pt x="138896" y="10512"/>
                    <a:pt x="144992" y="9952"/>
                    <a:pt x="151212" y="9952"/>
                  </a:cubicBezTo>
                  <a:cubicBezTo>
                    <a:pt x="157370" y="9952"/>
                    <a:pt x="163342" y="10450"/>
                    <a:pt x="169251" y="11196"/>
                  </a:cubicBezTo>
                  <a:close/>
                  <a:moveTo>
                    <a:pt x="186605" y="61393"/>
                  </a:moveTo>
                  <a:lnTo>
                    <a:pt x="166141" y="80054"/>
                  </a:lnTo>
                  <a:cubicBezTo>
                    <a:pt x="165830" y="79991"/>
                    <a:pt x="165457" y="79929"/>
                    <a:pt x="165146" y="79867"/>
                  </a:cubicBezTo>
                  <a:lnTo>
                    <a:pt x="153141" y="54302"/>
                  </a:lnTo>
                  <a:lnTo>
                    <a:pt x="173045" y="11756"/>
                  </a:lnTo>
                  <a:cubicBezTo>
                    <a:pt x="176964" y="12378"/>
                    <a:pt x="180758" y="13125"/>
                    <a:pt x="184552" y="13995"/>
                  </a:cubicBezTo>
                  <a:lnTo>
                    <a:pt x="186605" y="61393"/>
                  </a:lnTo>
                  <a:close/>
                  <a:moveTo>
                    <a:pt x="187787" y="88451"/>
                  </a:moveTo>
                  <a:cubicBezTo>
                    <a:pt x="182376" y="85279"/>
                    <a:pt x="176529" y="82853"/>
                    <a:pt x="170308" y="81173"/>
                  </a:cubicBezTo>
                  <a:lnTo>
                    <a:pt x="186792" y="66120"/>
                  </a:lnTo>
                  <a:lnTo>
                    <a:pt x="187787" y="88451"/>
                  </a:lnTo>
                  <a:close/>
                  <a:moveTo>
                    <a:pt x="222122" y="29110"/>
                  </a:moveTo>
                  <a:lnTo>
                    <a:pt x="190088" y="58221"/>
                  </a:lnTo>
                  <a:lnTo>
                    <a:pt x="188160" y="14928"/>
                  </a:lnTo>
                  <a:cubicBezTo>
                    <a:pt x="200227" y="18225"/>
                    <a:pt x="211610" y="23015"/>
                    <a:pt x="222122" y="29110"/>
                  </a:cubicBezTo>
                  <a:close/>
                  <a:moveTo>
                    <a:pt x="234438" y="37197"/>
                  </a:moveTo>
                  <a:lnTo>
                    <a:pt x="218204" y="82106"/>
                  </a:lnTo>
                  <a:lnTo>
                    <a:pt x="192514" y="91374"/>
                  </a:lnTo>
                  <a:cubicBezTo>
                    <a:pt x="192203" y="91125"/>
                    <a:pt x="191830" y="90939"/>
                    <a:pt x="191519" y="90690"/>
                  </a:cubicBezTo>
                  <a:lnTo>
                    <a:pt x="190275" y="62948"/>
                  </a:lnTo>
                  <a:lnTo>
                    <a:pt x="225295" y="31039"/>
                  </a:lnTo>
                  <a:cubicBezTo>
                    <a:pt x="228467" y="32967"/>
                    <a:pt x="231515" y="35020"/>
                    <a:pt x="234438" y="37197"/>
                  </a:cubicBezTo>
                  <a:close/>
                  <a:moveTo>
                    <a:pt x="215218" y="218141"/>
                  </a:moveTo>
                  <a:lnTo>
                    <a:pt x="193696" y="210366"/>
                  </a:lnTo>
                  <a:cubicBezTo>
                    <a:pt x="198921" y="206634"/>
                    <a:pt x="203648" y="202218"/>
                    <a:pt x="207691" y="197304"/>
                  </a:cubicBezTo>
                  <a:lnTo>
                    <a:pt x="215218" y="218141"/>
                  </a:lnTo>
                  <a:close/>
                  <a:moveTo>
                    <a:pt x="195998" y="93987"/>
                  </a:moveTo>
                  <a:lnTo>
                    <a:pt x="216586" y="86523"/>
                  </a:lnTo>
                  <a:lnTo>
                    <a:pt x="209122" y="107298"/>
                  </a:lnTo>
                  <a:cubicBezTo>
                    <a:pt x="205328" y="102322"/>
                    <a:pt x="200912" y="97843"/>
                    <a:pt x="195998" y="93987"/>
                  </a:cubicBezTo>
                  <a:close/>
                  <a:moveTo>
                    <a:pt x="263549" y="65685"/>
                  </a:moveTo>
                  <a:lnTo>
                    <a:pt x="222620" y="80489"/>
                  </a:lnTo>
                  <a:lnTo>
                    <a:pt x="237424" y="39436"/>
                  </a:lnTo>
                  <a:cubicBezTo>
                    <a:pt x="247314" y="47024"/>
                    <a:pt x="256022" y="55857"/>
                    <a:pt x="263549" y="65685"/>
                  </a:cubicBezTo>
                  <a:close/>
                  <a:moveTo>
                    <a:pt x="272133" y="78250"/>
                  </a:moveTo>
                  <a:lnTo>
                    <a:pt x="239726" y="113643"/>
                  </a:lnTo>
                  <a:lnTo>
                    <a:pt x="212668" y="112336"/>
                  </a:lnTo>
                  <a:cubicBezTo>
                    <a:pt x="212357" y="111839"/>
                    <a:pt x="212046" y="111279"/>
                    <a:pt x="211735" y="110781"/>
                  </a:cubicBezTo>
                  <a:lnTo>
                    <a:pt x="221065" y="84905"/>
                  </a:lnTo>
                  <a:lnTo>
                    <a:pt x="265850" y="68671"/>
                  </a:lnTo>
                  <a:cubicBezTo>
                    <a:pt x="268027" y="71781"/>
                    <a:pt x="270142" y="74953"/>
                    <a:pt x="272133" y="78250"/>
                  </a:cubicBezTo>
                  <a:close/>
                  <a:moveTo>
                    <a:pt x="235620" y="188347"/>
                  </a:moveTo>
                  <a:lnTo>
                    <a:pt x="213228" y="189342"/>
                  </a:lnTo>
                  <a:cubicBezTo>
                    <a:pt x="216462" y="184055"/>
                    <a:pt x="219137" y="178332"/>
                    <a:pt x="220940" y="172237"/>
                  </a:cubicBezTo>
                  <a:lnTo>
                    <a:pt x="235620" y="188347"/>
                  </a:lnTo>
                  <a:close/>
                  <a:moveTo>
                    <a:pt x="214907" y="116068"/>
                  </a:moveTo>
                  <a:lnTo>
                    <a:pt x="236491" y="117064"/>
                  </a:lnTo>
                  <a:lnTo>
                    <a:pt x="221687" y="133298"/>
                  </a:lnTo>
                  <a:cubicBezTo>
                    <a:pt x="220132" y="127265"/>
                    <a:pt x="217893" y="121480"/>
                    <a:pt x="214907" y="116068"/>
                  </a:cubicBezTo>
                  <a:close/>
                  <a:moveTo>
                    <a:pt x="287994" y="115882"/>
                  </a:moveTo>
                  <a:lnTo>
                    <a:pt x="244453" y="113829"/>
                  </a:lnTo>
                  <a:lnTo>
                    <a:pt x="274061" y="81422"/>
                  </a:lnTo>
                  <a:cubicBezTo>
                    <a:pt x="280157" y="92183"/>
                    <a:pt x="284822" y="103690"/>
                    <a:pt x="287994" y="115882"/>
                  </a:cubicBezTo>
                  <a:close/>
                  <a:moveTo>
                    <a:pt x="290917" y="130250"/>
                  </a:moveTo>
                  <a:lnTo>
                    <a:pt x="247438" y="150653"/>
                  </a:lnTo>
                  <a:lnTo>
                    <a:pt x="222931" y="139207"/>
                  </a:lnTo>
                  <a:cubicBezTo>
                    <a:pt x="222869" y="138710"/>
                    <a:pt x="222807" y="138150"/>
                    <a:pt x="222682" y="137652"/>
                  </a:cubicBezTo>
                  <a:lnTo>
                    <a:pt x="241218" y="117375"/>
                  </a:lnTo>
                  <a:lnTo>
                    <a:pt x="288927" y="119614"/>
                  </a:lnTo>
                  <a:cubicBezTo>
                    <a:pt x="289736" y="123097"/>
                    <a:pt x="290358" y="126643"/>
                    <a:pt x="290917" y="130250"/>
                  </a:cubicBezTo>
                  <a:close/>
                  <a:moveTo>
                    <a:pt x="224051" y="151275"/>
                  </a:moveTo>
                  <a:cubicBezTo>
                    <a:pt x="224051" y="148662"/>
                    <a:pt x="223864" y="146050"/>
                    <a:pt x="223615" y="143437"/>
                  </a:cubicBezTo>
                  <a:lnTo>
                    <a:pt x="243209" y="152581"/>
                  </a:lnTo>
                  <a:lnTo>
                    <a:pt x="223180" y="161973"/>
                  </a:lnTo>
                  <a:cubicBezTo>
                    <a:pt x="223677" y="158490"/>
                    <a:pt x="224051" y="154945"/>
                    <a:pt x="224051" y="151275"/>
                  </a:cubicBezTo>
                  <a:close/>
                  <a:moveTo>
                    <a:pt x="291104" y="171055"/>
                  </a:moveTo>
                  <a:lnTo>
                    <a:pt x="251730" y="152643"/>
                  </a:lnTo>
                  <a:lnTo>
                    <a:pt x="291477" y="133982"/>
                  </a:lnTo>
                  <a:cubicBezTo>
                    <a:pt x="292162" y="139643"/>
                    <a:pt x="292659" y="145428"/>
                    <a:pt x="292659" y="151337"/>
                  </a:cubicBezTo>
                  <a:cubicBezTo>
                    <a:pt x="292659" y="157992"/>
                    <a:pt x="291975" y="164586"/>
                    <a:pt x="291104" y="171055"/>
                  </a:cubicBezTo>
                  <a:close/>
                  <a:moveTo>
                    <a:pt x="288181" y="185983"/>
                  </a:moveTo>
                  <a:lnTo>
                    <a:pt x="240347" y="188098"/>
                  </a:lnTo>
                  <a:lnTo>
                    <a:pt x="221998" y="167945"/>
                  </a:lnTo>
                  <a:cubicBezTo>
                    <a:pt x="222122" y="167385"/>
                    <a:pt x="222309" y="166887"/>
                    <a:pt x="222433" y="166327"/>
                  </a:cubicBezTo>
                  <a:lnTo>
                    <a:pt x="247438" y="154571"/>
                  </a:lnTo>
                  <a:lnTo>
                    <a:pt x="290544" y="174725"/>
                  </a:lnTo>
                  <a:cubicBezTo>
                    <a:pt x="289860" y="178581"/>
                    <a:pt x="289114" y="182313"/>
                    <a:pt x="288181" y="185983"/>
                  </a:cubicBezTo>
                  <a:close/>
                  <a:moveTo>
                    <a:pt x="272630" y="223553"/>
                  </a:moveTo>
                  <a:lnTo>
                    <a:pt x="243582" y="191581"/>
                  </a:lnTo>
                  <a:lnTo>
                    <a:pt x="287248" y="189653"/>
                  </a:lnTo>
                  <a:cubicBezTo>
                    <a:pt x="283827" y="201720"/>
                    <a:pt x="278850" y="213041"/>
                    <a:pt x="272630" y="223553"/>
                  </a:cubicBezTo>
                  <a:close/>
                  <a:moveTo>
                    <a:pt x="264357" y="235869"/>
                  </a:moveTo>
                  <a:lnTo>
                    <a:pt x="219634" y="219759"/>
                  </a:lnTo>
                  <a:lnTo>
                    <a:pt x="210242" y="193821"/>
                  </a:lnTo>
                  <a:cubicBezTo>
                    <a:pt x="210428" y="193572"/>
                    <a:pt x="210615" y="193385"/>
                    <a:pt x="210802" y="193136"/>
                  </a:cubicBezTo>
                  <a:lnTo>
                    <a:pt x="238855" y="191892"/>
                  </a:lnTo>
                  <a:lnTo>
                    <a:pt x="270702" y="226850"/>
                  </a:lnTo>
                  <a:cubicBezTo>
                    <a:pt x="268649" y="229898"/>
                    <a:pt x="266534" y="232945"/>
                    <a:pt x="264357" y="235869"/>
                  </a:cubicBezTo>
                  <a:close/>
                  <a:moveTo>
                    <a:pt x="235807" y="264357"/>
                  </a:moveTo>
                  <a:lnTo>
                    <a:pt x="221252" y="224113"/>
                  </a:lnTo>
                  <a:lnTo>
                    <a:pt x="262056" y="238855"/>
                  </a:lnTo>
                  <a:cubicBezTo>
                    <a:pt x="254467" y="248496"/>
                    <a:pt x="245635" y="257018"/>
                    <a:pt x="235807" y="264357"/>
                  </a:cubicBezTo>
                  <a:close/>
                  <a:moveTo>
                    <a:pt x="222869" y="273003"/>
                  </a:moveTo>
                  <a:lnTo>
                    <a:pt x="188098" y="241218"/>
                  </a:lnTo>
                  <a:lnTo>
                    <a:pt x="189404" y="213165"/>
                  </a:lnTo>
                  <a:cubicBezTo>
                    <a:pt x="189591" y="213041"/>
                    <a:pt x="189715" y="212979"/>
                    <a:pt x="189902" y="212854"/>
                  </a:cubicBezTo>
                  <a:lnTo>
                    <a:pt x="216773" y="222558"/>
                  </a:lnTo>
                  <a:lnTo>
                    <a:pt x="232759" y="266659"/>
                  </a:lnTo>
                  <a:cubicBezTo>
                    <a:pt x="229587" y="268898"/>
                    <a:pt x="226290" y="271013"/>
                    <a:pt x="222869" y="273003"/>
                  </a:cubicBezTo>
                  <a:close/>
                  <a:moveTo>
                    <a:pt x="185921" y="288181"/>
                  </a:moveTo>
                  <a:lnTo>
                    <a:pt x="187911" y="245946"/>
                  </a:lnTo>
                  <a:lnTo>
                    <a:pt x="219634" y="274994"/>
                  </a:lnTo>
                  <a:cubicBezTo>
                    <a:pt x="209122" y="280779"/>
                    <a:pt x="197801" y="285195"/>
                    <a:pt x="185921" y="288181"/>
                  </a:cubicBezTo>
                  <a:close/>
                  <a:moveTo>
                    <a:pt x="184615" y="238046"/>
                  </a:moveTo>
                  <a:lnTo>
                    <a:pt x="167323" y="222247"/>
                  </a:lnTo>
                  <a:cubicBezTo>
                    <a:pt x="173792" y="220754"/>
                    <a:pt x="180012" y="218515"/>
                    <a:pt x="185672" y="215405"/>
                  </a:cubicBezTo>
                  <a:lnTo>
                    <a:pt x="184615" y="238046"/>
                  </a:lnTo>
                  <a:close/>
                  <a:moveTo>
                    <a:pt x="170930" y="291104"/>
                  </a:moveTo>
                  <a:lnTo>
                    <a:pt x="151150" y="248931"/>
                  </a:lnTo>
                  <a:lnTo>
                    <a:pt x="163155" y="223242"/>
                  </a:lnTo>
                  <a:lnTo>
                    <a:pt x="184428" y="242711"/>
                  </a:lnTo>
                  <a:lnTo>
                    <a:pt x="182251" y="289114"/>
                  </a:lnTo>
                  <a:cubicBezTo>
                    <a:pt x="178519" y="289984"/>
                    <a:pt x="174725" y="290606"/>
                    <a:pt x="170930" y="291104"/>
                  </a:cubicBezTo>
                  <a:close/>
                  <a:moveTo>
                    <a:pt x="131432" y="291104"/>
                  </a:moveTo>
                  <a:lnTo>
                    <a:pt x="149160" y="253223"/>
                  </a:lnTo>
                  <a:lnTo>
                    <a:pt x="167198" y="291664"/>
                  </a:lnTo>
                  <a:cubicBezTo>
                    <a:pt x="161973" y="292224"/>
                    <a:pt x="156624" y="292659"/>
                    <a:pt x="151275" y="292659"/>
                  </a:cubicBezTo>
                  <a:cubicBezTo>
                    <a:pt x="144495" y="292659"/>
                    <a:pt x="137901" y="292037"/>
                    <a:pt x="131432" y="291104"/>
                  </a:cubicBezTo>
                  <a:close/>
                  <a:moveTo>
                    <a:pt x="113642" y="241840"/>
                  </a:moveTo>
                  <a:lnTo>
                    <a:pt x="134791" y="222620"/>
                  </a:lnTo>
                  <a:lnTo>
                    <a:pt x="147169" y="248931"/>
                  </a:lnTo>
                  <a:lnTo>
                    <a:pt x="127700" y="290544"/>
                  </a:lnTo>
                  <a:cubicBezTo>
                    <a:pt x="123657" y="289860"/>
                    <a:pt x="119676" y="288989"/>
                    <a:pt x="115695" y="287994"/>
                  </a:cubicBezTo>
                  <a:lnTo>
                    <a:pt x="113642" y="241840"/>
                  </a:lnTo>
                  <a:close/>
                  <a:moveTo>
                    <a:pt x="112336" y="212730"/>
                  </a:moveTo>
                  <a:cubicBezTo>
                    <a:pt x="118059" y="216338"/>
                    <a:pt x="124341" y="219261"/>
                    <a:pt x="130997" y="221189"/>
                  </a:cubicBezTo>
                  <a:lnTo>
                    <a:pt x="113394" y="237175"/>
                  </a:lnTo>
                  <a:lnTo>
                    <a:pt x="112336" y="212730"/>
                  </a:lnTo>
                  <a:close/>
                  <a:moveTo>
                    <a:pt x="79494" y="272941"/>
                  </a:moveTo>
                  <a:lnTo>
                    <a:pt x="110159" y="245075"/>
                  </a:lnTo>
                  <a:lnTo>
                    <a:pt x="112025" y="287061"/>
                  </a:lnTo>
                  <a:cubicBezTo>
                    <a:pt x="100456" y="283702"/>
                    <a:pt x="89570" y="278913"/>
                    <a:pt x="79494" y="272941"/>
                  </a:cubicBezTo>
                  <a:close/>
                  <a:moveTo>
                    <a:pt x="66494" y="264233"/>
                  </a:moveTo>
                  <a:lnTo>
                    <a:pt x="82044" y="221189"/>
                  </a:lnTo>
                  <a:lnTo>
                    <a:pt x="108666" y="211548"/>
                  </a:lnTo>
                  <a:lnTo>
                    <a:pt x="109910" y="240347"/>
                  </a:lnTo>
                  <a:lnTo>
                    <a:pt x="76259" y="270951"/>
                  </a:lnTo>
                  <a:cubicBezTo>
                    <a:pt x="72900" y="268836"/>
                    <a:pt x="69666" y="266597"/>
                    <a:pt x="66494" y="264233"/>
                  </a:cubicBezTo>
                  <a:close/>
                  <a:moveTo>
                    <a:pt x="38876" y="236802"/>
                  </a:moveTo>
                  <a:lnTo>
                    <a:pt x="77566" y="222744"/>
                  </a:lnTo>
                  <a:lnTo>
                    <a:pt x="63446" y="261931"/>
                  </a:lnTo>
                  <a:cubicBezTo>
                    <a:pt x="54240" y="254592"/>
                    <a:pt x="46029" y="246132"/>
                    <a:pt x="38876" y="236802"/>
                  </a:cubicBezTo>
                  <a:close/>
                  <a:moveTo>
                    <a:pt x="29732" y="223242"/>
                  </a:moveTo>
                  <a:lnTo>
                    <a:pt x="60522" y="189591"/>
                  </a:lnTo>
                  <a:lnTo>
                    <a:pt x="89073" y="190959"/>
                  </a:lnTo>
                  <a:lnTo>
                    <a:pt x="79183" y="218328"/>
                  </a:lnTo>
                  <a:lnTo>
                    <a:pt x="36575" y="233754"/>
                  </a:lnTo>
                  <a:cubicBezTo>
                    <a:pt x="34149" y="230333"/>
                    <a:pt x="31910" y="226850"/>
                    <a:pt x="29732" y="223242"/>
                  </a:cubicBezTo>
                  <a:close/>
                  <a:moveTo>
                    <a:pt x="78499" y="151275"/>
                  </a:moveTo>
                  <a:cubicBezTo>
                    <a:pt x="78499" y="154571"/>
                    <a:pt x="78809" y="157806"/>
                    <a:pt x="79245" y="160978"/>
                  </a:cubicBezTo>
                  <a:lnTo>
                    <a:pt x="57101" y="150590"/>
                  </a:lnTo>
                  <a:lnTo>
                    <a:pt x="79432" y="140078"/>
                  </a:lnTo>
                  <a:cubicBezTo>
                    <a:pt x="78872" y="143810"/>
                    <a:pt x="78499" y="147480"/>
                    <a:pt x="78499" y="151275"/>
                  </a:cubicBezTo>
                  <a:close/>
                  <a:moveTo>
                    <a:pt x="80489" y="167820"/>
                  </a:moveTo>
                  <a:cubicBezTo>
                    <a:pt x="82106" y="174725"/>
                    <a:pt x="84719" y="181256"/>
                    <a:pt x="88140" y="187289"/>
                  </a:cubicBezTo>
                  <a:lnTo>
                    <a:pt x="63757" y="186108"/>
                  </a:lnTo>
                  <a:lnTo>
                    <a:pt x="80489" y="167820"/>
                  </a:lnTo>
                  <a:close/>
                  <a:moveTo>
                    <a:pt x="64628" y="114949"/>
                  </a:moveTo>
                  <a:lnTo>
                    <a:pt x="88948" y="113891"/>
                  </a:lnTo>
                  <a:cubicBezTo>
                    <a:pt x="85403" y="119738"/>
                    <a:pt x="82728" y="126145"/>
                    <a:pt x="80924" y="132925"/>
                  </a:cubicBezTo>
                  <a:lnTo>
                    <a:pt x="64628" y="114949"/>
                  </a:lnTo>
                  <a:close/>
                  <a:moveTo>
                    <a:pt x="14742" y="187476"/>
                  </a:moveTo>
                  <a:lnTo>
                    <a:pt x="55795" y="189404"/>
                  </a:lnTo>
                  <a:lnTo>
                    <a:pt x="27742" y="220007"/>
                  </a:lnTo>
                  <a:cubicBezTo>
                    <a:pt x="22144" y="209869"/>
                    <a:pt x="17790" y="198921"/>
                    <a:pt x="14742" y="187476"/>
                  </a:cubicBezTo>
                  <a:close/>
                  <a:moveTo>
                    <a:pt x="11569" y="171988"/>
                  </a:moveTo>
                  <a:lnTo>
                    <a:pt x="52809" y="152643"/>
                  </a:lnTo>
                  <a:lnTo>
                    <a:pt x="78499" y="164648"/>
                  </a:lnTo>
                  <a:lnTo>
                    <a:pt x="59029" y="185921"/>
                  </a:lnTo>
                  <a:lnTo>
                    <a:pt x="13809" y="183806"/>
                  </a:lnTo>
                  <a:cubicBezTo>
                    <a:pt x="12876" y="179950"/>
                    <a:pt x="12191" y="175969"/>
                    <a:pt x="11569" y="171988"/>
                  </a:cubicBezTo>
                  <a:close/>
                  <a:moveTo>
                    <a:pt x="11196" y="133174"/>
                  </a:moveTo>
                  <a:lnTo>
                    <a:pt x="48517" y="150653"/>
                  </a:lnTo>
                  <a:lnTo>
                    <a:pt x="11010" y="168256"/>
                  </a:lnTo>
                  <a:cubicBezTo>
                    <a:pt x="10326" y="162657"/>
                    <a:pt x="9890" y="157059"/>
                    <a:pt x="9890" y="151275"/>
                  </a:cubicBezTo>
                  <a:cubicBezTo>
                    <a:pt x="9890" y="145117"/>
                    <a:pt x="10450" y="139145"/>
                    <a:pt x="11196" y="133174"/>
                  </a:cubicBezTo>
                  <a:close/>
                  <a:moveTo>
                    <a:pt x="14244" y="117188"/>
                  </a:moveTo>
                  <a:lnTo>
                    <a:pt x="59900" y="115135"/>
                  </a:lnTo>
                  <a:lnTo>
                    <a:pt x="79121" y="136284"/>
                  </a:lnTo>
                  <a:lnTo>
                    <a:pt x="52809" y="148600"/>
                  </a:lnTo>
                  <a:lnTo>
                    <a:pt x="11756" y="129380"/>
                  </a:lnTo>
                  <a:cubicBezTo>
                    <a:pt x="12378" y="125274"/>
                    <a:pt x="13187" y="121169"/>
                    <a:pt x="14244" y="117188"/>
                  </a:cubicBezTo>
                  <a:close/>
                  <a:moveTo>
                    <a:pt x="28737" y="80924"/>
                  </a:moveTo>
                  <a:lnTo>
                    <a:pt x="56666" y="111652"/>
                  </a:lnTo>
                  <a:lnTo>
                    <a:pt x="15115" y="113518"/>
                  </a:lnTo>
                  <a:cubicBezTo>
                    <a:pt x="18349" y="102011"/>
                    <a:pt x="22952" y="91063"/>
                    <a:pt x="28737" y="80924"/>
                  </a:cubicBezTo>
                  <a:close/>
                  <a:moveTo>
                    <a:pt x="37321" y="67862"/>
                  </a:moveTo>
                  <a:lnTo>
                    <a:pt x="80613" y="83475"/>
                  </a:lnTo>
                  <a:lnTo>
                    <a:pt x="90255" y="110097"/>
                  </a:lnTo>
                  <a:lnTo>
                    <a:pt x="61455" y="111341"/>
                  </a:lnTo>
                  <a:lnTo>
                    <a:pt x="30728" y="77628"/>
                  </a:lnTo>
                  <a:cubicBezTo>
                    <a:pt x="32780" y="74331"/>
                    <a:pt x="34957" y="71097"/>
                    <a:pt x="37321" y="67862"/>
                  </a:cubicBezTo>
                  <a:close/>
                  <a:moveTo>
                    <a:pt x="39560" y="64876"/>
                  </a:moveTo>
                  <a:cubicBezTo>
                    <a:pt x="46838" y="55484"/>
                    <a:pt x="55297" y="47024"/>
                    <a:pt x="64690" y="39685"/>
                  </a:cubicBezTo>
                  <a:lnTo>
                    <a:pt x="78996" y="79058"/>
                  </a:lnTo>
                  <a:lnTo>
                    <a:pt x="39560" y="64876"/>
                  </a:lnTo>
                  <a:close/>
                </a:path>
              </a:pathLst>
            </a:custGeom>
            <a:solidFill>
              <a:srgbClr val="372D2A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1A2E8915-5108-3BE5-6E8E-1F047CED1527}"/>
                </a:ext>
              </a:extLst>
            </p:cNvPr>
            <p:cNvSpPr/>
            <p:nvPr/>
          </p:nvSpPr>
          <p:spPr>
            <a:xfrm>
              <a:off x="-2556862" y="1961032"/>
              <a:ext cx="44412" cy="44412"/>
            </a:xfrm>
            <a:custGeom>
              <a:avLst/>
              <a:gdLst>
                <a:gd name="connsiteX0" fmla="*/ 44412 w 44412"/>
                <a:gd name="connsiteY0" fmla="*/ 22206 h 44412"/>
                <a:gd name="connsiteX1" fmla="*/ 22206 w 44412"/>
                <a:gd name="connsiteY1" fmla="*/ 44412 h 44412"/>
                <a:gd name="connsiteX2" fmla="*/ 0 w 44412"/>
                <a:gd name="connsiteY2" fmla="*/ 22206 h 44412"/>
                <a:gd name="connsiteX3" fmla="*/ 22206 w 44412"/>
                <a:gd name="connsiteY3" fmla="*/ 0 h 44412"/>
                <a:gd name="connsiteX4" fmla="*/ 44412 w 44412"/>
                <a:gd name="connsiteY4" fmla="*/ 22206 h 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12" h="44412">
                  <a:moveTo>
                    <a:pt x="44412" y="22206"/>
                  </a:moveTo>
                  <a:cubicBezTo>
                    <a:pt x="44412" y="34470"/>
                    <a:pt x="34470" y="44412"/>
                    <a:pt x="22206" y="44412"/>
                  </a:cubicBezTo>
                  <a:cubicBezTo>
                    <a:pt x="9942" y="44412"/>
                    <a:pt x="0" y="34470"/>
                    <a:pt x="0" y="22206"/>
                  </a:cubicBezTo>
                  <a:cubicBezTo>
                    <a:pt x="0" y="9942"/>
                    <a:pt x="9942" y="0"/>
                    <a:pt x="22206" y="0"/>
                  </a:cubicBezTo>
                  <a:cubicBezTo>
                    <a:pt x="34470" y="0"/>
                    <a:pt x="44412" y="9942"/>
                    <a:pt x="44412" y="22206"/>
                  </a:cubicBezTo>
                  <a:close/>
                </a:path>
              </a:pathLst>
            </a:custGeom>
            <a:solidFill>
              <a:srgbClr val="372D2A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8E92BAA-3E93-9E0C-93F5-3BC7D5B4AC93}"/>
                </a:ext>
              </a:extLst>
            </p:cNvPr>
            <p:cNvSpPr/>
            <p:nvPr/>
          </p:nvSpPr>
          <p:spPr>
            <a:xfrm>
              <a:off x="-471113" y="1961032"/>
              <a:ext cx="44412" cy="44412"/>
            </a:xfrm>
            <a:custGeom>
              <a:avLst/>
              <a:gdLst>
                <a:gd name="connsiteX0" fmla="*/ 44412 w 44412"/>
                <a:gd name="connsiteY0" fmla="*/ 22206 h 44412"/>
                <a:gd name="connsiteX1" fmla="*/ 22206 w 44412"/>
                <a:gd name="connsiteY1" fmla="*/ 44412 h 44412"/>
                <a:gd name="connsiteX2" fmla="*/ 0 w 44412"/>
                <a:gd name="connsiteY2" fmla="*/ 22206 h 44412"/>
                <a:gd name="connsiteX3" fmla="*/ 22206 w 44412"/>
                <a:gd name="connsiteY3" fmla="*/ 0 h 44412"/>
                <a:gd name="connsiteX4" fmla="*/ 44412 w 44412"/>
                <a:gd name="connsiteY4" fmla="*/ 22206 h 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12" h="44412">
                  <a:moveTo>
                    <a:pt x="44412" y="22206"/>
                  </a:moveTo>
                  <a:cubicBezTo>
                    <a:pt x="44412" y="34470"/>
                    <a:pt x="34470" y="44412"/>
                    <a:pt x="22206" y="44412"/>
                  </a:cubicBezTo>
                  <a:cubicBezTo>
                    <a:pt x="9942" y="44412"/>
                    <a:pt x="0" y="34470"/>
                    <a:pt x="0" y="22206"/>
                  </a:cubicBezTo>
                  <a:cubicBezTo>
                    <a:pt x="0" y="9942"/>
                    <a:pt x="9942" y="0"/>
                    <a:pt x="22206" y="0"/>
                  </a:cubicBezTo>
                  <a:cubicBezTo>
                    <a:pt x="34470" y="0"/>
                    <a:pt x="44412" y="9942"/>
                    <a:pt x="44412" y="22206"/>
                  </a:cubicBezTo>
                  <a:close/>
                </a:path>
              </a:pathLst>
            </a:custGeom>
            <a:solidFill>
              <a:srgbClr val="372D2A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3041C176-AB9C-4242-907B-52D9DD7AD990}"/>
                </a:ext>
              </a:extLst>
            </p:cNvPr>
            <p:cNvSpPr/>
            <p:nvPr/>
          </p:nvSpPr>
          <p:spPr>
            <a:xfrm>
              <a:off x="-549239" y="1639263"/>
              <a:ext cx="213787" cy="99522"/>
            </a:xfrm>
            <a:custGeom>
              <a:avLst/>
              <a:gdLst>
                <a:gd name="connsiteX0" fmla="*/ 94298 w 213787"/>
                <a:gd name="connsiteY0" fmla="*/ 73958 h 99522"/>
                <a:gd name="connsiteX1" fmla="*/ 6158 w 213787"/>
                <a:gd name="connsiteY1" fmla="*/ 88202 h 99522"/>
                <a:gd name="connsiteX2" fmla="*/ 0 w 213787"/>
                <a:gd name="connsiteY2" fmla="*/ 71967 h 99522"/>
                <a:gd name="connsiteX3" fmla="*/ 0 w 213787"/>
                <a:gd name="connsiteY3" fmla="*/ 70661 h 99522"/>
                <a:gd name="connsiteX4" fmla="*/ 435 w 213787"/>
                <a:gd name="connsiteY4" fmla="*/ 65934 h 99522"/>
                <a:gd name="connsiteX5" fmla="*/ 809 w 213787"/>
                <a:gd name="connsiteY5" fmla="*/ 64441 h 99522"/>
                <a:gd name="connsiteX6" fmla="*/ 1679 w 213787"/>
                <a:gd name="connsiteY6" fmla="*/ 61393 h 99522"/>
                <a:gd name="connsiteX7" fmla="*/ 2426 w 213787"/>
                <a:gd name="connsiteY7" fmla="*/ 59714 h 99522"/>
                <a:gd name="connsiteX8" fmla="*/ 3732 w 213787"/>
                <a:gd name="connsiteY8" fmla="*/ 57039 h 99522"/>
                <a:gd name="connsiteX9" fmla="*/ 4789 w 213787"/>
                <a:gd name="connsiteY9" fmla="*/ 55360 h 99522"/>
                <a:gd name="connsiteX10" fmla="*/ 6531 w 213787"/>
                <a:gd name="connsiteY10" fmla="*/ 52871 h 99522"/>
                <a:gd name="connsiteX11" fmla="*/ 7900 w 213787"/>
                <a:gd name="connsiteY11" fmla="*/ 51192 h 99522"/>
                <a:gd name="connsiteX12" fmla="*/ 10077 w 213787"/>
                <a:gd name="connsiteY12" fmla="*/ 48766 h 99522"/>
                <a:gd name="connsiteX13" fmla="*/ 11632 w 213787"/>
                <a:gd name="connsiteY13" fmla="*/ 47211 h 99522"/>
                <a:gd name="connsiteX14" fmla="*/ 14244 w 213787"/>
                <a:gd name="connsiteY14" fmla="*/ 44847 h 99522"/>
                <a:gd name="connsiteX15" fmla="*/ 15986 w 213787"/>
                <a:gd name="connsiteY15" fmla="*/ 43417 h 99522"/>
                <a:gd name="connsiteX16" fmla="*/ 19096 w 213787"/>
                <a:gd name="connsiteY16" fmla="*/ 41053 h 99522"/>
                <a:gd name="connsiteX17" fmla="*/ 20838 w 213787"/>
                <a:gd name="connsiteY17" fmla="*/ 39809 h 99522"/>
                <a:gd name="connsiteX18" fmla="*/ 24632 w 213787"/>
                <a:gd name="connsiteY18" fmla="*/ 37383 h 99522"/>
                <a:gd name="connsiteX19" fmla="*/ 26249 w 213787"/>
                <a:gd name="connsiteY19" fmla="*/ 36388 h 99522"/>
                <a:gd name="connsiteX20" fmla="*/ 31039 w 213787"/>
                <a:gd name="connsiteY20" fmla="*/ 33651 h 99522"/>
                <a:gd name="connsiteX21" fmla="*/ 32034 w 213787"/>
                <a:gd name="connsiteY21" fmla="*/ 33091 h 99522"/>
                <a:gd name="connsiteX22" fmla="*/ 177710 w 213787"/>
                <a:gd name="connsiteY22" fmla="*/ 0 h 99522"/>
                <a:gd name="connsiteX23" fmla="*/ 180634 w 213787"/>
                <a:gd name="connsiteY23" fmla="*/ 62 h 99522"/>
                <a:gd name="connsiteX24" fmla="*/ 213787 w 213787"/>
                <a:gd name="connsiteY24" fmla="*/ 67116 h 99522"/>
                <a:gd name="connsiteX25" fmla="*/ 213787 w 213787"/>
                <a:gd name="connsiteY25" fmla="*/ 75264 h 99522"/>
                <a:gd name="connsiteX26" fmla="*/ 211237 w 213787"/>
                <a:gd name="connsiteY26" fmla="*/ 99523 h 99522"/>
                <a:gd name="connsiteX27" fmla="*/ 94298 w 213787"/>
                <a:gd name="connsiteY27" fmla="*/ 73958 h 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3787" h="99522">
                  <a:moveTo>
                    <a:pt x="94298" y="73958"/>
                  </a:moveTo>
                  <a:cubicBezTo>
                    <a:pt x="63508" y="73958"/>
                    <a:pt x="33900" y="78996"/>
                    <a:pt x="6158" y="88202"/>
                  </a:cubicBezTo>
                  <a:cubicBezTo>
                    <a:pt x="2177" y="82915"/>
                    <a:pt x="0" y="77503"/>
                    <a:pt x="0" y="71967"/>
                  </a:cubicBezTo>
                  <a:lnTo>
                    <a:pt x="0" y="70661"/>
                  </a:lnTo>
                  <a:cubicBezTo>
                    <a:pt x="0" y="69044"/>
                    <a:pt x="187" y="67489"/>
                    <a:pt x="435" y="65934"/>
                  </a:cubicBezTo>
                  <a:cubicBezTo>
                    <a:pt x="560" y="65436"/>
                    <a:pt x="684" y="64939"/>
                    <a:pt x="809" y="64441"/>
                  </a:cubicBezTo>
                  <a:cubicBezTo>
                    <a:pt x="1058" y="63446"/>
                    <a:pt x="1306" y="62388"/>
                    <a:pt x="1679" y="61393"/>
                  </a:cubicBezTo>
                  <a:cubicBezTo>
                    <a:pt x="1866" y="60833"/>
                    <a:pt x="2177" y="60273"/>
                    <a:pt x="2426" y="59714"/>
                  </a:cubicBezTo>
                  <a:cubicBezTo>
                    <a:pt x="2861" y="58843"/>
                    <a:pt x="3234" y="57910"/>
                    <a:pt x="3732" y="57039"/>
                  </a:cubicBezTo>
                  <a:cubicBezTo>
                    <a:pt x="4043" y="56479"/>
                    <a:pt x="4416" y="55919"/>
                    <a:pt x="4789" y="55360"/>
                  </a:cubicBezTo>
                  <a:cubicBezTo>
                    <a:pt x="5349" y="54551"/>
                    <a:pt x="5909" y="53680"/>
                    <a:pt x="6531" y="52871"/>
                  </a:cubicBezTo>
                  <a:cubicBezTo>
                    <a:pt x="6967" y="52312"/>
                    <a:pt x="7402" y="51752"/>
                    <a:pt x="7900" y="51192"/>
                  </a:cubicBezTo>
                  <a:cubicBezTo>
                    <a:pt x="8584" y="50383"/>
                    <a:pt x="9330" y="49575"/>
                    <a:pt x="10077" y="48766"/>
                  </a:cubicBezTo>
                  <a:cubicBezTo>
                    <a:pt x="10574" y="48269"/>
                    <a:pt x="11134" y="47709"/>
                    <a:pt x="11632" y="47211"/>
                  </a:cubicBezTo>
                  <a:cubicBezTo>
                    <a:pt x="12440" y="46403"/>
                    <a:pt x="13311" y="45656"/>
                    <a:pt x="14244" y="44847"/>
                  </a:cubicBezTo>
                  <a:cubicBezTo>
                    <a:pt x="14804" y="44350"/>
                    <a:pt x="15364" y="43914"/>
                    <a:pt x="15986" y="43417"/>
                  </a:cubicBezTo>
                  <a:cubicBezTo>
                    <a:pt x="16981" y="42608"/>
                    <a:pt x="18038" y="41800"/>
                    <a:pt x="19096" y="41053"/>
                  </a:cubicBezTo>
                  <a:cubicBezTo>
                    <a:pt x="19656" y="40618"/>
                    <a:pt x="20278" y="40245"/>
                    <a:pt x="20838" y="39809"/>
                  </a:cubicBezTo>
                  <a:cubicBezTo>
                    <a:pt x="22019" y="39001"/>
                    <a:pt x="23326" y="38130"/>
                    <a:pt x="24632" y="37383"/>
                  </a:cubicBezTo>
                  <a:cubicBezTo>
                    <a:pt x="25192" y="37072"/>
                    <a:pt x="25689" y="36699"/>
                    <a:pt x="26249" y="36388"/>
                  </a:cubicBezTo>
                  <a:cubicBezTo>
                    <a:pt x="27804" y="35455"/>
                    <a:pt x="29421" y="34584"/>
                    <a:pt x="31039" y="33651"/>
                  </a:cubicBezTo>
                  <a:cubicBezTo>
                    <a:pt x="31412" y="33465"/>
                    <a:pt x="31723" y="33278"/>
                    <a:pt x="32034" y="33091"/>
                  </a:cubicBezTo>
                  <a:cubicBezTo>
                    <a:pt x="75015" y="10574"/>
                    <a:pt x="149035" y="0"/>
                    <a:pt x="177710" y="0"/>
                  </a:cubicBezTo>
                  <a:cubicBezTo>
                    <a:pt x="178830" y="0"/>
                    <a:pt x="179763" y="0"/>
                    <a:pt x="180634" y="62"/>
                  </a:cubicBezTo>
                  <a:cubicBezTo>
                    <a:pt x="207692" y="1306"/>
                    <a:pt x="213787" y="50135"/>
                    <a:pt x="213787" y="67116"/>
                  </a:cubicBezTo>
                  <a:lnTo>
                    <a:pt x="213787" y="75264"/>
                  </a:lnTo>
                  <a:cubicBezTo>
                    <a:pt x="213787" y="80862"/>
                    <a:pt x="213103" y="89882"/>
                    <a:pt x="211237" y="99523"/>
                  </a:cubicBezTo>
                  <a:cubicBezTo>
                    <a:pt x="175720" y="83164"/>
                    <a:pt x="136097" y="73958"/>
                    <a:pt x="94298" y="73958"/>
                  </a:cubicBezTo>
                  <a:close/>
                </a:path>
              </a:pathLst>
            </a:custGeom>
            <a:solidFill>
              <a:schemeClr val="accent3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1B630AC7-DF92-628F-1916-3C2900D0B935}"/>
                </a:ext>
              </a:extLst>
            </p:cNvPr>
            <p:cNvSpPr/>
            <p:nvPr/>
          </p:nvSpPr>
          <p:spPr>
            <a:xfrm>
              <a:off x="-2924359" y="1493715"/>
              <a:ext cx="2459341" cy="544758"/>
            </a:xfrm>
            <a:custGeom>
              <a:avLst/>
              <a:gdLst>
                <a:gd name="connsiteX0" fmla="*/ 36397 w 2459341"/>
                <a:gd name="connsiteY0" fmla="*/ 454691 h 544758"/>
                <a:gd name="connsiteX1" fmla="*/ 110417 w 2459341"/>
                <a:gd name="connsiteY1" fmla="*/ 481811 h 544758"/>
                <a:gd name="connsiteX2" fmla="*/ 387650 w 2459341"/>
                <a:gd name="connsiteY2" fmla="*/ 210736 h 544758"/>
                <a:gd name="connsiteX3" fmla="*/ 665008 w 2459341"/>
                <a:gd name="connsiteY3" fmla="*/ 488093 h 544758"/>
                <a:gd name="connsiteX4" fmla="*/ 663888 w 2459341"/>
                <a:gd name="connsiteY4" fmla="*/ 512849 h 544758"/>
                <a:gd name="connsiteX5" fmla="*/ 771871 w 2459341"/>
                <a:gd name="connsiteY5" fmla="*/ 512849 h 544758"/>
                <a:gd name="connsiteX6" fmla="*/ 790158 w 2459341"/>
                <a:gd name="connsiteY6" fmla="*/ 528027 h 544758"/>
                <a:gd name="connsiteX7" fmla="*/ 942614 w 2459341"/>
                <a:gd name="connsiteY7" fmla="*/ 544759 h 544758"/>
                <a:gd name="connsiteX8" fmla="*/ 1579000 w 2459341"/>
                <a:gd name="connsiteY8" fmla="*/ 544759 h 544758"/>
                <a:gd name="connsiteX9" fmla="*/ 1660049 w 2459341"/>
                <a:gd name="connsiteY9" fmla="*/ 524668 h 544758"/>
                <a:gd name="connsiteX10" fmla="*/ 1673796 w 2459341"/>
                <a:gd name="connsiteY10" fmla="*/ 512787 h 544758"/>
                <a:gd name="connsiteX11" fmla="*/ 1922292 w 2459341"/>
                <a:gd name="connsiteY11" fmla="*/ 512787 h 544758"/>
                <a:gd name="connsiteX12" fmla="*/ 2106595 w 2459341"/>
                <a:gd name="connsiteY12" fmla="*/ 447538 h 544758"/>
                <a:gd name="connsiteX13" fmla="*/ 2199089 w 2459341"/>
                <a:gd name="connsiteY13" fmla="*/ 447538 h 544758"/>
                <a:gd name="connsiteX14" fmla="*/ 2378230 w 2459341"/>
                <a:gd name="connsiteY14" fmla="*/ 227530 h 544758"/>
                <a:gd name="connsiteX15" fmla="*/ 2377795 w 2459341"/>
                <a:gd name="connsiteY15" fmla="*/ 222741 h 544758"/>
                <a:gd name="connsiteX16" fmla="*/ 2377795 w 2459341"/>
                <a:gd name="connsiteY16" fmla="*/ 221496 h 544758"/>
                <a:gd name="connsiteX17" fmla="*/ 2459341 w 2459341"/>
                <a:gd name="connsiteY17" fmla="*/ 162218 h 544758"/>
                <a:gd name="connsiteX18" fmla="*/ 2263966 w 2459341"/>
                <a:gd name="connsiteY18" fmla="*/ 99270 h 544758"/>
                <a:gd name="connsiteX19" fmla="*/ 2226894 w 2459341"/>
                <a:gd name="connsiteY19" fmla="*/ 97093 h 544758"/>
                <a:gd name="connsiteX20" fmla="*/ 2157228 w 2459341"/>
                <a:gd name="connsiteY20" fmla="*/ 276483 h 544758"/>
                <a:gd name="connsiteX21" fmla="*/ 2144974 w 2459341"/>
                <a:gd name="connsiteY21" fmla="*/ 306962 h 544758"/>
                <a:gd name="connsiteX22" fmla="*/ 2108151 w 2459341"/>
                <a:gd name="connsiteY22" fmla="*/ 348948 h 544758"/>
                <a:gd name="connsiteX23" fmla="*/ 1652212 w 2459341"/>
                <a:gd name="connsiteY23" fmla="*/ 348948 h 544758"/>
                <a:gd name="connsiteX24" fmla="*/ 1595110 w 2459341"/>
                <a:gd name="connsiteY24" fmla="*/ 289607 h 544758"/>
                <a:gd name="connsiteX25" fmla="*/ 1595110 w 2459341"/>
                <a:gd name="connsiteY25" fmla="*/ 54796 h 544758"/>
                <a:gd name="connsiteX26" fmla="*/ 1510205 w 2459341"/>
                <a:gd name="connsiteY26" fmla="*/ 47829 h 544758"/>
                <a:gd name="connsiteX27" fmla="*/ 1354265 w 2459341"/>
                <a:gd name="connsiteY27" fmla="*/ 16666 h 544758"/>
                <a:gd name="connsiteX28" fmla="*/ 1299341 w 2459341"/>
                <a:gd name="connsiteY28" fmla="*/ 129998 h 544758"/>
                <a:gd name="connsiteX29" fmla="*/ 1327954 w 2459341"/>
                <a:gd name="connsiteY29" fmla="*/ 27862 h 544758"/>
                <a:gd name="connsiteX30" fmla="*/ 1320987 w 2459341"/>
                <a:gd name="connsiteY30" fmla="*/ 15484 h 544758"/>
                <a:gd name="connsiteX31" fmla="*/ 1308609 w 2459341"/>
                <a:gd name="connsiteY31" fmla="*/ 22451 h 544758"/>
                <a:gd name="connsiteX32" fmla="*/ 1258039 w 2459341"/>
                <a:gd name="connsiteY32" fmla="*/ 203147 h 544758"/>
                <a:gd name="connsiteX33" fmla="*/ 1236020 w 2459341"/>
                <a:gd name="connsiteY33" fmla="*/ 238167 h 544758"/>
                <a:gd name="connsiteX34" fmla="*/ 1235211 w 2459341"/>
                <a:gd name="connsiteY34" fmla="*/ 245009 h 544758"/>
                <a:gd name="connsiteX35" fmla="*/ 1188498 w 2459341"/>
                <a:gd name="connsiteY35" fmla="*/ 332091 h 544758"/>
                <a:gd name="connsiteX36" fmla="*/ 1082506 w 2459341"/>
                <a:gd name="connsiteY36" fmla="*/ 345838 h 544758"/>
                <a:gd name="connsiteX37" fmla="*/ 1053085 w 2459341"/>
                <a:gd name="connsiteY37" fmla="*/ 345589 h 544758"/>
                <a:gd name="connsiteX38" fmla="*/ 1017692 w 2459341"/>
                <a:gd name="connsiteY38" fmla="*/ 345340 h 544758"/>
                <a:gd name="connsiteX39" fmla="*/ 930734 w 2459341"/>
                <a:gd name="connsiteY39" fmla="*/ 345340 h 544758"/>
                <a:gd name="connsiteX40" fmla="*/ 846015 w 2459341"/>
                <a:gd name="connsiteY40" fmla="*/ 246066 h 544758"/>
                <a:gd name="connsiteX41" fmla="*/ 808632 w 2459341"/>
                <a:gd name="connsiteY41" fmla="*/ 43786 h 544758"/>
                <a:gd name="connsiteX42" fmla="*/ 43550 w 2459341"/>
                <a:gd name="connsiteY42" fmla="*/ 201530 h 544758"/>
                <a:gd name="connsiteX43" fmla="*/ 36397 w 2459341"/>
                <a:gd name="connsiteY43" fmla="*/ 454691 h 544758"/>
                <a:gd name="connsiteX44" fmla="*/ 709544 w 2459341"/>
                <a:gd name="connsiteY44" fmla="*/ 419485 h 544758"/>
                <a:gd name="connsiteX45" fmla="*/ 721052 w 2459341"/>
                <a:gd name="connsiteY45" fmla="*/ 407977 h 544758"/>
                <a:gd name="connsiteX46" fmla="*/ 2009809 w 2459341"/>
                <a:gd name="connsiteY46" fmla="*/ 407977 h 544758"/>
                <a:gd name="connsiteX47" fmla="*/ 2021317 w 2459341"/>
                <a:gd name="connsiteY47" fmla="*/ 419485 h 544758"/>
                <a:gd name="connsiteX48" fmla="*/ 2021317 w 2459341"/>
                <a:gd name="connsiteY48" fmla="*/ 423528 h 544758"/>
                <a:gd name="connsiteX49" fmla="*/ 2009809 w 2459341"/>
                <a:gd name="connsiteY49" fmla="*/ 435035 h 544758"/>
                <a:gd name="connsiteX50" fmla="*/ 721052 w 2459341"/>
                <a:gd name="connsiteY50" fmla="*/ 435035 h 544758"/>
                <a:gd name="connsiteX51" fmla="*/ 709544 w 2459341"/>
                <a:gd name="connsiteY51" fmla="*/ 423528 h 544758"/>
                <a:gd name="connsiteX52" fmla="*/ 709544 w 2459341"/>
                <a:gd name="connsiteY52" fmla="*/ 419485 h 54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459341" h="544758">
                  <a:moveTo>
                    <a:pt x="36397" y="454691"/>
                  </a:moveTo>
                  <a:cubicBezTo>
                    <a:pt x="46039" y="465016"/>
                    <a:pt x="71728" y="474036"/>
                    <a:pt x="110417" y="481811"/>
                  </a:cubicBezTo>
                  <a:cubicBezTo>
                    <a:pt x="113776" y="331531"/>
                    <a:pt x="236562" y="210736"/>
                    <a:pt x="387650" y="210736"/>
                  </a:cubicBezTo>
                  <a:cubicBezTo>
                    <a:pt x="540853" y="210736"/>
                    <a:pt x="665008" y="334952"/>
                    <a:pt x="665008" y="488093"/>
                  </a:cubicBezTo>
                  <a:cubicBezTo>
                    <a:pt x="665008" y="496428"/>
                    <a:pt x="664573" y="504701"/>
                    <a:pt x="663888" y="512849"/>
                  </a:cubicBezTo>
                  <a:cubicBezTo>
                    <a:pt x="693248" y="512849"/>
                    <a:pt x="729822" y="512849"/>
                    <a:pt x="771871" y="512849"/>
                  </a:cubicBezTo>
                  <a:cubicBezTo>
                    <a:pt x="777966" y="518323"/>
                    <a:pt x="785306" y="524668"/>
                    <a:pt x="790158" y="528027"/>
                  </a:cubicBezTo>
                  <a:cubicBezTo>
                    <a:pt x="799861" y="534744"/>
                    <a:pt x="804713" y="544759"/>
                    <a:pt x="942614" y="544759"/>
                  </a:cubicBezTo>
                  <a:cubicBezTo>
                    <a:pt x="1080516" y="544759"/>
                    <a:pt x="1540311" y="544759"/>
                    <a:pt x="1579000" y="544759"/>
                  </a:cubicBezTo>
                  <a:cubicBezTo>
                    <a:pt x="1617690" y="544759"/>
                    <a:pt x="1646116" y="535802"/>
                    <a:pt x="1660049" y="524668"/>
                  </a:cubicBezTo>
                  <a:cubicBezTo>
                    <a:pt x="1664341" y="521247"/>
                    <a:pt x="1669317" y="516830"/>
                    <a:pt x="1673796" y="512787"/>
                  </a:cubicBezTo>
                  <a:cubicBezTo>
                    <a:pt x="1795835" y="512787"/>
                    <a:pt x="1888640" y="512787"/>
                    <a:pt x="1922292" y="512787"/>
                  </a:cubicBezTo>
                  <a:cubicBezTo>
                    <a:pt x="2064049" y="512787"/>
                    <a:pt x="2106595" y="447538"/>
                    <a:pt x="2106595" y="447538"/>
                  </a:cubicBezTo>
                  <a:cubicBezTo>
                    <a:pt x="2106595" y="447538"/>
                    <a:pt x="2143419" y="447538"/>
                    <a:pt x="2199089" y="447538"/>
                  </a:cubicBezTo>
                  <a:cubicBezTo>
                    <a:pt x="2213956" y="345713"/>
                    <a:pt x="2284181" y="261928"/>
                    <a:pt x="2378230" y="227530"/>
                  </a:cubicBezTo>
                  <a:cubicBezTo>
                    <a:pt x="2377981" y="225975"/>
                    <a:pt x="2377795" y="224358"/>
                    <a:pt x="2377795" y="222741"/>
                  </a:cubicBezTo>
                  <a:lnTo>
                    <a:pt x="2377795" y="221496"/>
                  </a:lnTo>
                  <a:cubicBezTo>
                    <a:pt x="2377795" y="192573"/>
                    <a:pt x="2417231" y="173663"/>
                    <a:pt x="2459341" y="162218"/>
                  </a:cubicBezTo>
                  <a:cubicBezTo>
                    <a:pt x="2427619" y="122969"/>
                    <a:pt x="2378790" y="106050"/>
                    <a:pt x="2263966" y="99270"/>
                  </a:cubicBezTo>
                  <a:cubicBezTo>
                    <a:pt x="2251961" y="98586"/>
                    <a:pt x="2239521" y="97839"/>
                    <a:pt x="2226894" y="97093"/>
                  </a:cubicBezTo>
                  <a:cubicBezTo>
                    <a:pt x="2217999" y="120854"/>
                    <a:pt x="2176946" y="230143"/>
                    <a:pt x="2157228" y="276483"/>
                  </a:cubicBezTo>
                  <a:cubicBezTo>
                    <a:pt x="2152189" y="288363"/>
                    <a:pt x="2148333" y="298253"/>
                    <a:pt x="2144974" y="306962"/>
                  </a:cubicBezTo>
                  <a:cubicBezTo>
                    <a:pt x="2133466" y="336632"/>
                    <a:pt x="2128739" y="348948"/>
                    <a:pt x="2108151" y="348948"/>
                  </a:cubicBezTo>
                  <a:lnTo>
                    <a:pt x="1652212" y="348948"/>
                  </a:lnTo>
                  <a:cubicBezTo>
                    <a:pt x="1599465" y="348948"/>
                    <a:pt x="1595110" y="318282"/>
                    <a:pt x="1595110" y="289607"/>
                  </a:cubicBezTo>
                  <a:lnTo>
                    <a:pt x="1595110" y="54796"/>
                  </a:lnTo>
                  <a:cubicBezTo>
                    <a:pt x="1556919" y="51872"/>
                    <a:pt x="1527373" y="49446"/>
                    <a:pt x="1510205" y="47829"/>
                  </a:cubicBezTo>
                  <a:cubicBezTo>
                    <a:pt x="1422314" y="39308"/>
                    <a:pt x="1371246" y="-31540"/>
                    <a:pt x="1354265" y="16666"/>
                  </a:cubicBezTo>
                  <a:cubicBezTo>
                    <a:pt x="1346615" y="38312"/>
                    <a:pt x="1324098" y="83968"/>
                    <a:pt x="1299341" y="129998"/>
                  </a:cubicBezTo>
                  <a:lnTo>
                    <a:pt x="1327954" y="27862"/>
                  </a:lnTo>
                  <a:cubicBezTo>
                    <a:pt x="1329447" y="22513"/>
                    <a:pt x="1326337" y="16977"/>
                    <a:pt x="1320987" y="15484"/>
                  </a:cubicBezTo>
                  <a:cubicBezTo>
                    <a:pt x="1315638" y="13992"/>
                    <a:pt x="1310102" y="17102"/>
                    <a:pt x="1308609" y="22451"/>
                  </a:cubicBezTo>
                  <a:lnTo>
                    <a:pt x="1258039" y="203147"/>
                  </a:lnTo>
                  <a:cubicBezTo>
                    <a:pt x="1249953" y="216645"/>
                    <a:pt x="1242427" y="228650"/>
                    <a:pt x="1236020" y="238167"/>
                  </a:cubicBezTo>
                  <a:cubicBezTo>
                    <a:pt x="1235771" y="240406"/>
                    <a:pt x="1235522" y="242583"/>
                    <a:pt x="1235211" y="245009"/>
                  </a:cubicBezTo>
                  <a:cubicBezTo>
                    <a:pt x="1231666" y="272502"/>
                    <a:pt x="1220843" y="320273"/>
                    <a:pt x="1188498" y="332091"/>
                  </a:cubicBezTo>
                  <a:cubicBezTo>
                    <a:pt x="1156091" y="343909"/>
                    <a:pt x="1122377" y="345838"/>
                    <a:pt x="1082506" y="345838"/>
                  </a:cubicBezTo>
                  <a:cubicBezTo>
                    <a:pt x="1073051" y="345838"/>
                    <a:pt x="1063286" y="345713"/>
                    <a:pt x="1053085" y="345589"/>
                  </a:cubicBezTo>
                  <a:cubicBezTo>
                    <a:pt x="1041826" y="345464"/>
                    <a:pt x="1030070" y="345340"/>
                    <a:pt x="1017692" y="345340"/>
                  </a:cubicBezTo>
                  <a:lnTo>
                    <a:pt x="930734" y="345340"/>
                  </a:lnTo>
                  <a:cubicBezTo>
                    <a:pt x="885389" y="345340"/>
                    <a:pt x="856900" y="311938"/>
                    <a:pt x="846015" y="246066"/>
                  </a:cubicBezTo>
                  <a:cubicBezTo>
                    <a:pt x="838551" y="200970"/>
                    <a:pt x="819766" y="101323"/>
                    <a:pt x="808632" y="43786"/>
                  </a:cubicBezTo>
                  <a:cubicBezTo>
                    <a:pt x="120992" y="124959"/>
                    <a:pt x="90326" y="141754"/>
                    <a:pt x="43550" y="201530"/>
                  </a:cubicBezTo>
                  <a:cubicBezTo>
                    <a:pt x="-9508" y="269330"/>
                    <a:pt x="-16661" y="397838"/>
                    <a:pt x="36397" y="454691"/>
                  </a:cubicBezTo>
                  <a:close/>
                  <a:moveTo>
                    <a:pt x="709544" y="419485"/>
                  </a:moveTo>
                  <a:cubicBezTo>
                    <a:pt x="709544" y="413140"/>
                    <a:pt x="714707" y="407977"/>
                    <a:pt x="721052" y="407977"/>
                  </a:cubicBezTo>
                  <a:lnTo>
                    <a:pt x="2009809" y="407977"/>
                  </a:lnTo>
                  <a:cubicBezTo>
                    <a:pt x="2016154" y="407977"/>
                    <a:pt x="2021317" y="413140"/>
                    <a:pt x="2021317" y="419485"/>
                  </a:cubicBezTo>
                  <a:lnTo>
                    <a:pt x="2021317" y="423528"/>
                  </a:lnTo>
                  <a:cubicBezTo>
                    <a:pt x="2021317" y="429872"/>
                    <a:pt x="2016154" y="435035"/>
                    <a:pt x="2009809" y="435035"/>
                  </a:cubicBezTo>
                  <a:lnTo>
                    <a:pt x="721052" y="435035"/>
                  </a:lnTo>
                  <a:cubicBezTo>
                    <a:pt x="714707" y="435035"/>
                    <a:pt x="709544" y="429872"/>
                    <a:pt x="709544" y="423528"/>
                  </a:cubicBezTo>
                  <a:lnTo>
                    <a:pt x="709544" y="419485"/>
                  </a:lnTo>
                  <a:close/>
                </a:path>
              </a:pathLst>
            </a:custGeom>
            <a:solidFill>
              <a:schemeClr val="bg2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</p:grpSp>
      <p:grpSp>
        <p:nvGrpSpPr>
          <p:cNvPr id="198" name="Oranžové auto">
            <a:extLst>
              <a:ext uri="{FF2B5EF4-FFF2-40B4-BE49-F238E27FC236}">
                <a16:creationId xmlns:a16="http://schemas.microsoft.com/office/drawing/2014/main" id="{3B8687AA-6F6E-46A3-7A7A-76D756BA2427}"/>
              </a:ext>
            </a:extLst>
          </p:cNvPr>
          <p:cNvGrpSpPr/>
          <p:nvPr/>
        </p:nvGrpSpPr>
        <p:grpSpPr>
          <a:xfrm>
            <a:off x="7854915" y="4156301"/>
            <a:ext cx="2730354" cy="744799"/>
            <a:chOff x="-2945883" y="3234582"/>
            <a:chExt cx="2730354" cy="74479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2B7FE33-42CC-BF25-712E-10EAA7D91D2F}"/>
                </a:ext>
              </a:extLst>
            </p:cNvPr>
            <p:cNvSpPr/>
            <p:nvPr/>
          </p:nvSpPr>
          <p:spPr>
            <a:xfrm>
              <a:off x="-1434931" y="3289377"/>
              <a:ext cx="738583" cy="321707"/>
            </a:xfrm>
            <a:custGeom>
              <a:avLst/>
              <a:gdLst>
                <a:gd name="connsiteX0" fmla="*/ 94795 w 738583"/>
                <a:gd name="connsiteY0" fmla="*/ 809 h 321707"/>
                <a:gd name="connsiteX1" fmla="*/ 84283 w 738583"/>
                <a:gd name="connsiteY1" fmla="*/ 0 h 321707"/>
                <a:gd name="connsiteX2" fmla="*/ 50010 w 738583"/>
                <a:gd name="connsiteY2" fmla="*/ 12440 h 321707"/>
                <a:gd name="connsiteX3" fmla="*/ 0 w 738583"/>
                <a:gd name="connsiteY3" fmla="*/ 201036 h 321707"/>
                <a:gd name="connsiteX4" fmla="*/ 23388 w 738583"/>
                <a:gd name="connsiteY4" fmla="*/ 294712 h 321707"/>
                <a:gd name="connsiteX5" fmla="*/ 232261 w 738583"/>
                <a:gd name="connsiteY5" fmla="*/ 321707 h 321707"/>
                <a:gd name="connsiteX6" fmla="*/ 617103 w 738583"/>
                <a:gd name="connsiteY6" fmla="*/ 312688 h 321707"/>
                <a:gd name="connsiteX7" fmla="*/ 676568 w 738583"/>
                <a:gd name="connsiteY7" fmla="*/ 256333 h 321707"/>
                <a:gd name="connsiteX8" fmla="*/ 738583 w 738583"/>
                <a:gd name="connsiteY8" fmla="*/ 56790 h 321707"/>
                <a:gd name="connsiteX9" fmla="*/ 738583 w 738583"/>
                <a:gd name="connsiteY9" fmla="*/ 43790 h 321707"/>
                <a:gd name="connsiteX10" fmla="*/ 708415 w 738583"/>
                <a:gd name="connsiteY10" fmla="*/ 41986 h 32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8583" h="321707">
                  <a:moveTo>
                    <a:pt x="94795" y="809"/>
                  </a:moveTo>
                  <a:lnTo>
                    <a:pt x="84283" y="0"/>
                  </a:lnTo>
                  <a:cubicBezTo>
                    <a:pt x="84283" y="0"/>
                    <a:pt x="50632" y="10512"/>
                    <a:pt x="50010" y="12440"/>
                  </a:cubicBezTo>
                  <a:cubicBezTo>
                    <a:pt x="49388" y="14369"/>
                    <a:pt x="0" y="201036"/>
                    <a:pt x="0" y="201036"/>
                  </a:cubicBezTo>
                  <a:lnTo>
                    <a:pt x="23388" y="294712"/>
                  </a:lnTo>
                  <a:lnTo>
                    <a:pt x="232261" y="321707"/>
                  </a:lnTo>
                  <a:lnTo>
                    <a:pt x="617103" y="312688"/>
                  </a:lnTo>
                  <a:lnTo>
                    <a:pt x="676568" y="256333"/>
                  </a:lnTo>
                  <a:lnTo>
                    <a:pt x="738583" y="56790"/>
                  </a:lnTo>
                  <a:lnTo>
                    <a:pt x="738583" y="43790"/>
                  </a:lnTo>
                  <a:lnTo>
                    <a:pt x="708415" y="41986"/>
                  </a:lnTo>
                </a:path>
              </a:pathLst>
            </a:custGeom>
            <a:solidFill>
              <a:srgbClr val="B78855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B607097-7C19-2242-7ED1-DCA02C6580EE}"/>
                </a:ext>
              </a:extLst>
            </p:cNvPr>
            <p:cNvSpPr/>
            <p:nvPr/>
          </p:nvSpPr>
          <p:spPr>
            <a:xfrm>
              <a:off x="-2152801" y="3277497"/>
              <a:ext cx="462843" cy="333276"/>
            </a:xfrm>
            <a:custGeom>
              <a:avLst/>
              <a:gdLst>
                <a:gd name="connsiteX0" fmla="*/ 22766 w 462843"/>
                <a:gd name="connsiteY0" fmla="*/ 0 h 333276"/>
                <a:gd name="connsiteX1" fmla="*/ 0 w 462843"/>
                <a:gd name="connsiteY1" fmla="*/ 2675 h 333276"/>
                <a:gd name="connsiteX2" fmla="*/ 4603 w 462843"/>
                <a:gd name="connsiteY2" fmla="*/ 188409 h 333276"/>
                <a:gd name="connsiteX3" fmla="*/ 37508 w 462843"/>
                <a:gd name="connsiteY3" fmla="*/ 308458 h 333276"/>
                <a:gd name="connsiteX4" fmla="*/ 141322 w 462843"/>
                <a:gd name="connsiteY4" fmla="*/ 333277 h 333276"/>
                <a:gd name="connsiteX5" fmla="*/ 330540 w 462843"/>
                <a:gd name="connsiteY5" fmla="*/ 333277 h 333276"/>
                <a:gd name="connsiteX6" fmla="*/ 400144 w 462843"/>
                <a:gd name="connsiteY6" fmla="*/ 309702 h 333276"/>
                <a:gd name="connsiteX7" fmla="*/ 449532 w 462843"/>
                <a:gd name="connsiteY7" fmla="*/ 242587 h 333276"/>
                <a:gd name="connsiteX8" fmla="*/ 462843 w 462843"/>
                <a:gd name="connsiteY8" fmla="*/ 199543 h 333276"/>
                <a:gd name="connsiteX9" fmla="*/ 447479 w 462843"/>
                <a:gd name="connsiteY9" fmla="*/ 188347 h 333276"/>
                <a:gd name="connsiteX10" fmla="*/ 442130 w 462843"/>
                <a:gd name="connsiteY10" fmla="*/ 201969 h 333276"/>
                <a:gd name="connsiteX11" fmla="*/ 433919 w 462843"/>
                <a:gd name="connsiteY11" fmla="*/ 207692 h 333276"/>
                <a:gd name="connsiteX12" fmla="*/ 387455 w 462843"/>
                <a:gd name="connsiteY12" fmla="*/ 260314 h 333276"/>
                <a:gd name="connsiteX13" fmla="*/ 130499 w 462843"/>
                <a:gd name="connsiteY13" fmla="*/ 263922 h 333276"/>
                <a:gd name="connsiteX14" fmla="*/ 83661 w 462843"/>
                <a:gd name="connsiteY14" fmla="*/ 140016 h 333276"/>
                <a:gd name="connsiteX15" fmla="*/ 48206 w 462843"/>
                <a:gd name="connsiteY15" fmla="*/ 38752 h 333276"/>
                <a:gd name="connsiteX16" fmla="*/ 38689 w 462843"/>
                <a:gd name="connsiteY16" fmla="*/ 7091 h 333276"/>
                <a:gd name="connsiteX17" fmla="*/ 22766 w 462843"/>
                <a:gd name="connsiteY17" fmla="*/ 0 h 33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2843" h="333276">
                  <a:moveTo>
                    <a:pt x="22766" y="0"/>
                  </a:moveTo>
                  <a:lnTo>
                    <a:pt x="0" y="2675"/>
                  </a:lnTo>
                  <a:lnTo>
                    <a:pt x="4603" y="188409"/>
                  </a:lnTo>
                  <a:lnTo>
                    <a:pt x="37508" y="308458"/>
                  </a:lnTo>
                  <a:lnTo>
                    <a:pt x="141322" y="333277"/>
                  </a:lnTo>
                  <a:lnTo>
                    <a:pt x="330540" y="333277"/>
                  </a:lnTo>
                  <a:lnTo>
                    <a:pt x="400144" y="309702"/>
                  </a:lnTo>
                  <a:lnTo>
                    <a:pt x="449532" y="242587"/>
                  </a:lnTo>
                  <a:cubicBezTo>
                    <a:pt x="449532" y="242587"/>
                    <a:pt x="462843" y="202093"/>
                    <a:pt x="462843" y="199543"/>
                  </a:cubicBezTo>
                  <a:cubicBezTo>
                    <a:pt x="462843" y="196993"/>
                    <a:pt x="447479" y="188347"/>
                    <a:pt x="447479" y="188347"/>
                  </a:cubicBezTo>
                  <a:lnTo>
                    <a:pt x="442130" y="201969"/>
                  </a:lnTo>
                  <a:lnTo>
                    <a:pt x="433919" y="207692"/>
                  </a:lnTo>
                  <a:lnTo>
                    <a:pt x="387455" y="260314"/>
                  </a:lnTo>
                  <a:cubicBezTo>
                    <a:pt x="387455" y="260314"/>
                    <a:pt x="132365" y="265104"/>
                    <a:pt x="130499" y="263922"/>
                  </a:cubicBezTo>
                  <a:cubicBezTo>
                    <a:pt x="128633" y="262740"/>
                    <a:pt x="83661" y="140016"/>
                    <a:pt x="83661" y="140016"/>
                  </a:cubicBezTo>
                  <a:cubicBezTo>
                    <a:pt x="83661" y="140016"/>
                    <a:pt x="48206" y="41924"/>
                    <a:pt x="48206" y="38752"/>
                  </a:cubicBezTo>
                  <a:cubicBezTo>
                    <a:pt x="48206" y="35579"/>
                    <a:pt x="38689" y="7091"/>
                    <a:pt x="38689" y="7091"/>
                  </a:cubicBezTo>
                  <a:lnTo>
                    <a:pt x="22766" y="0"/>
                  </a:lnTo>
                  <a:close/>
                </a:path>
              </a:pathLst>
            </a:custGeom>
            <a:solidFill>
              <a:srgbClr val="B78855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F2CDC6D-93E2-B558-98FE-8C82C2A5B06C}"/>
                </a:ext>
              </a:extLst>
            </p:cNvPr>
            <p:cNvSpPr/>
            <p:nvPr/>
          </p:nvSpPr>
          <p:spPr>
            <a:xfrm>
              <a:off x="-758301" y="3402647"/>
              <a:ext cx="310013" cy="286127"/>
            </a:xfrm>
            <a:custGeom>
              <a:avLst/>
              <a:gdLst>
                <a:gd name="connsiteX0" fmla="*/ 11569 w 310013"/>
                <a:gd name="connsiteY0" fmla="*/ 279597 h 286127"/>
                <a:gd name="connsiteX1" fmla="*/ 230457 w 310013"/>
                <a:gd name="connsiteY1" fmla="*/ 286128 h 286127"/>
                <a:gd name="connsiteX2" fmla="*/ 310013 w 310013"/>
                <a:gd name="connsiteY2" fmla="*/ 44723 h 286127"/>
                <a:gd name="connsiteX3" fmla="*/ 244639 w 310013"/>
                <a:gd name="connsiteY3" fmla="*/ 0 h 286127"/>
                <a:gd name="connsiteX4" fmla="*/ 104872 w 310013"/>
                <a:gd name="connsiteY4" fmla="*/ 11818 h 286127"/>
                <a:gd name="connsiteX5" fmla="*/ 31847 w 310013"/>
                <a:gd name="connsiteY5" fmla="*/ 125772 h 286127"/>
                <a:gd name="connsiteX6" fmla="*/ 0 w 310013"/>
                <a:gd name="connsiteY6" fmla="*/ 240036 h 28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013" h="286127">
                  <a:moveTo>
                    <a:pt x="11569" y="279597"/>
                  </a:moveTo>
                  <a:lnTo>
                    <a:pt x="230457" y="286128"/>
                  </a:lnTo>
                  <a:lnTo>
                    <a:pt x="310013" y="44723"/>
                  </a:lnTo>
                  <a:lnTo>
                    <a:pt x="244639" y="0"/>
                  </a:lnTo>
                  <a:lnTo>
                    <a:pt x="104872" y="11818"/>
                  </a:lnTo>
                  <a:lnTo>
                    <a:pt x="31847" y="125772"/>
                  </a:lnTo>
                  <a:lnTo>
                    <a:pt x="0" y="240036"/>
                  </a:lnTo>
                  <a:close/>
                </a:path>
              </a:pathLst>
            </a:custGeom>
            <a:solidFill>
              <a:srgbClr val="B78855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DBED68-D702-3A2B-0B9A-53A8FADC3D24}"/>
                </a:ext>
              </a:extLst>
            </p:cNvPr>
            <p:cNvSpPr/>
            <p:nvPr/>
          </p:nvSpPr>
          <p:spPr>
            <a:xfrm>
              <a:off x="-2848279" y="3398044"/>
              <a:ext cx="604476" cy="349449"/>
            </a:xfrm>
            <a:custGeom>
              <a:avLst/>
              <a:gdLst>
                <a:gd name="connsiteX0" fmla="*/ 12876 w 604476"/>
                <a:gd name="connsiteY0" fmla="*/ 318411 h 349449"/>
                <a:gd name="connsiteX1" fmla="*/ 566285 w 604476"/>
                <a:gd name="connsiteY1" fmla="*/ 349449 h 349449"/>
                <a:gd name="connsiteX2" fmla="*/ 604476 w 604476"/>
                <a:gd name="connsiteY2" fmla="*/ 327990 h 349449"/>
                <a:gd name="connsiteX3" fmla="*/ 548868 w 604476"/>
                <a:gd name="connsiteY3" fmla="*/ 97470 h 349449"/>
                <a:gd name="connsiteX4" fmla="*/ 431742 w 604476"/>
                <a:gd name="connsiteY4" fmla="*/ 26498 h 349449"/>
                <a:gd name="connsiteX5" fmla="*/ 196620 w 604476"/>
                <a:gd name="connsiteY5" fmla="*/ 0 h 349449"/>
                <a:gd name="connsiteX6" fmla="*/ 82293 w 604476"/>
                <a:gd name="connsiteY6" fmla="*/ 75948 h 349449"/>
                <a:gd name="connsiteX7" fmla="*/ 0 w 604476"/>
                <a:gd name="connsiteY7" fmla="*/ 183309 h 349449"/>
                <a:gd name="connsiteX8" fmla="*/ 0 w 604476"/>
                <a:gd name="connsiteY8" fmla="*/ 287248 h 34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4476" h="349449">
                  <a:moveTo>
                    <a:pt x="12876" y="318411"/>
                  </a:moveTo>
                  <a:lnTo>
                    <a:pt x="566285" y="349449"/>
                  </a:lnTo>
                  <a:lnTo>
                    <a:pt x="604476" y="327990"/>
                  </a:lnTo>
                  <a:lnTo>
                    <a:pt x="548868" y="97470"/>
                  </a:lnTo>
                  <a:lnTo>
                    <a:pt x="431742" y="26498"/>
                  </a:lnTo>
                  <a:lnTo>
                    <a:pt x="196620" y="0"/>
                  </a:lnTo>
                  <a:lnTo>
                    <a:pt x="82293" y="75948"/>
                  </a:lnTo>
                  <a:lnTo>
                    <a:pt x="0" y="183309"/>
                  </a:lnTo>
                  <a:lnTo>
                    <a:pt x="0" y="287248"/>
                  </a:lnTo>
                  <a:close/>
                </a:path>
              </a:pathLst>
            </a:custGeom>
            <a:solidFill>
              <a:srgbClr val="B78855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0139ADA-2213-257A-30E8-AFED1425E3DF}"/>
                </a:ext>
              </a:extLst>
            </p:cNvPr>
            <p:cNvSpPr/>
            <p:nvPr/>
          </p:nvSpPr>
          <p:spPr>
            <a:xfrm>
              <a:off x="-2812948" y="3465968"/>
              <a:ext cx="513537" cy="513413"/>
            </a:xfrm>
            <a:custGeom>
              <a:avLst/>
              <a:gdLst>
                <a:gd name="connsiteX0" fmla="*/ 0 w 513537"/>
                <a:gd name="connsiteY0" fmla="*/ 256707 h 513413"/>
                <a:gd name="connsiteX1" fmla="*/ 256769 w 513537"/>
                <a:gd name="connsiteY1" fmla="*/ 513413 h 513413"/>
                <a:gd name="connsiteX2" fmla="*/ 513538 w 513537"/>
                <a:gd name="connsiteY2" fmla="*/ 256707 h 513413"/>
                <a:gd name="connsiteX3" fmla="*/ 256769 w 513537"/>
                <a:gd name="connsiteY3" fmla="*/ 0 h 513413"/>
                <a:gd name="connsiteX4" fmla="*/ 0 w 513537"/>
                <a:gd name="connsiteY4" fmla="*/ 256707 h 51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537" h="513413">
                  <a:moveTo>
                    <a:pt x="0" y="256707"/>
                  </a:moveTo>
                  <a:cubicBezTo>
                    <a:pt x="0" y="398464"/>
                    <a:pt x="114949" y="513413"/>
                    <a:pt x="256769" y="513413"/>
                  </a:cubicBezTo>
                  <a:cubicBezTo>
                    <a:pt x="398589" y="513413"/>
                    <a:pt x="513538" y="398464"/>
                    <a:pt x="513538" y="256707"/>
                  </a:cubicBezTo>
                  <a:cubicBezTo>
                    <a:pt x="513538" y="114949"/>
                    <a:pt x="398589" y="0"/>
                    <a:pt x="256769" y="0"/>
                  </a:cubicBezTo>
                  <a:cubicBezTo>
                    <a:pt x="114949" y="0"/>
                    <a:pt x="0" y="114949"/>
                    <a:pt x="0" y="256707"/>
                  </a:cubicBezTo>
                  <a:close/>
                </a:path>
              </a:pathLst>
            </a:custGeom>
            <a:solidFill>
              <a:srgbClr val="999999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5F184EA-6852-E883-BF79-70C68F453D9D}"/>
                </a:ext>
              </a:extLst>
            </p:cNvPr>
            <p:cNvSpPr/>
            <p:nvPr/>
          </p:nvSpPr>
          <p:spPr>
            <a:xfrm>
              <a:off x="-729066" y="3465968"/>
              <a:ext cx="513537" cy="513413"/>
            </a:xfrm>
            <a:custGeom>
              <a:avLst/>
              <a:gdLst>
                <a:gd name="connsiteX0" fmla="*/ 0 w 513537"/>
                <a:gd name="connsiteY0" fmla="*/ 256707 h 513413"/>
                <a:gd name="connsiteX1" fmla="*/ 256769 w 513537"/>
                <a:gd name="connsiteY1" fmla="*/ 513413 h 513413"/>
                <a:gd name="connsiteX2" fmla="*/ 513537 w 513537"/>
                <a:gd name="connsiteY2" fmla="*/ 256707 h 513413"/>
                <a:gd name="connsiteX3" fmla="*/ 256769 w 513537"/>
                <a:gd name="connsiteY3" fmla="*/ 0 h 513413"/>
                <a:gd name="connsiteX4" fmla="*/ 0 w 513537"/>
                <a:gd name="connsiteY4" fmla="*/ 256707 h 51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537" h="513413">
                  <a:moveTo>
                    <a:pt x="0" y="256707"/>
                  </a:moveTo>
                  <a:cubicBezTo>
                    <a:pt x="0" y="398464"/>
                    <a:pt x="114949" y="513413"/>
                    <a:pt x="256769" y="513413"/>
                  </a:cubicBezTo>
                  <a:cubicBezTo>
                    <a:pt x="398589" y="513413"/>
                    <a:pt x="513537" y="398464"/>
                    <a:pt x="513537" y="256707"/>
                  </a:cubicBezTo>
                  <a:cubicBezTo>
                    <a:pt x="513537" y="114949"/>
                    <a:pt x="398589" y="0"/>
                    <a:pt x="256769" y="0"/>
                  </a:cubicBezTo>
                  <a:cubicBezTo>
                    <a:pt x="114949" y="0"/>
                    <a:pt x="0" y="114949"/>
                    <a:pt x="0" y="256707"/>
                  </a:cubicBezTo>
                  <a:close/>
                </a:path>
              </a:pathLst>
            </a:custGeom>
            <a:solidFill>
              <a:srgbClr val="999999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2ED133-E9C0-3945-1024-07A1BD8F45F3}"/>
                </a:ext>
              </a:extLst>
            </p:cNvPr>
            <p:cNvSpPr/>
            <p:nvPr/>
          </p:nvSpPr>
          <p:spPr>
            <a:xfrm>
              <a:off x="-2243803" y="3628750"/>
              <a:ext cx="1335782" cy="56168"/>
            </a:xfrm>
            <a:custGeom>
              <a:avLst/>
              <a:gdLst>
                <a:gd name="connsiteX0" fmla="*/ 0 w 1335782"/>
                <a:gd name="connsiteY0" fmla="*/ 0 h 56168"/>
                <a:gd name="connsiteX1" fmla="*/ 1335782 w 1335782"/>
                <a:gd name="connsiteY1" fmla="*/ 0 h 56168"/>
                <a:gd name="connsiteX2" fmla="*/ 1335782 w 1335782"/>
                <a:gd name="connsiteY2" fmla="*/ 56168 h 56168"/>
                <a:gd name="connsiteX3" fmla="*/ 0 w 1335782"/>
                <a:gd name="connsiteY3" fmla="*/ 56168 h 5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5782" h="56168">
                  <a:moveTo>
                    <a:pt x="0" y="0"/>
                  </a:moveTo>
                  <a:lnTo>
                    <a:pt x="1335782" y="0"/>
                  </a:lnTo>
                  <a:lnTo>
                    <a:pt x="1335782" y="56168"/>
                  </a:lnTo>
                  <a:lnTo>
                    <a:pt x="0" y="56168"/>
                  </a:lnTo>
                  <a:close/>
                </a:path>
              </a:pathLst>
            </a:custGeom>
            <a:solidFill>
              <a:srgbClr val="E68E10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FF32AB2-2D67-8472-6CDD-6BAEFD1E0F3E}"/>
                </a:ext>
              </a:extLst>
            </p:cNvPr>
            <p:cNvSpPr/>
            <p:nvPr/>
          </p:nvSpPr>
          <p:spPr>
            <a:xfrm rot="10800000">
              <a:off x="-1209425" y="3398342"/>
              <a:ext cx="384717" cy="156810"/>
            </a:xfrm>
            <a:custGeom>
              <a:avLst/>
              <a:gdLst>
                <a:gd name="connsiteX0" fmla="*/ 0 w 384717"/>
                <a:gd name="connsiteY0" fmla="*/ 0 h 156810"/>
                <a:gd name="connsiteX1" fmla="*/ 384718 w 384717"/>
                <a:gd name="connsiteY1" fmla="*/ 0 h 156810"/>
                <a:gd name="connsiteX2" fmla="*/ 384718 w 384717"/>
                <a:gd name="connsiteY2" fmla="*/ 156811 h 156810"/>
                <a:gd name="connsiteX3" fmla="*/ 0 w 384717"/>
                <a:gd name="connsiteY3" fmla="*/ 156811 h 15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717" h="156810">
                  <a:moveTo>
                    <a:pt x="0" y="0"/>
                  </a:moveTo>
                  <a:lnTo>
                    <a:pt x="384718" y="0"/>
                  </a:lnTo>
                  <a:lnTo>
                    <a:pt x="384718" y="156811"/>
                  </a:lnTo>
                  <a:lnTo>
                    <a:pt x="0" y="156811"/>
                  </a:lnTo>
                  <a:close/>
                </a:path>
              </a:pathLst>
            </a:custGeom>
            <a:solidFill>
              <a:srgbClr val="000000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68DA618-6765-8022-920E-8FDF520250DD}"/>
                </a:ext>
              </a:extLst>
            </p:cNvPr>
            <p:cNvSpPr/>
            <p:nvPr/>
          </p:nvSpPr>
          <p:spPr>
            <a:xfrm>
              <a:off x="-2130284" y="3275787"/>
              <a:ext cx="411277" cy="297291"/>
            </a:xfrm>
            <a:custGeom>
              <a:avLst/>
              <a:gdLst>
                <a:gd name="connsiteX0" fmla="*/ 379617 w 411277"/>
                <a:gd name="connsiteY0" fmla="*/ 279005 h 297291"/>
                <a:gd name="connsiteX1" fmla="*/ 373957 w 411277"/>
                <a:gd name="connsiteY1" fmla="*/ 274340 h 297291"/>
                <a:gd name="connsiteX2" fmla="*/ 367985 w 411277"/>
                <a:gd name="connsiteY2" fmla="*/ 280249 h 297291"/>
                <a:gd name="connsiteX3" fmla="*/ 369603 w 411277"/>
                <a:gd name="connsiteY3" fmla="*/ 284292 h 297291"/>
                <a:gd name="connsiteX4" fmla="*/ 275803 w 411277"/>
                <a:gd name="connsiteY4" fmla="*/ 297292 h 297291"/>
                <a:gd name="connsiteX5" fmla="*/ 276425 w 411277"/>
                <a:gd name="connsiteY5" fmla="*/ 294804 h 297291"/>
                <a:gd name="connsiteX6" fmla="*/ 270515 w 411277"/>
                <a:gd name="connsiteY6" fmla="*/ 288833 h 297291"/>
                <a:gd name="connsiteX7" fmla="*/ 264544 w 411277"/>
                <a:gd name="connsiteY7" fmla="*/ 294804 h 297291"/>
                <a:gd name="connsiteX8" fmla="*/ 265166 w 411277"/>
                <a:gd name="connsiteY8" fmla="*/ 297292 h 297291"/>
                <a:gd name="connsiteX9" fmla="*/ 237611 w 411277"/>
                <a:gd name="connsiteY9" fmla="*/ 297105 h 297291"/>
                <a:gd name="connsiteX10" fmla="*/ 202093 w 411277"/>
                <a:gd name="connsiteY10" fmla="*/ 296857 h 297291"/>
                <a:gd name="connsiteX11" fmla="*/ 185486 w 411277"/>
                <a:gd name="connsiteY11" fmla="*/ 296857 h 297291"/>
                <a:gd name="connsiteX12" fmla="*/ 185797 w 411277"/>
                <a:gd name="connsiteY12" fmla="*/ 295177 h 297291"/>
                <a:gd name="connsiteX13" fmla="*/ 179887 w 411277"/>
                <a:gd name="connsiteY13" fmla="*/ 289268 h 297291"/>
                <a:gd name="connsiteX14" fmla="*/ 173916 w 411277"/>
                <a:gd name="connsiteY14" fmla="*/ 295177 h 297291"/>
                <a:gd name="connsiteX15" fmla="*/ 174289 w 411277"/>
                <a:gd name="connsiteY15" fmla="*/ 296857 h 297291"/>
                <a:gd name="connsiteX16" fmla="*/ 115135 w 411277"/>
                <a:gd name="connsiteY16" fmla="*/ 296857 h 297291"/>
                <a:gd name="connsiteX17" fmla="*/ 80116 w 411277"/>
                <a:gd name="connsiteY17" fmla="*/ 287153 h 297291"/>
                <a:gd name="connsiteX18" fmla="*/ 82604 w 411277"/>
                <a:gd name="connsiteY18" fmla="*/ 282426 h 297291"/>
                <a:gd name="connsiteX19" fmla="*/ 76633 w 411277"/>
                <a:gd name="connsiteY19" fmla="*/ 276517 h 297291"/>
                <a:gd name="connsiteX20" fmla="*/ 71159 w 411277"/>
                <a:gd name="connsiteY20" fmla="*/ 280249 h 297291"/>
                <a:gd name="connsiteX21" fmla="*/ 37508 w 411277"/>
                <a:gd name="connsiteY21" fmla="*/ 203678 h 297291"/>
                <a:gd name="connsiteX22" fmla="*/ 36326 w 411277"/>
                <a:gd name="connsiteY22" fmla="*/ 196650 h 297291"/>
                <a:gd name="connsiteX23" fmla="*/ 39187 w 411277"/>
                <a:gd name="connsiteY23" fmla="*/ 196836 h 297291"/>
                <a:gd name="connsiteX24" fmla="*/ 43790 w 411277"/>
                <a:gd name="connsiteY24" fmla="*/ 189807 h 297291"/>
                <a:gd name="connsiteX25" fmla="*/ 36761 w 411277"/>
                <a:gd name="connsiteY25" fmla="*/ 185142 h 297291"/>
                <a:gd name="connsiteX26" fmla="*/ 34460 w 411277"/>
                <a:gd name="connsiteY26" fmla="*/ 186200 h 297291"/>
                <a:gd name="connsiteX27" fmla="*/ 20278 w 411277"/>
                <a:gd name="connsiteY27" fmla="*/ 107888 h 297291"/>
                <a:gd name="connsiteX28" fmla="*/ 22890 w 411277"/>
                <a:gd name="connsiteY28" fmla="*/ 108012 h 297291"/>
                <a:gd name="connsiteX29" fmla="*/ 27493 w 411277"/>
                <a:gd name="connsiteY29" fmla="*/ 100983 h 297291"/>
                <a:gd name="connsiteX30" fmla="*/ 20527 w 411277"/>
                <a:gd name="connsiteY30" fmla="*/ 96380 h 297291"/>
                <a:gd name="connsiteX31" fmla="*/ 18287 w 411277"/>
                <a:gd name="connsiteY31" fmla="*/ 97376 h 297291"/>
                <a:gd name="connsiteX32" fmla="*/ 3670 w 411277"/>
                <a:gd name="connsiteY32" fmla="*/ 20246 h 297291"/>
                <a:gd name="connsiteX33" fmla="*/ 5660 w 411277"/>
                <a:gd name="connsiteY33" fmla="*/ 20246 h 297291"/>
                <a:gd name="connsiteX34" fmla="*/ 10263 w 411277"/>
                <a:gd name="connsiteY34" fmla="*/ 13217 h 297291"/>
                <a:gd name="connsiteX35" fmla="*/ 3235 w 411277"/>
                <a:gd name="connsiteY35" fmla="*/ 8552 h 297291"/>
                <a:gd name="connsiteX36" fmla="*/ 1493 w 411277"/>
                <a:gd name="connsiteY36" fmla="*/ 9298 h 297291"/>
                <a:gd name="connsiteX37" fmla="*/ 0 w 411277"/>
                <a:gd name="connsiteY37" fmla="*/ 1585 h 297291"/>
                <a:gd name="connsiteX38" fmla="*/ 12192 w 411277"/>
                <a:gd name="connsiteY38" fmla="*/ 154 h 297291"/>
                <a:gd name="connsiteX39" fmla="*/ 52809 w 411277"/>
                <a:gd name="connsiteY39" fmla="*/ 60117 h 297291"/>
                <a:gd name="connsiteX40" fmla="*/ 84594 w 411277"/>
                <a:gd name="connsiteY40" fmla="*/ 92897 h 297291"/>
                <a:gd name="connsiteX41" fmla="*/ 123470 w 411277"/>
                <a:gd name="connsiteY41" fmla="*/ 249770 h 297291"/>
                <a:gd name="connsiteX42" fmla="*/ 133112 w 411277"/>
                <a:gd name="connsiteY42" fmla="*/ 250330 h 297291"/>
                <a:gd name="connsiteX43" fmla="*/ 274869 w 411277"/>
                <a:gd name="connsiteY43" fmla="*/ 250330 h 297291"/>
                <a:gd name="connsiteX44" fmla="*/ 405307 w 411277"/>
                <a:gd name="connsiteY44" fmla="*/ 216305 h 297291"/>
                <a:gd name="connsiteX45" fmla="*/ 411278 w 411277"/>
                <a:gd name="connsiteY45" fmla="*/ 209339 h 297291"/>
                <a:gd name="connsiteX46" fmla="*/ 379617 w 411277"/>
                <a:gd name="connsiteY46" fmla="*/ 279005 h 29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11277" h="297291">
                  <a:moveTo>
                    <a:pt x="379617" y="279005"/>
                  </a:moveTo>
                  <a:cubicBezTo>
                    <a:pt x="378995" y="276392"/>
                    <a:pt x="376756" y="274340"/>
                    <a:pt x="373957" y="274340"/>
                  </a:cubicBezTo>
                  <a:cubicBezTo>
                    <a:pt x="370660" y="274340"/>
                    <a:pt x="367985" y="277014"/>
                    <a:pt x="367985" y="280249"/>
                  </a:cubicBezTo>
                  <a:cubicBezTo>
                    <a:pt x="367985" y="281804"/>
                    <a:pt x="368608" y="283234"/>
                    <a:pt x="369603" y="284292"/>
                  </a:cubicBezTo>
                  <a:cubicBezTo>
                    <a:pt x="340928" y="294555"/>
                    <a:pt x="310760" y="296981"/>
                    <a:pt x="275803" y="297292"/>
                  </a:cubicBezTo>
                  <a:cubicBezTo>
                    <a:pt x="276176" y="296483"/>
                    <a:pt x="276425" y="295675"/>
                    <a:pt x="276425" y="294804"/>
                  </a:cubicBezTo>
                  <a:cubicBezTo>
                    <a:pt x="276425" y="291507"/>
                    <a:pt x="273750" y="288833"/>
                    <a:pt x="270515" y="288833"/>
                  </a:cubicBezTo>
                  <a:cubicBezTo>
                    <a:pt x="267219" y="288833"/>
                    <a:pt x="264544" y="291507"/>
                    <a:pt x="264544" y="294804"/>
                  </a:cubicBezTo>
                  <a:cubicBezTo>
                    <a:pt x="264544" y="295675"/>
                    <a:pt x="264793" y="296546"/>
                    <a:pt x="265166" y="297292"/>
                  </a:cubicBezTo>
                  <a:cubicBezTo>
                    <a:pt x="256271" y="297292"/>
                    <a:pt x="247190" y="297168"/>
                    <a:pt x="237611" y="297105"/>
                  </a:cubicBezTo>
                  <a:cubicBezTo>
                    <a:pt x="226352" y="296981"/>
                    <a:pt x="214534" y="296857"/>
                    <a:pt x="202093" y="296857"/>
                  </a:cubicBezTo>
                  <a:lnTo>
                    <a:pt x="185486" y="296857"/>
                  </a:lnTo>
                  <a:cubicBezTo>
                    <a:pt x="185672" y="296297"/>
                    <a:pt x="185797" y="295799"/>
                    <a:pt x="185797" y="295177"/>
                  </a:cubicBezTo>
                  <a:cubicBezTo>
                    <a:pt x="185797" y="291880"/>
                    <a:pt x="183122" y="289268"/>
                    <a:pt x="179887" y="289268"/>
                  </a:cubicBezTo>
                  <a:cubicBezTo>
                    <a:pt x="176591" y="289268"/>
                    <a:pt x="173916" y="291943"/>
                    <a:pt x="173916" y="295177"/>
                  </a:cubicBezTo>
                  <a:cubicBezTo>
                    <a:pt x="173916" y="295799"/>
                    <a:pt x="174103" y="296297"/>
                    <a:pt x="174289" y="296857"/>
                  </a:cubicBezTo>
                  <a:lnTo>
                    <a:pt x="115135" y="296857"/>
                  </a:lnTo>
                  <a:cubicBezTo>
                    <a:pt x="101886" y="296857"/>
                    <a:pt x="90193" y="293560"/>
                    <a:pt x="80116" y="287153"/>
                  </a:cubicBezTo>
                  <a:cubicBezTo>
                    <a:pt x="81609" y="286096"/>
                    <a:pt x="82604" y="284416"/>
                    <a:pt x="82604" y="282426"/>
                  </a:cubicBezTo>
                  <a:cubicBezTo>
                    <a:pt x="82604" y="279129"/>
                    <a:pt x="79929" y="276517"/>
                    <a:pt x="76633" y="276517"/>
                  </a:cubicBezTo>
                  <a:cubicBezTo>
                    <a:pt x="74144" y="276517"/>
                    <a:pt x="72030" y="278010"/>
                    <a:pt x="71159" y="280249"/>
                  </a:cubicBezTo>
                  <a:cubicBezTo>
                    <a:pt x="54738" y="265072"/>
                    <a:pt x="43417" y="239507"/>
                    <a:pt x="37508" y="203678"/>
                  </a:cubicBezTo>
                  <a:cubicBezTo>
                    <a:pt x="37134" y="201501"/>
                    <a:pt x="36761" y="199138"/>
                    <a:pt x="36326" y="196650"/>
                  </a:cubicBezTo>
                  <a:cubicBezTo>
                    <a:pt x="37259" y="196961"/>
                    <a:pt x="38192" y="197085"/>
                    <a:pt x="39187" y="196836"/>
                  </a:cubicBezTo>
                  <a:cubicBezTo>
                    <a:pt x="42422" y="196214"/>
                    <a:pt x="44474" y="193042"/>
                    <a:pt x="43790" y="189807"/>
                  </a:cubicBezTo>
                  <a:cubicBezTo>
                    <a:pt x="43106" y="186573"/>
                    <a:pt x="39996" y="184520"/>
                    <a:pt x="36761" y="185142"/>
                  </a:cubicBezTo>
                  <a:cubicBezTo>
                    <a:pt x="35890" y="185329"/>
                    <a:pt x="35144" y="185702"/>
                    <a:pt x="34460" y="186200"/>
                  </a:cubicBezTo>
                  <a:cubicBezTo>
                    <a:pt x="30728" y="164678"/>
                    <a:pt x="25627" y="136749"/>
                    <a:pt x="20278" y="107888"/>
                  </a:cubicBezTo>
                  <a:cubicBezTo>
                    <a:pt x="21149" y="108074"/>
                    <a:pt x="22019" y="108199"/>
                    <a:pt x="22890" y="108012"/>
                  </a:cubicBezTo>
                  <a:cubicBezTo>
                    <a:pt x="26125" y="107390"/>
                    <a:pt x="28177" y="104218"/>
                    <a:pt x="27493" y="100983"/>
                  </a:cubicBezTo>
                  <a:cubicBezTo>
                    <a:pt x="26871" y="97749"/>
                    <a:pt x="23699" y="95696"/>
                    <a:pt x="20527" y="96380"/>
                  </a:cubicBezTo>
                  <a:cubicBezTo>
                    <a:pt x="19718" y="96567"/>
                    <a:pt x="18972" y="96878"/>
                    <a:pt x="18287" y="97376"/>
                  </a:cubicBezTo>
                  <a:cubicBezTo>
                    <a:pt x="13311" y="70505"/>
                    <a:pt x="8148" y="43385"/>
                    <a:pt x="3670" y="20246"/>
                  </a:cubicBezTo>
                  <a:cubicBezTo>
                    <a:pt x="4292" y="20308"/>
                    <a:pt x="4976" y="20370"/>
                    <a:pt x="5660" y="20246"/>
                  </a:cubicBezTo>
                  <a:cubicBezTo>
                    <a:pt x="8895" y="19624"/>
                    <a:pt x="10948" y="16451"/>
                    <a:pt x="10263" y="13217"/>
                  </a:cubicBezTo>
                  <a:cubicBezTo>
                    <a:pt x="9641" y="9982"/>
                    <a:pt x="6469" y="7930"/>
                    <a:pt x="3235" y="8552"/>
                  </a:cubicBezTo>
                  <a:cubicBezTo>
                    <a:pt x="2612" y="8676"/>
                    <a:pt x="2053" y="8987"/>
                    <a:pt x="1493" y="9298"/>
                  </a:cubicBezTo>
                  <a:cubicBezTo>
                    <a:pt x="995" y="6623"/>
                    <a:pt x="498" y="4073"/>
                    <a:pt x="0" y="1585"/>
                  </a:cubicBezTo>
                  <a:cubicBezTo>
                    <a:pt x="4043" y="1087"/>
                    <a:pt x="8024" y="652"/>
                    <a:pt x="12192" y="154"/>
                  </a:cubicBezTo>
                  <a:cubicBezTo>
                    <a:pt x="32158" y="-2209"/>
                    <a:pt x="43914" y="22796"/>
                    <a:pt x="52809" y="60117"/>
                  </a:cubicBezTo>
                  <a:cubicBezTo>
                    <a:pt x="66805" y="63227"/>
                    <a:pt x="80054" y="72930"/>
                    <a:pt x="84594" y="92897"/>
                  </a:cubicBezTo>
                  <a:cubicBezTo>
                    <a:pt x="89508" y="114543"/>
                    <a:pt x="115073" y="216430"/>
                    <a:pt x="123470" y="249770"/>
                  </a:cubicBezTo>
                  <a:cubicBezTo>
                    <a:pt x="126518" y="250143"/>
                    <a:pt x="129691" y="250330"/>
                    <a:pt x="133112" y="250330"/>
                  </a:cubicBezTo>
                  <a:cubicBezTo>
                    <a:pt x="167136" y="250330"/>
                    <a:pt x="184179" y="250330"/>
                    <a:pt x="274869" y="250330"/>
                  </a:cubicBezTo>
                  <a:cubicBezTo>
                    <a:pt x="365622" y="250330"/>
                    <a:pt x="379804" y="241808"/>
                    <a:pt x="405307" y="216305"/>
                  </a:cubicBezTo>
                  <a:cubicBezTo>
                    <a:pt x="406986" y="214626"/>
                    <a:pt x="409039" y="212262"/>
                    <a:pt x="411278" y="209339"/>
                  </a:cubicBezTo>
                  <a:cubicBezTo>
                    <a:pt x="408230" y="229865"/>
                    <a:pt x="399833" y="264201"/>
                    <a:pt x="379617" y="279005"/>
                  </a:cubicBezTo>
                  <a:close/>
                </a:path>
              </a:pathLst>
            </a:custGeom>
            <a:solidFill>
              <a:srgbClr val="372D2A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C445DB5-ABDD-D0D7-B27A-27F33FCFE6E8}"/>
                </a:ext>
              </a:extLst>
            </p:cNvPr>
            <p:cNvSpPr/>
            <p:nvPr/>
          </p:nvSpPr>
          <p:spPr>
            <a:xfrm>
              <a:off x="-1343433" y="3289937"/>
              <a:ext cx="616916" cy="286438"/>
            </a:xfrm>
            <a:custGeom>
              <a:avLst/>
              <a:gdLst>
                <a:gd name="connsiteX0" fmla="*/ 548184 w 616916"/>
                <a:gd name="connsiteY0" fmla="*/ 218390 h 286438"/>
                <a:gd name="connsiteX1" fmla="*/ 616917 w 616916"/>
                <a:gd name="connsiteY1" fmla="*/ 41364 h 286438"/>
                <a:gd name="connsiteX2" fmla="*/ 477647 w 616916"/>
                <a:gd name="connsiteY2" fmla="*/ 32718 h 286438"/>
                <a:gd name="connsiteX3" fmla="*/ 389818 w 616916"/>
                <a:gd name="connsiteY3" fmla="*/ 746 h 286438"/>
                <a:gd name="connsiteX4" fmla="*/ 3235 w 616916"/>
                <a:gd name="connsiteY4" fmla="*/ 249 h 286438"/>
                <a:gd name="connsiteX5" fmla="*/ 0 w 616916"/>
                <a:gd name="connsiteY5" fmla="*/ 0 h 286438"/>
                <a:gd name="connsiteX6" fmla="*/ 0 w 616916"/>
                <a:gd name="connsiteY6" fmla="*/ 234314 h 286438"/>
                <a:gd name="connsiteX7" fmla="*/ 49886 w 616916"/>
                <a:gd name="connsiteY7" fmla="*/ 286439 h 286438"/>
                <a:gd name="connsiteX8" fmla="*/ 505825 w 616916"/>
                <a:gd name="connsiteY8" fmla="*/ 286439 h 286438"/>
                <a:gd name="connsiteX9" fmla="*/ 535868 w 616916"/>
                <a:gd name="connsiteY9" fmla="*/ 249118 h 286438"/>
                <a:gd name="connsiteX10" fmla="*/ 548184 w 616916"/>
                <a:gd name="connsiteY10" fmla="*/ 218390 h 286438"/>
                <a:gd name="connsiteX11" fmla="*/ 236678 w 616916"/>
                <a:gd name="connsiteY11" fmla="*/ 137901 h 286438"/>
                <a:gd name="connsiteX12" fmla="*/ 196495 w 616916"/>
                <a:gd name="connsiteY12" fmla="*/ 241654 h 286438"/>
                <a:gd name="connsiteX13" fmla="*/ 190648 w 616916"/>
                <a:gd name="connsiteY13" fmla="*/ 246070 h 286438"/>
                <a:gd name="connsiteX14" fmla="*/ 188160 w 616916"/>
                <a:gd name="connsiteY14" fmla="*/ 241654 h 286438"/>
                <a:gd name="connsiteX15" fmla="*/ 228343 w 616916"/>
                <a:gd name="connsiteY15" fmla="*/ 137901 h 286438"/>
                <a:gd name="connsiteX16" fmla="*/ 234189 w 616916"/>
                <a:gd name="connsiteY16" fmla="*/ 133485 h 286438"/>
                <a:gd name="connsiteX17" fmla="*/ 236678 w 616916"/>
                <a:gd name="connsiteY17" fmla="*/ 137901 h 286438"/>
                <a:gd name="connsiteX18" fmla="*/ 259195 w 616916"/>
                <a:gd name="connsiteY18" fmla="*/ 137901 h 286438"/>
                <a:gd name="connsiteX19" fmla="*/ 219012 w 616916"/>
                <a:gd name="connsiteY19" fmla="*/ 241654 h 286438"/>
                <a:gd name="connsiteX20" fmla="*/ 213165 w 616916"/>
                <a:gd name="connsiteY20" fmla="*/ 246070 h 286438"/>
                <a:gd name="connsiteX21" fmla="*/ 210740 w 616916"/>
                <a:gd name="connsiteY21" fmla="*/ 241654 h 286438"/>
                <a:gd name="connsiteX22" fmla="*/ 250922 w 616916"/>
                <a:gd name="connsiteY22" fmla="*/ 137901 h 286438"/>
                <a:gd name="connsiteX23" fmla="*/ 256769 w 616916"/>
                <a:gd name="connsiteY23" fmla="*/ 133485 h 286438"/>
                <a:gd name="connsiteX24" fmla="*/ 259195 w 616916"/>
                <a:gd name="connsiteY24" fmla="*/ 137901 h 286438"/>
                <a:gd name="connsiteX25" fmla="*/ 281712 w 616916"/>
                <a:gd name="connsiteY25" fmla="*/ 137901 h 286438"/>
                <a:gd name="connsiteX26" fmla="*/ 241529 w 616916"/>
                <a:gd name="connsiteY26" fmla="*/ 241654 h 286438"/>
                <a:gd name="connsiteX27" fmla="*/ 235682 w 616916"/>
                <a:gd name="connsiteY27" fmla="*/ 246070 h 286438"/>
                <a:gd name="connsiteX28" fmla="*/ 233256 w 616916"/>
                <a:gd name="connsiteY28" fmla="*/ 241654 h 286438"/>
                <a:gd name="connsiteX29" fmla="*/ 273439 w 616916"/>
                <a:gd name="connsiteY29" fmla="*/ 137901 h 286438"/>
                <a:gd name="connsiteX30" fmla="*/ 279286 w 616916"/>
                <a:gd name="connsiteY30" fmla="*/ 133485 h 286438"/>
                <a:gd name="connsiteX31" fmla="*/ 281712 w 616916"/>
                <a:gd name="connsiteY31" fmla="*/ 137901 h 286438"/>
                <a:gd name="connsiteX32" fmla="*/ 304229 w 616916"/>
                <a:gd name="connsiteY32" fmla="*/ 137901 h 286438"/>
                <a:gd name="connsiteX33" fmla="*/ 264046 w 616916"/>
                <a:gd name="connsiteY33" fmla="*/ 241654 h 286438"/>
                <a:gd name="connsiteX34" fmla="*/ 258199 w 616916"/>
                <a:gd name="connsiteY34" fmla="*/ 246070 h 286438"/>
                <a:gd name="connsiteX35" fmla="*/ 255711 w 616916"/>
                <a:gd name="connsiteY35" fmla="*/ 241654 h 286438"/>
                <a:gd name="connsiteX36" fmla="*/ 295894 w 616916"/>
                <a:gd name="connsiteY36" fmla="*/ 137901 h 286438"/>
                <a:gd name="connsiteX37" fmla="*/ 301741 w 616916"/>
                <a:gd name="connsiteY37" fmla="*/ 133485 h 286438"/>
                <a:gd name="connsiteX38" fmla="*/ 304229 w 616916"/>
                <a:gd name="connsiteY38" fmla="*/ 137901 h 286438"/>
                <a:gd name="connsiteX39" fmla="*/ 326746 w 616916"/>
                <a:gd name="connsiteY39" fmla="*/ 137901 h 286438"/>
                <a:gd name="connsiteX40" fmla="*/ 286563 w 616916"/>
                <a:gd name="connsiteY40" fmla="*/ 241654 h 286438"/>
                <a:gd name="connsiteX41" fmla="*/ 280716 w 616916"/>
                <a:gd name="connsiteY41" fmla="*/ 246070 h 286438"/>
                <a:gd name="connsiteX42" fmla="*/ 278228 w 616916"/>
                <a:gd name="connsiteY42" fmla="*/ 241654 h 286438"/>
                <a:gd name="connsiteX43" fmla="*/ 318411 w 616916"/>
                <a:gd name="connsiteY43" fmla="*/ 137901 h 286438"/>
                <a:gd name="connsiteX44" fmla="*/ 324258 w 616916"/>
                <a:gd name="connsiteY44" fmla="*/ 133485 h 286438"/>
                <a:gd name="connsiteX45" fmla="*/ 326746 w 616916"/>
                <a:gd name="connsiteY45" fmla="*/ 137901 h 286438"/>
                <a:gd name="connsiteX46" fmla="*/ 349201 w 616916"/>
                <a:gd name="connsiteY46" fmla="*/ 137901 h 286438"/>
                <a:gd name="connsiteX47" fmla="*/ 309018 w 616916"/>
                <a:gd name="connsiteY47" fmla="*/ 241654 h 286438"/>
                <a:gd name="connsiteX48" fmla="*/ 303171 w 616916"/>
                <a:gd name="connsiteY48" fmla="*/ 246070 h 286438"/>
                <a:gd name="connsiteX49" fmla="*/ 300745 w 616916"/>
                <a:gd name="connsiteY49" fmla="*/ 241654 h 286438"/>
                <a:gd name="connsiteX50" fmla="*/ 340928 w 616916"/>
                <a:gd name="connsiteY50" fmla="*/ 137901 h 286438"/>
                <a:gd name="connsiteX51" fmla="*/ 346775 w 616916"/>
                <a:gd name="connsiteY51" fmla="*/ 133485 h 286438"/>
                <a:gd name="connsiteX52" fmla="*/ 349201 w 616916"/>
                <a:gd name="connsiteY52" fmla="*/ 137901 h 286438"/>
                <a:gd name="connsiteX53" fmla="*/ 371718 w 616916"/>
                <a:gd name="connsiteY53" fmla="*/ 137901 h 286438"/>
                <a:gd name="connsiteX54" fmla="*/ 331535 w 616916"/>
                <a:gd name="connsiteY54" fmla="*/ 241654 h 286438"/>
                <a:gd name="connsiteX55" fmla="*/ 325688 w 616916"/>
                <a:gd name="connsiteY55" fmla="*/ 246070 h 286438"/>
                <a:gd name="connsiteX56" fmla="*/ 323200 w 616916"/>
                <a:gd name="connsiteY56" fmla="*/ 241654 h 286438"/>
                <a:gd name="connsiteX57" fmla="*/ 363383 w 616916"/>
                <a:gd name="connsiteY57" fmla="*/ 137901 h 286438"/>
                <a:gd name="connsiteX58" fmla="*/ 369230 w 616916"/>
                <a:gd name="connsiteY58" fmla="*/ 133485 h 286438"/>
                <a:gd name="connsiteX59" fmla="*/ 371718 w 616916"/>
                <a:gd name="connsiteY59" fmla="*/ 137901 h 286438"/>
                <a:gd name="connsiteX60" fmla="*/ 394235 w 616916"/>
                <a:gd name="connsiteY60" fmla="*/ 137901 h 286438"/>
                <a:gd name="connsiteX61" fmla="*/ 354052 w 616916"/>
                <a:gd name="connsiteY61" fmla="*/ 241654 h 286438"/>
                <a:gd name="connsiteX62" fmla="*/ 348205 w 616916"/>
                <a:gd name="connsiteY62" fmla="*/ 246070 h 286438"/>
                <a:gd name="connsiteX63" fmla="*/ 345779 w 616916"/>
                <a:gd name="connsiteY63" fmla="*/ 241654 h 286438"/>
                <a:gd name="connsiteX64" fmla="*/ 385962 w 616916"/>
                <a:gd name="connsiteY64" fmla="*/ 137901 h 286438"/>
                <a:gd name="connsiteX65" fmla="*/ 391809 w 616916"/>
                <a:gd name="connsiteY65" fmla="*/ 133485 h 286438"/>
                <a:gd name="connsiteX66" fmla="*/ 394235 w 616916"/>
                <a:gd name="connsiteY66" fmla="*/ 137901 h 286438"/>
                <a:gd name="connsiteX67" fmla="*/ 416689 w 616916"/>
                <a:gd name="connsiteY67" fmla="*/ 137901 h 286438"/>
                <a:gd name="connsiteX68" fmla="*/ 376507 w 616916"/>
                <a:gd name="connsiteY68" fmla="*/ 241654 h 286438"/>
                <a:gd name="connsiteX69" fmla="*/ 370660 w 616916"/>
                <a:gd name="connsiteY69" fmla="*/ 246070 h 286438"/>
                <a:gd name="connsiteX70" fmla="*/ 368172 w 616916"/>
                <a:gd name="connsiteY70" fmla="*/ 241654 h 286438"/>
                <a:gd name="connsiteX71" fmla="*/ 408354 w 616916"/>
                <a:gd name="connsiteY71" fmla="*/ 137901 h 286438"/>
                <a:gd name="connsiteX72" fmla="*/ 414201 w 616916"/>
                <a:gd name="connsiteY72" fmla="*/ 133485 h 286438"/>
                <a:gd name="connsiteX73" fmla="*/ 416689 w 616916"/>
                <a:gd name="connsiteY73" fmla="*/ 137901 h 286438"/>
                <a:gd name="connsiteX74" fmla="*/ 439207 w 616916"/>
                <a:gd name="connsiteY74" fmla="*/ 137901 h 286438"/>
                <a:gd name="connsiteX75" fmla="*/ 399024 w 616916"/>
                <a:gd name="connsiteY75" fmla="*/ 241654 h 286438"/>
                <a:gd name="connsiteX76" fmla="*/ 393177 w 616916"/>
                <a:gd name="connsiteY76" fmla="*/ 246070 h 286438"/>
                <a:gd name="connsiteX77" fmla="*/ 390689 w 616916"/>
                <a:gd name="connsiteY77" fmla="*/ 241654 h 286438"/>
                <a:gd name="connsiteX78" fmla="*/ 430872 w 616916"/>
                <a:gd name="connsiteY78" fmla="*/ 137901 h 286438"/>
                <a:gd name="connsiteX79" fmla="*/ 436718 w 616916"/>
                <a:gd name="connsiteY79" fmla="*/ 133485 h 286438"/>
                <a:gd name="connsiteX80" fmla="*/ 439207 w 616916"/>
                <a:gd name="connsiteY80" fmla="*/ 137901 h 286438"/>
                <a:gd name="connsiteX81" fmla="*/ 461724 w 616916"/>
                <a:gd name="connsiteY81" fmla="*/ 137901 h 286438"/>
                <a:gd name="connsiteX82" fmla="*/ 421541 w 616916"/>
                <a:gd name="connsiteY82" fmla="*/ 241654 h 286438"/>
                <a:gd name="connsiteX83" fmla="*/ 415694 w 616916"/>
                <a:gd name="connsiteY83" fmla="*/ 246070 h 286438"/>
                <a:gd name="connsiteX84" fmla="*/ 413206 w 616916"/>
                <a:gd name="connsiteY84" fmla="*/ 241654 h 286438"/>
                <a:gd name="connsiteX85" fmla="*/ 453389 w 616916"/>
                <a:gd name="connsiteY85" fmla="*/ 137901 h 286438"/>
                <a:gd name="connsiteX86" fmla="*/ 459236 w 616916"/>
                <a:gd name="connsiteY86" fmla="*/ 133485 h 286438"/>
                <a:gd name="connsiteX87" fmla="*/ 461724 w 616916"/>
                <a:gd name="connsiteY87" fmla="*/ 137901 h 286438"/>
                <a:gd name="connsiteX88" fmla="*/ 484241 w 616916"/>
                <a:gd name="connsiteY88" fmla="*/ 137901 h 286438"/>
                <a:gd name="connsiteX89" fmla="*/ 444058 w 616916"/>
                <a:gd name="connsiteY89" fmla="*/ 241654 h 286438"/>
                <a:gd name="connsiteX90" fmla="*/ 438211 w 616916"/>
                <a:gd name="connsiteY90" fmla="*/ 246070 h 286438"/>
                <a:gd name="connsiteX91" fmla="*/ 435785 w 616916"/>
                <a:gd name="connsiteY91" fmla="*/ 241654 h 286438"/>
                <a:gd name="connsiteX92" fmla="*/ 475968 w 616916"/>
                <a:gd name="connsiteY92" fmla="*/ 137901 h 286438"/>
                <a:gd name="connsiteX93" fmla="*/ 481815 w 616916"/>
                <a:gd name="connsiteY93" fmla="*/ 133485 h 286438"/>
                <a:gd name="connsiteX94" fmla="*/ 484241 w 616916"/>
                <a:gd name="connsiteY94" fmla="*/ 137901 h 28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16916" h="286438">
                  <a:moveTo>
                    <a:pt x="548184" y="218390"/>
                  </a:moveTo>
                  <a:cubicBezTo>
                    <a:pt x="567280" y="173418"/>
                    <a:pt x="606654" y="68857"/>
                    <a:pt x="616917" y="41364"/>
                  </a:cubicBezTo>
                  <a:cubicBezTo>
                    <a:pt x="573127" y="38690"/>
                    <a:pt x="526102" y="35766"/>
                    <a:pt x="477647" y="32718"/>
                  </a:cubicBezTo>
                  <a:cubicBezTo>
                    <a:pt x="461786" y="16608"/>
                    <a:pt x="434728" y="746"/>
                    <a:pt x="389818" y="746"/>
                  </a:cubicBezTo>
                  <a:cubicBezTo>
                    <a:pt x="333837" y="746"/>
                    <a:pt x="87145" y="373"/>
                    <a:pt x="3235" y="249"/>
                  </a:cubicBezTo>
                  <a:cubicBezTo>
                    <a:pt x="2115" y="187"/>
                    <a:pt x="1058" y="62"/>
                    <a:pt x="0" y="0"/>
                  </a:cubicBezTo>
                  <a:lnTo>
                    <a:pt x="0" y="234314"/>
                  </a:lnTo>
                  <a:cubicBezTo>
                    <a:pt x="0" y="261745"/>
                    <a:pt x="3794" y="286439"/>
                    <a:pt x="49886" y="286439"/>
                  </a:cubicBezTo>
                  <a:lnTo>
                    <a:pt x="505825" y="286439"/>
                  </a:lnTo>
                  <a:cubicBezTo>
                    <a:pt x="520877" y="286439"/>
                    <a:pt x="524174" y="279286"/>
                    <a:pt x="535868" y="249118"/>
                  </a:cubicBezTo>
                  <a:cubicBezTo>
                    <a:pt x="539103" y="240721"/>
                    <a:pt x="543146" y="230333"/>
                    <a:pt x="548184" y="218390"/>
                  </a:cubicBezTo>
                  <a:close/>
                  <a:moveTo>
                    <a:pt x="236678" y="137901"/>
                  </a:moveTo>
                  <a:lnTo>
                    <a:pt x="196495" y="241654"/>
                  </a:lnTo>
                  <a:cubicBezTo>
                    <a:pt x="195562" y="244080"/>
                    <a:pt x="192950" y="246070"/>
                    <a:pt x="190648" y="246070"/>
                  </a:cubicBezTo>
                  <a:cubicBezTo>
                    <a:pt x="188347" y="246070"/>
                    <a:pt x="187227" y="244142"/>
                    <a:pt x="188160" y="241654"/>
                  </a:cubicBezTo>
                  <a:lnTo>
                    <a:pt x="228343" y="137901"/>
                  </a:lnTo>
                  <a:cubicBezTo>
                    <a:pt x="229276" y="135475"/>
                    <a:pt x="231888" y="133485"/>
                    <a:pt x="234189" y="133485"/>
                  </a:cubicBezTo>
                  <a:cubicBezTo>
                    <a:pt x="236553" y="133547"/>
                    <a:pt x="237611" y="135538"/>
                    <a:pt x="236678" y="137901"/>
                  </a:cubicBezTo>
                  <a:close/>
                  <a:moveTo>
                    <a:pt x="259195" y="137901"/>
                  </a:moveTo>
                  <a:lnTo>
                    <a:pt x="219012" y="241654"/>
                  </a:lnTo>
                  <a:cubicBezTo>
                    <a:pt x="218079" y="244080"/>
                    <a:pt x="215467" y="246070"/>
                    <a:pt x="213165" y="246070"/>
                  </a:cubicBezTo>
                  <a:cubicBezTo>
                    <a:pt x="210864" y="246070"/>
                    <a:pt x="209744" y="244142"/>
                    <a:pt x="210740" y="241654"/>
                  </a:cubicBezTo>
                  <a:lnTo>
                    <a:pt x="250922" y="137901"/>
                  </a:lnTo>
                  <a:cubicBezTo>
                    <a:pt x="251855" y="135475"/>
                    <a:pt x="254467" y="133485"/>
                    <a:pt x="256769" y="133485"/>
                  </a:cubicBezTo>
                  <a:cubicBezTo>
                    <a:pt x="259070" y="133547"/>
                    <a:pt x="260128" y="135538"/>
                    <a:pt x="259195" y="137901"/>
                  </a:cubicBezTo>
                  <a:close/>
                  <a:moveTo>
                    <a:pt x="281712" y="137901"/>
                  </a:moveTo>
                  <a:lnTo>
                    <a:pt x="241529" y="241654"/>
                  </a:lnTo>
                  <a:cubicBezTo>
                    <a:pt x="240596" y="244080"/>
                    <a:pt x="237984" y="246070"/>
                    <a:pt x="235682" y="246070"/>
                  </a:cubicBezTo>
                  <a:cubicBezTo>
                    <a:pt x="233381" y="246070"/>
                    <a:pt x="232261" y="244142"/>
                    <a:pt x="233256" y="241654"/>
                  </a:cubicBezTo>
                  <a:lnTo>
                    <a:pt x="273439" y="137901"/>
                  </a:lnTo>
                  <a:cubicBezTo>
                    <a:pt x="274372" y="135475"/>
                    <a:pt x="276984" y="133485"/>
                    <a:pt x="279286" y="133485"/>
                  </a:cubicBezTo>
                  <a:cubicBezTo>
                    <a:pt x="281525" y="133547"/>
                    <a:pt x="282645" y="135538"/>
                    <a:pt x="281712" y="137901"/>
                  </a:cubicBezTo>
                  <a:close/>
                  <a:moveTo>
                    <a:pt x="304229" y="137901"/>
                  </a:moveTo>
                  <a:lnTo>
                    <a:pt x="264046" y="241654"/>
                  </a:lnTo>
                  <a:cubicBezTo>
                    <a:pt x="263113" y="244080"/>
                    <a:pt x="260501" y="246070"/>
                    <a:pt x="258199" y="246070"/>
                  </a:cubicBezTo>
                  <a:cubicBezTo>
                    <a:pt x="255898" y="246070"/>
                    <a:pt x="254778" y="244142"/>
                    <a:pt x="255711" y="241654"/>
                  </a:cubicBezTo>
                  <a:lnTo>
                    <a:pt x="295894" y="137901"/>
                  </a:lnTo>
                  <a:cubicBezTo>
                    <a:pt x="296827" y="135475"/>
                    <a:pt x="299439" y="133485"/>
                    <a:pt x="301741" y="133485"/>
                  </a:cubicBezTo>
                  <a:cubicBezTo>
                    <a:pt x="304042" y="133547"/>
                    <a:pt x="305162" y="135538"/>
                    <a:pt x="304229" y="137901"/>
                  </a:cubicBezTo>
                  <a:close/>
                  <a:moveTo>
                    <a:pt x="326746" y="137901"/>
                  </a:moveTo>
                  <a:lnTo>
                    <a:pt x="286563" y="241654"/>
                  </a:lnTo>
                  <a:cubicBezTo>
                    <a:pt x="285630" y="244080"/>
                    <a:pt x="283018" y="246070"/>
                    <a:pt x="280716" y="246070"/>
                  </a:cubicBezTo>
                  <a:cubicBezTo>
                    <a:pt x="278415" y="246070"/>
                    <a:pt x="277295" y="244142"/>
                    <a:pt x="278228" y="241654"/>
                  </a:cubicBezTo>
                  <a:lnTo>
                    <a:pt x="318411" y="137901"/>
                  </a:lnTo>
                  <a:cubicBezTo>
                    <a:pt x="319344" y="135475"/>
                    <a:pt x="321956" y="133485"/>
                    <a:pt x="324258" y="133485"/>
                  </a:cubicBezTo>
                  <a:cubicBezTo>
                    <a:pt x="326559" y="133547"/>
                    <a:pt x="327679" y="135538"/>
                    <a:pt x="326746" y="137901"/>
                  </a:cubicBezTo>
                  <a:close/>
                  <a:moveTo>
                    <a:pt x="349201" y="137901"/>
                  </a:moveTo>
                  <a:lnTo>
                    <a:pt x="309018" y="241654"/>
                  </a:lnTo>
                  <a:cubicBezTo>
                    <a:pt x="308085" y="244080"/>
                    <a:pt x="305473" y="246070"/>
                    <a:pt x="303171" y="246070"/>
                  </a:cubicBezTo>
                  <a:cubicBezTo>
                    <a:pt x="300870" y="246070"/>
                    <a:pt x="299750" y="244142"/>
                    <a:pt x="300745" y="241654"/>
                  </a:cubicBezTo>
                  <a:lnTo>
                    <a:pt x="340928" y="137901"/>
                  </a:lnTo>
                  <a:cubicBezTo>
                    <a:pt x="341861" y="135475"/>
                    <a:pt x="344473" y="133485"/>
                    <a:pt x="346775" y="133485"/>
                  </a:cubicBezTo>
                  <a:cubicBezTo>
                    <a:pt x="349014" y="133547"/>
                    <a:pt x="350134" y="135538"/>
                    <a:pt x="349201" y="137901"/>
                  </a:cubicBezTo>
                  <a:close/>
                  <a:moveTo>
                    <a:pt x="371718" y="137901"/>
                  </a:moveTo>
                  <a:lnTo>
                    <a:pt x="331535" y="241654"/>
                  </a:lnTo>
                  <a:cubicBezTo>
                    <a:pt x="330602" y="244080"/>
                    <a:pt x="327990" y="246070"/>
                    <a:pt x="325688" y="246070"/>
                  </a:cubicBezTo>
                  <a:cubicBezTo>
                    <a:pt x="323387" y="246070"/>
                    <a:pt x="322267" y="244142"/>
                    <a:pt x="323200" y="241654"/>
                  </a:cubicBezTo>
                  <a:lnTo>
                    <a:pt x="363383" y="137901"/>
                  </a:lnTo>
                  <a:cubicBezTo>
                    <a:pt x="364316" y="135475"/>
                    <a:pt x="366928" y="133485"/>
                    <a:pt x="369230" y="133485"/>
                  </a:cubicBezTo>
                  <a:cubicBezTo>
                    <a:pt x="371531" y="133547"/>
                    <a:pt x="372651" y="135538"/>
                    <a:pt x="371718" y="137901"/>
                  </a:cubicBezTo>
                  <a:close/>
                  <a:moveTo>
                    <a:pt x="394235" y="137901"/>
                  </a:moveTo>
                  <a:lnTo>
                    <a:pt x="354052" y="241654"/>
                  </a:lnTo>
                  <a:cubicBezTo>
                    <a:pt x="353119" y="244080"/>
                    <a:pt x="350507" y="246070"/>
                    <a:pt x="348205" y="246070"/>
                  </a:cubicBezTo>
                  <a:cubicBezTo>
                    <a:pt x="345904" y="246070"/>
                    <a:pt x="344784" y="244142"/>
                    <a:pt x="345779" y="241654"/>
                  </a:cubicBezTo>
                  <a:lnTo>
                    <a:pt x="385962" y="137901"/>
                  </a:lnTo>
                  <a:cubicBezTo>
                    <a:pt x="386895" y="135475"/>
                    <a:pt x="389507" y="133485"/>
                    <a:pt x="391809" y="133485"/>
                  </a:cubicBezTo>
                  <a:cubicBezTo>
                    <a:pt x="394048" y="133547"/>
                    <a:pt x="395168" y="135538"/>
                    <a:pt x="394235" y="137901"/>
                  </a:cubicBezTo>
                  <a:close/>
                  <a:moveTo>
                    <a:pt x="416689" y="137901"/>
                  </a:moveTo>
                  <a:lnTo>
                    <a:pt x="376507" y="241654"/>
                  </a:lnTo>
                  <a:cubicBezTo>
                    <a:pt x="375574" y="244080"/>
                    <a:pt x="372962" y="246070"/>
                    <a:pt x="370660" y="246070"/>
                  </a:cubicBezTo>
                  <a:cubicBezTo>
                    <a:pt x="368359" y="246070"/>
                    <a:pt x="367239" y="244142"/>
                    <a:pt x="368172" y="241654"/>
                  </a:cubicBezTo>
                  <a:lnTo>
                    <a:pt x="408354" y="137901"/>
                  </a:lnTo>
                  <a:cubicBezTo>
                    <a:pt x="409288" y="135475"/>
                    <a:pt x="411900" y="133485"/>
                    <a:pt x="414201" y="133485"/>
                  </a:cubicBezTo>
                  <a:cubicBezTo>
                    <a:pt x="416565" y="133547"/>
                    <a:pt x="417685" y="135538"/>
                    <a:pt x="416689" y="137901"/>
                  </a:cubicBezTo>
                  <a:close/>
                  <a:moveTo>
                    <a:pt x="439207" y="137901"/>
                  </a:moveTo>
                  <a:lnTo>
                    <a:pt x="399024" y="241654"/>
                  </a:lnTo>
                  <a:cubicBezTo>
                    <a:pt x="398091" y="244080"/>
                    <a:pt x="395479" y="246070"/>
                    <a:pt x="393177" y="246070"/>
                  </a:cubicBezTo>
                  <a:cubicBezTo>
                    <a:pt x="390876" y="246070"/>
                    <a:pt x="389756" y="244142"/>
                    <a:pt x="390689" y="241654"/>
                  </a:cubicBezTo>
                  <a:lnTo>
                    <a:pt x="430872" y="137901"/>
                  </a:lnTo>
                  <a:cubicBezTo>
                    <a:pt x="431805" y="135475"/>
                    <a:pt x="434417" y="133485"/>
                    <a:pt x="436718" y="133485"/>
                  </a:cubicBezTo>
                  <a:cubicBezTo>
                    <a:pt x="439082" y="133547"/>
                    <a:pt x="440140" y="135538"/>
                    <a:pt x="439207" y="137901"/>
                  </a:cubicBezTo>
                  <a:close/>
                  <a:moveTo>
                    <a:pt x="461724" y="137901"/>
                  </a:moveTo>
                  <a:lnTo>
                    <a:pt x="421541" y="241654"/>
                  </a:lnTo>
                  <a:cubicBezTo>
                    <a:pt x="420608" y="244080"/>
                    <a:pt x="417996" y="246070"/>
                    <a:pt x="415694" y="246070"/>
                  </a:cubicBezTo>
                  <a:cubicBezTo>
                    <a:pt x="413393" y="246070"/>
                    <a:pt x="412273" y="244142"/>
                    <a:pt x="413206" y="241654"/>
                  </a:cubicBezTo>
                  <a:lnTo>
                    <a:pt x="453389" y="137901"/>
                  </a:lnTo>
                  <a:cubicBezTo>
                    <a:pt x="454322" y="135475"/>
                    <a:pt x="456934" y="133485"/>
                    <a:pt x="459236" y="133485"/>
                  </a:cubicBezTo>
                  <a:cubicBezTo>
                    <a:pt x="461537" y="133547"/>
                    <a:pt x="462657" y="135538"/>
                    <a:pt x="461724" y="137901"/>
                  </a:cubicBezTo>
                  <a:close/>
                  <a:moveTo>
                    <a:pt x="484241" y="137901"/>
                  </a:moveTo>
                  <a:lnTo>
                    <a:pt x="444058" y="241654"/>
                  </a:lnTo>
                  <a:cubicBezTo>
                    <a:pt x="443125" y="244080"/>
                    <a:pt x="440513" y="246070"/>
                    <a:pt x="438211" y="246070"/>
                  </a:cubicBezTo>
                  <a:cubicBezTo>
                    <a:pt x="435910" y="246070"/>
                    <a:pt x="434790" y="244142"/>
                    <a:pt x="435785" y="241654"/>
                  </a:cubicBezTo>
                  <a:lnTo>
                    <a:pt x="475968" y="137901"/>
                  </a:lnTo>
                  <a:cubicBezTo>
                    <a:pt x="476901" y="135475"/>
                    <a:pt x="479513" y="133485"/>
                    <a:pt x="481815" y="133485"/>
                  </a:cubicBezTo>
                  <a:cubicBezTo>
                    <a:pt x="484054" y="133547"/>
                    <a:pt x="485174" y="135538"/>
                    <a:pt x="484241" y="137901"/>
                  </a:cubicBezTo>
                  <a:close/>
                </a:path>
              </a:pathLst>
            </a:custGeom>
            <a:solidFill>
              <a:srgbClr val="E68E10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C3763AA-8276-8144-D82C-0EFB87D66808}"/>
                </a:ext>
              </a:extLst>
            </p:cNvPr>
            <p:cNvSpPr/>
            <p:nvPr/>
          </p:nvSpPr>
          <p:spPr>
            <a:xfrm>
              <a:off x="-2945883" y="3234582"/>
              <a:ext cx="2459341" cy="544821"/>
            </a:xfrm>
            <a:custGeom>
              <a:avLst/>
              <a:gdLst>
                <a:gd name="connsiteX0" fmla="*/ 36397 w 2459341"/>
                <a:gd name="connsiteY0" fmla="*/ 454753 h 544821"/>
                <a:gd name="connsiteX1" fmla="*/ 110417 w 2459341"/>
                <a:gd name="connsiteY1" fmla="*/ 481873 h 544821"/>
                <a:gd name="connsiteX2" fmla="*/ 387650 w 2459341"/>
                <a:gd name="connsiteY2" fmla="*/ 210798 h 544821"/>
                <a:gd name="connsiteX3" fmla="*/ 665008 w 2459341"/>
                <a:gd name="connsiteY3" fmla="*/ 488155 h 544821"/>
                <a:gd name="connsiteX4" fmla="*/ 663888 w 2459341"/>
                <a:gd name="connsiteY4" fmla="*/ 512912 h 544821"/>
                <a:gd name="connsiteX5" fmla="*/ 771871 w 2459341"/>
                <a:gd name="connsiteY5" fmla="*/ 512912 h 544821"/>
                <a:gd name="connsiteX6" fmla="*/ 790158 w 2459341"/>
                <a:gd name="connsiteY6" fmla="*/ 528089 h 544821"/>
                <a:gd name="connsiteX7" fmla="*/ 942614 w 2459341"/>
                <a:gd name="connsiteY7" fmla="*/ 544821 h 544821"/>
                <a:gd name="connsiteX8" fmla="*/ 1579000 w 2459341"/>
                <a:gd name="connsiteY8" fmla="*/ 544821 h 544821"/>
                <a:gd name="connsiteX9" fmla="*/ 1660049 w 2459341"/>
                <a:gd name="connsiteY9" fmla="*/ 524730 h 544821"/>
                <a:gd name="connsiteX10" fmla="*/ 1673796 w 2459341"/>
                <a:gd name="connsiteY10" fmla="*/ 512849 h 544821"/>
                <a:gd name="connsiteX11" fmla="*/ 1922292 w 2459341"/>
                <a:gd name="connsiteY11" fmla="*/ 512849 h 544821"/>
                <a:gd name="connsiteX12" fmla="*/ 2106595 w 2459341"/>
                <a:gd name="connsiteY12" fmla="*/ 447600 h 544821"/>
                <a:gd name="connsiteX13" fmla="*/ 2199089 w 2459341"/>
                <a:gd name="connsiteY13" fmla="*/ 447600 h 544821"/>
                <a:gd name="connsiteX14" fmla="*/ 2378230 w 2459341"/>
                <a:gd name="connsiteY14" fmla="*/ 227592 h 544821"/>
                <a:gd name="connsiteX15" fmla="*/ 2377795 w 2459341"/>
                <a:gd name="connsiteY15" fmla="*/ 222803 h 544821"/>
                <a:gd name="connsiteX16" fmla="*/ 2377795 w 2459341"/>
                <a:gd name="connsiteY16" fmla="*/ 221559 h 544821"/>
                <a:gd name="connsiteX17" fmla="*/ 2459341 w 2459341"/>
                <a:gd name="connsiteY17" fmla="*/ 162280 h 544821"/>
                <a:gd name="connsiteX18" fmla="*/ 2263966 w 2459341"/>
                <a:gd name="connsiteY18" fmla="*/ 99332 h 544821"/>
                <a:gd name="connsiteX19" fmla="*/ 2226894 w 2459341"/>
                <a:gd name="connsiteY19" fmla="*/ 97155 h 544821"/>
                <a:gd name="connsiteX20" fmla="*/ 2157228 w 2459341"/>
                <a:gd name="connsiteY20" fmla="*/ 276545 h 544821"/>
                <a:gd name="connsiteX21" fmla="*/ 2144974 w 2459341"/>
                <a:gd name="connsiteY21" fmla="*/ 307024 h 544821"/>
                <a:gd name="connsiteX22" fmla="*/ 2108151 w 2459341"/>
                <a:gd name="connsiteY22" fmla="*/ 349010 h 544821"/>
                <a:gd name="connsiteX23" fmla="*/ 1652212 w 2459341"/>
                <a:gd name="connsiteY23" fmla="*/ 349010 h 544821"/>
                <a:gd name="connsiteX24" fmla="*/ 1595110 w 2459341"/>
                <a:gd name="connsiteY24" fmla="*/ 289670 h 544821"/>
                <a:gd name="connsiteX25" fmla="*/ 1595110 w 2459341"/>
                <a:gd name="connsiteY25" fmla="*/ 54796 h 544821"/>
                <a:gd name="connsiteX26" fmla="*/ 1510205 w 2459341"/>
                <a:gd name="connsiteY26" fmla="*/ 47829 h 544821"/>
                <a:gd name="connsiteX27" fmla="*/ 1354265 w 2459341"/>
                <a:gd name="connsiteY27" fmla="*/ 16666 h 544821"/>
                <a:gd name="connsiteX28" fmla="*/ 1299341 w 2459341"/>
                <a:gd name="connsiteY28" fmla="*/ 129998 h 544821"/>
                <a:gd name="connsiteX29" fmla="*/ 1327954 w 2459341"/>
                <a:gd name="connsiteY29" fmla="*/ 27863 h 544821"/>
                <a:gd name="connsiteX30" fmla="*/ 1320987 w 2459341"/>
                <a:gd name="connsiteY30" fmla="*/ 15484 h 544821"/>
                <a:gd name="connsiteX31" fmla="*/ 1308609 w 2459341"/>
                <a:gd name="connsiteY31" fmla="*/ 22451 h 544821"/>
                <a:gd name="connsiteX32" fmla="*/ 1258039 w 2459341"/>
                <a:gd name="connsiteY32" fmla="*/ 203147 h 544821"/>
                <a:gd name="connsiteX33" fmla="*/ 1236020 w 2459341"/>
                <a:gd name="connsiteY33" fmla="*/ 238167 h 544821"/>
                <a:gd name="connsiteX34" fmla="*/ 1235211 w 2459341"/>
                <a:gd name="connsiteY34" fmla="*/ 245009 h 544821"/>
                <a:gd name="connsiteX35" fmla="*/ 1188498 w 2459341"/>
                <a:gd name="connsiteY35" fmla="*/ 332091 h 544821"/>
                <a:gd name="connsiteX36" fmla="*/ 1082506 w 2459341"/>
                <a:gd name="connsiteY36" fmla="*/ 345838 h 544821"/>
                <a:gd name="connsiteX37" fmla="*/ 1053085 w 2459341"/>
                <a:gd name="connsiteY37" fmla="*/ 345589 h 544821"/>
                <a:gd name="connsiteX38" fmla="*/ 1017692 w 2459341"/>
                <a:gd name="connsiteY38" fmla="*/ 345340 h 544821"/>
                <a:gd name="connsiteX39" fmla="*/ 930734 w 2459341"/>
                <a:gd name="connsiteY39" fmla="*/ 345340 h 544821"/>
                <a:gd name="connsiteX40" fmla="*/ 846015 w 2459341"/>
                <a:gd name="connsiteY40" fmla="*/ 246066 h 544821"/>
                <a:gd name="connsiteX41" fmla="*/ 808632 w 2459341"/>
                <a:gd name="connsiteY41" fmla="*/ 43786 h 544821"/>
                <a:gd name="connsiteX42" fmla="*/ 43550 w 2459341"/>
                <a:gd name="connsiteY42" fmla="*/ 201592 h 544821"/>
                <a:gd name="connsiteX43" fmla="*/ 36397 w 2459341"/>
                <a:gd name="connsiteY43" fmla="*/ 454753 h 544821"/>
                <a:gd name="connsiteX44" fmla="*/ 709544 w 2459341"/>
                <a:gd name="connsiteY44" fmla="*/ 419547 h 544821"/>
                <a:gd name="connsiteX45" fmla="*/ 721052 w 2459341"/>
                <a:gd name="connsiteY45" fmla="*/ 408040 h 544821"/>
                <a:gd name="connsiteX46" fmla="*/ 2009809 w 2459341"/>
                <a:gd name="connsiteY46" fmla="*/ 408040 h 544821"/>
                <a:gd name="connsiteX47" fmla="*/ 2021317 w 2459341"/>
                <a:gd name="connsiteY47" fmla="*/ 419547 h 544821"/>
                <a:gd name="connsiteX48" fmla="*/ 2021317 w 2459341"/>
                <a:gd name="connsiteY48" fmla="*/ 423590 h 544821"/>
                <a:gd name="connsiteX49" fmla="*/ 2009809 w 2459341"/>
                <a:gd name="connsiteY49" fmla="*/ 435097 h 544821"/>
                <a:gd name="connsiteX50" fmla="*/ 721052 w 2459341"/>
                <a:gd name="connsiteY50" fmla="*/ 435097 h 544821"/>
                <a:gd name="connsiteX51" fmla="*/ 709544 w 2459341"/>
                <a:gd name="connsiteY51" fmla="*/ 423590 h 544821"/>
                <a:gd name="connsiteX52" fmla="*/ 709544 w 2459341"/>
                <a:gd name="connsiteY52" fmla="*/ 419547 h 54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459341" h="544821">
                  <a:moveTo>
                    <a:pt x="36397" y="454753"/>
                  </a:moveTo>
                  <a:cubicBezTo>
                    <a:pt x="46039" y="465078"/>
                    <a:pt x="71728" y="474098"/>
                    <a:pt x="110417" y="481873"/>
                  </a:cubicBezTo>
                  <a:cubicBezTo>
                    <a:pt x="113776" y="331594"/>
                    <a:pt x="236562" y="210798"/>
                    <a:pt x="387650" y="210798"/>
                  </a:cubicBezTo>
                  <a:cubicBezTo>
                    <a:pt x="540853" y="210798"/>
                    <a:pt x="665008" y="335015"/>
                    <a:pt x="665008" y="488155"/>
                  </a:cubicBezTo>
                  <a:cubicBezTo>
                    <a:pt x="665008" y="496490"/>
                    <a:pt x="664573" y="504763"/>
                    <a:pt x="663888" y="512912"/>
                  </a:cubicBezTo>
                  <a:cubicBezTo>
                    <a:pt x="693248" y="512912"/>
                    <a:pt x="729822" y="512912"/>
                    <a:pt x="771871" y="512912"/>
                  </a:cubicBezTo>
                  <a:cubicBezTo>
                    <a:pt x="777966" y="518385"/>
                    <a:pt x="785306" y="524730"/>
                    <a:pt x="790158" y="528089"/>
                  </a:cubicBezTo>
                  <a:cubicBezTo>
                    <a:pt x="799861" y="534807"/>
                    <a:pt x="804713" y="544821"/>
                    <a:pt x="942614" y="544821"/>
                  </a:cubicBezTo>
                  <a:cubicBezTo>
                    <a:pt x="1080516" y="544821"/>
                    <a:pt x="1540311" y="544821"/>
                    <a:pt x="1579000" y="544821"/>
                  </a:cubicBezTo>
                  <a:cubicBezTo>
                    <a:pt x="1617690" y="544821"/>
                    <a:pt x="1646116" y="535864"/>
                    <a:pt x="1660049" y="524730"/>
                  </a:cubicBezTo>
                  <a:cubicBezTo>
                    <a:pt x="1664341" y="521309"/>
                    <a:pt x="1669317" y="516893"/>
                    <a:pt x="1673796" y="512849"/>
                  </a:cubicBezTo>
                  <a:cubicBezTo>
                    <a:pt x="1795835" y="512849"/>
                    <a:pt x="1888640" y="512849"/>
                    <a:pt x="1922292" y="512849"/>
                  </a:cubicBezTo>
                  <a:cubicBezTo>
                    <a:pt x="2064049" y="512849"/>
                    <a:pt x="2106595" y="447600"/>
                    <a:pt x="2106595" y="447600"/>
                  </a:cubicBezTo>
                  <a:cubicBezTo>
                    <a:pt x="2106595" y="447600"/>
                    <a:pt x="2143419" y="447600"/>
                    <a:pt x="2199089" y="447600"/>
                  </a:cubicBezTo>
                  <a:cubicBezTo>
                    <a:pt x="2213956" y="345776"/>
                    <a:pt x="2284181" y="261990"/>
                    <a:pt x="2378230" y="227592"/>
                  </a:cubicBezTo>
                  <a:cubicBezTo>
                    <a:pt x="2377981" y="226037"/>
                    <a:pt x="2377795" y="224420"/>
                    <a:pt x="2377795" y="222803"/>
                  </a:cubicBezTo>
                  <a:lnTo>
                    <a:pt x="2377795" y="221559"/>
                  </a:lnTo>
                  <a:cubicBezTo>
                    <a:pt x="2377795" y="192635"/>
                    <a:pt x="2417231" y="173726"/>
                    <a:pt x="2459341" y="162280"/>
                  </a:cubicBezTo>
                  <a:cubicBezTo>
                    <a:pt x="2427619" y="123031"/>
                    <a:pt x="2378790" y="106112"/>
                    <a:pt x="2263966" y="99332"/>
                  </a:cubicBezTo>
                  <a:cubicBezTo>
                    <a:pt x="2251961" y="98648"/>
                    <a:pt x="2239521" y="97902"/>
                    <a:pt x="2226894" y="97155"/>
                  </a:cubicBezTo>
                  <a:cubicBezTo>
                    <a:pt x="2217999" y="120916"/>
                    <a:pt x="2176946" y="230205"/>
                    <a:pt x="2157228" y="276545"/>
                  </a:cubicBezTo>
                  <a:cubicBezTo>
                    <a:pt x="2152189" y="288426"/>
                    <a:pt x="2148333" y="298316"/>
                    <a:pt x="2144974" y="307024"/>
                  </a:cubicBezTo>
                  <a:cubicBezTo>
                    <a:pt x="2133466" y="336694"/>
                    <a:pt x="2128739" y="349010"/>
                    <a:pt x="2108151" y="349010"/>
                  </a:cubicBezTo>
                  <a:lnTo>
                    <a:pt x="1652212" y="349010"/>
                  </a:lnTo>
                  <a:cubicBezTo>
                    <a:pt x="1599465" y="349010"/>
                    <a:pt x="1595110" y="318345"/>
                    <a:pt x="1595110" y="289670"/>
                  </a:cubicBezTo>
                  <a:lnTo>
                    <a:pt x="1595110" y="54796"/>
                  </a:lnTo>
                  <a:cubicBezTo>
                    <a:pt x="1556919" y="51872"/>
                    <a:pt x="1527373" y="49447"/>
                    <a:pt x="1510205" y="47829"/>
                  </a:cubicBezTo>
                  <a:cubicBezTo>
                    <a:pt x="1422314" y="39308"/>
                    <a:pt x="1371246" y="-31540"/>
                    <a:pt x="1354265" y="16666"/>
                  </a:cubicBezTo>
                  <a:cubicBezTo>
                    <a:pt x="1346615" y="38312"/>
                    <a:pt x="1324098" y="83968"/>
                    <a:pt x="1299341" y="129998"/>
                  </a:cubicBezTo>
                  <a:lnTo>
                    <a:pt x="1327954" y="27863"/>
                  </a:lnTo>
                  <a:cubicBezTo>
                    <a:pt x="1329447" y="22513"/>
                    <a:pt x="1326337" y="16977"/>
                    <a:pt x="1320987" y="15484"/>
                  </a:cubicBezTo>
                  <a:cubicBezTo>
                    <a:pt x="1315638" y="13991"/>
                    <a:pt x="1310102" y="17102"/>
                    <a:pt x="1308609" y="22451"/>
                  </a:cubicBezTo>
                  <a:lnTo>
                    <a:pt x="1258039" y="203147"/>
                  </a:lnTo>
                  <a:cubicBezTo>
                    <a:pt x="1249953" y="216645"/>
                    <a:pt x="1242427" y="228650"/>
                    <a:pt x="1236020" y="238167"/>
                  </a:cubicBezTo>
                  <a:cubicBezTo>
                    <a:pt x="1235771" y="240406"/>
                    <a:pt x="1235522" y="242583"/>
                    <a:pt x="1235211" y="245009"/>
                  </a:cubicBezTo>
                  <a:cubicBezTo>
                    <a:pt x="1231666" y="272502"/>
                    <a:pt x="1220843" y="320273"/>
                    <a:pt x="1188498" y="332091"/>
                  </a:cubicBezTo>
                  <a:cubicBezTo>
                    <a:pt x="1156091" y="343910"/>
                    <a:pt x="1122377" y="345838"/>
                    <a:pt x="1082506" y="345838"/>
                  </a:cubicBezTo>
                  <a:cubicBezTo>
                    <a:pt x="1073051" y="345838"/>
                    <a:pt x="1063286" y="345713"/>
                    <a:pt x="1053085" y="345589"/>
                  </a:cubicBezTo>
                  <a:cubicBezTo>
                    <a:pt x="1041826" y="345465"/>
                    <a:pt x="1030070" y="345340"/>
                    <a:pt x="1017692" y="345340"/>
                  </a:cubicBezTo>
                  <a:lnTo>
                    <a:pt x="930734" y="345340"/>
                  </a:lnTo>
                  <a:cubicBezTo>
                    <a:pt x="885389" y="345340"/>
                    <a:pt x="856900" y="311938"/>
                    <a:pt x="846015" y="246066"/>
                  </a:cubicBezTo>
                  <a:cubicBezTo>
                    <a:pt x="838551" y="200970"/>
                    <a:pt x="819766" y="101323"/>
                    <a:pt x="808632" y="43786"/>
                  </a:cubicBezTo>
                  <a:cubicBezTo>
                    <a:pt x="120992" y="125022"/>
                    <a:pt x="90326" y="141878"/>
                    <a:pt x="43550" y="201592"/>
                  </a:cubicBezTo>
                  <a:cubicBezTo>
                    <a:pt x="-9508" y="269392"/>
                    <a:pt x="-16661" y="397901"/>
                    <a:pt x="36397" y="454753"/>
                  </a:cubicBezTo>
                  <a:close/>
                  <a:moveTo>
                    <a:pt x="709544" y="419547"/>
                  </a:moveTo>
                  <a:cubicBezTo>
                    <a:pt x="709544" y="413202"/>
                    <a:pt x="714707" y="408040"/>
                    <a:pt x="721052" y="408040"/>
                  </a:cubicBezTo>
                  <a:lnTo>
                    <a:pt x="2009809" y="408040"/>
                  </a:lnTo>
                  <a:cubicBezTo>
                    <a:pt x="2016154" y="408040"/>
                    <a:pt x="2021317" y="413202"/>
                    <a:pt x="2021317" y="419547"/>
                  </a:cubicBezTo>
                  <a:lnTo>
                    <a:pt x="2021317" y="423590"/>
                  </a:lnTo>
                  <a:cubicBezTo>
                    <a:pt x="2021317" y="429935"/>
                    <a:pt x="2016154" y="435097"/>
                    <a:pt x="2009809" y="435097"/>
                  </a:cubicBezTo>
                  <a:lnTo>
                    <a:pt x="721052" y="435097"/>
                  </a:lnTo>
                  <a:cubicBezTo>
                    <a:pt x="714707" y="435097"/>
                    <a:pt x="709544" y="429935"/>
                    <a:pt x="709544" y="423590"/>
                  </a:cubicBezTo>
                  <a:lnTo>
                    <a:pt x="709544" y="419547"/>
                  </a:lnTo>
                  <a:close/>
                </a:path>
              </a:pathLst>
            </a:custGeom>
            <a:solidFill>
              <a:srgbClr val="EEBE82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01C38F-8EFC-F2BD-FDB3-66E93D9E78FC}"/>
                </a:ext>
              </a:extLst>
            </p:cNvPr>
            <p:cNvSpPr/>
            <p:nvPr/>
          </p:nvSpPr>
          <p:spPr>
            <a:xfrm>
              <a:off x="-2812948" y="3465968"/>
              <a:ext cx="513537" cy="513413"/>
            </a:xfrm>
            <a:custGeom>
              <a:avLst/>
              <a:gdLst>
                <a:gd name="connsiteX0" fmla="*/ 0 w 513537"/>
                <a:gd name="connsiteY0" fmla="*/ 256707 h 513413"/>
                <a:gd name="connsiteX1" fmla="*/ 256769 w 513537"/>
                <a:gd name="connsiteY1" fmla="*/ 513413 h 513413"/>
                <a:gd name="connsiteX2" fmla="*/ 513538 w 513537"/>
                <a:gd name="connsiteY2" fmla="*/ 256707 h 513413"/>
                <a:gd name="connsiteX3" fmla="*/ 256769 w 513537"/>
                <a:gd name="connsiteY3" fmla="*/ 0 h 513413"/>
                <a:gd name="connsiteX4" fmla="*/ 0 w 513537"/>
                <a:gd name="connsiteY4" fmla="*/ 256707 h 513413"/>
                <a:gd name="connsiteX5" fmla="*/ 71967 w 513537"/>
                <a:gd name="connsiteY5" fmla="*/ 256707 h 513413"/>
                <a:gd name="connsiteX6" fmla="*/ 256707 w 513537"/>
                <a:gd name="connsiteY6" fmla="*/ 71967 h 513413"/>
                <a:gd name="connsiteX7" fmla="*/ 441446 w 513537"/>
                <a:gd name="connsiteY7" fmla="*/ 256707 h 513413"/>
                <a:gd name="connsiteX8" fmla="*/ 256707 w 513537"/>
                <a:gd name="connsiteY8" fmla="*/ 441446 h 513413"/>
                <a:gd name="connsiteX9" fmla="*/ 71967 w 513537"/>
                <a:gd name="connsiteY9" fmla="*/ 256707 h 51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3537" h="513413">
                  <a:moveTo>
                    <a:pt x="0" y="256707"/>
                  </a:moveTo>
                  <a:cubicBezTo>
                    <a:pt x="0" y="398464"/>
                    <a:pt x="114949" y="513413"/>
                    <a:pt x="256769" y="513413"/>
                  </a:cubicBezTo>
                  <a:cubicBezTo>
                    <a:pt x="398589" y="513413"/>
                    <a:pt x="513538" y="398464"/>
                    <a:pt x="513538" y="256707"/>
                  </a:cubicBezTo>
                  <a:cubicBezTo>
                    <a:pt x="513538" y="114949"/>
                    <a:pt x="398589" y="0"/>
                    <a:pt x="256769" y="0"/>
                  </a:cubicBezTo>
                  <a:cubicBezTo>
                    <a:pt x="114949" y="0"/>
                    <a:pt x="0" y="114949"/>
                    <a:pt x="0" y="256707"/>
                  </a:cubicBezTo>
                  <a:close/>
                  <a:moveTo>
                    <a:pt x="71967" y="256707"/>
                  </a:moveTo>
                  <a:cubicBezTo>
                    <a:pt x="71967" y="154820"/>
                    <a:pt x="154820" y="71967"/>
                    <a:pt x="256707" y="71967"/>
                  </a:cubicBezTo>
                  <a:cubicBezTo>
                    <a:pt x="358593" y="71967"/>
                    <a:pt x="441446" y="154820"/>
                    <a:pt x="441446" y="256707"/>
                  </a:cubicBezTo>
                  <a:cubicBezTo>
                    <a:pt x="441446" y="358593"/>
                    <a:pt x="358593" y="441446"/>
                    <a:pt x="256707" y="441446"/>
                  </a:cubicBezTo>
                  <a:cubicBezTo>
                    <a:pt x="154882" y="441508"/>
                    <a:pt x="71967" y="358593"/>
                    <a:pt x="71967" y="256707"/>
                  </a:cubicBezTo>
                  <a:close/>
                </a:path>
              </a:pathLst>
            </a:custGeom>
            <a:solidFill>
              <a:srgbClr val="000000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534FDAF-0D72-B4E6-37EE-580150F31111}"/>
                </a:ext>
              </a:extLst>
            </p:cNvPr>
            <p:cNvSpPr/>
            <p:nvPr/>
          </p:nvSpPr>
          <p:spPr>
            <a:xfrm>
              <a:off x="-2737311" y="3541543"/>
              <a:ext cx="362262" cy="362262"/>
            </a:xfrm>
            <a:custGeom>
              <a:avLst/>
              <a:gdLst>
                <a:gd name="connsiteX0" fmla="*/ 0 w 362262"/>
                <a:gd name="connsiteY0" fmla="*/ 181131 h 362262"/>
                <a:gd name="connsiteX1" fmla="*/ 181131 w 362262"/>
                <a:gd name="connsiteY1" fmla="*/ 362263 h 362262"/>
                <a:gd name="connsiteX2" fmla="*/ 362263 w 362262"/>
                <a:gd name="connsiteY2" fmla="*/ 181131 h 362262"/>
                <a:gd name="connsiteX3" fmla="*/ 181131 w 362262"/>
                <a:gd name="connsiteY3" fmla="*/ 0 h 362262"/>
                <a:gd name="connsiteX4" fmla="*/ 0 w 362262"/>
                <a:gd name="connsiteY4" fmla="*/ 181131 h 362262"/>
                <a:gd name="connsiteX5" fmla="*/ 8086 w 362262"/>
                <a:gd name="connsiteY5" fmla="*/ 181131 h 362262"/>
                <a:gd name="connsiteX6" fmla="*/ 181131 w 362262"/>
                <a:gd name="connsiteY6" fmla="*/ 8086 h 362262"/>
                <a:gd name="connsiteX7" fmla="*/ 354177 w 362262"/>
                <a:gd name="connsiteY7" fmla="*/ 181131 h 362262"/>
                <a:gd name="connsiteX8" fmla="*/ 181131 w 362262"/>
                <a:gd name="connsiteY8" fmla="*/ 354177 h 362262"/>
                <a:gd name="connsiteX9" fmla="*/ 8086 w 362262"/>
                <a:gd name="connsiteY9" fmla="*/ 181131 h 36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2262" h="362262">
                  <a:moveTo>
                    <a:pt x="0" y="181131"/>
                  </a:moveTo>
                  <a:cubicBezTo>
                    <a:pt x="0" y="281027"/>
                    <a:pt x="81235" y="362263"/>
                    <a:pt x="181131" y="362263"/>
                  </a:cubicBezTo>
                  <a:cubicBezTo>
                    <a:pt x="281027" y="362263"/>
                    <a:pt x="362263" y="281027"/>
                    <a:pt x="362263" y="181131"/>
                  </a:cubicBezTo>
                  <a:cubicBezTo>
                    <a:pt x="362263" y="81235"/>
                    <a:pt x="281027" y="0"/>
                    <a:pt x="181131" y="0"/>
                  </a:cubicBezTo>
                  <a:cubicBezTo>
                    <a:pt x="81235" y="62"/>
                    <a:pt x="0" y="81298"/>
                    <a:pt x="0" y="181131"/>
                  </a:cubicBezTo>
                  <a:close/>
                  <a:moveTo>
                    <a:pt x="8086" y="181131"/>
                  </a:moveTo>
                  <a:cubicBezTo>
                    <a:pt x="8086" y="85714"/>
                    <a:pt x="85714" y="8086"/>
                    <a:pt x="181131" y="8086"/>
                  </a:cubicBezTo>
                  <a:cubicBezTo>
                    <a:pt x="276549" y="8086"/>
                    <a:pt x="354177" y="85714"/>
                    <a:pt x="354177" y="181131"/>
                  </a:cubicBezTo>
                  <a:cubicBezTo>
                    <a:pt x="354177" y="276549"/>
                    <a:pt x="276549" y="354177"/>
                    <a:pt x="181131" y="354177"/>
                  </a:cubicBezTo>
                  <a:cubicBezTo>
                    <a:pt x="85714" y="354177"/>
                    <a:pt x="8086" y="276549"/>
                    <a:pt x="8086" y="181131"/>
                  </a:cubicBezTo>
                  <a:close/>
                </a:path>
              </a:pathLst>
            </a:custGeom>
            <a:solidFill>
              <a:srgbClr val="372D2A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ABD5400-B0EB-71E2-189D-81999D08AD50}"/>
                </a:ext>
              </a:extLst>
            </p:cNvPr>
            <p:cNvSpPr/>
            <p:nvPr/>
          </p:nvSpPr>
          <p:spPr>
            <a:xfrm>
              <a:off x="-2707454" y="3571400"/>
              <a:ext cx="302549" cy="302549"/>
            </a:xfrm>
            <a:custGeom>
              <a:avLst/>
              <a:gdLst>
                <a:gd name="connsiteX0" fmla="*/ 0 w 302549"/>
                <a:gd name="connsiteY0" fmla="*/ 151275 h 302549"/>
                <a:gd name="connsiteX1" fmla="*/ 151275 w 302549"/>
                <a:gd name="connsiteY1" fmla="*/ 302549 h 302549"/>
                <a:gd name="connsiteX2" fmla="*/ 302549 w 302549"/>
                <a:gd name="connsiteY2" fmla="*/ 151275 h 302549"/>
                <a:gd name="connsiteX3" fmla="*/ 151275 w 302549"/>
                <a:gd name="connsiteY3" fmla="*/ 0 h 302549"/>
                <a:gd name="connsiteX4" fmla="*/ 0 w 302549"/>
                <a:gd name="connsiteY4" fmla="*/ 151275 h 302549"/>
                <a:gd name="connsiteX5" fmla="*/ 77814 w 302549"/>
                <a:gd name="connsiteY5" fmla="*/ 30665 h 302549"/>
                <a:gd name="connsiteX6" fmla="*/ 112088 w 302549"/>
                <a:gd name="connsiteY6" fmla="*/ 62015 h 302549"/>
                <a:gd name="connsiteX7" fmla="*/ 110719 w 302549"/>
                <a:gd name="connsiteY7" fmla="*/ 90566 h 302549"/>
                <a:gd name="connsiteX8" fmla="*/ 83350 w 302549"/>
                <a:gd name="connsiteY8" fmla="*/ 80676 h 302549"/>
                <a:gd name="connsiteX9" fmla="*/ 67675 w 302549"/>
                <a:gd name="connsiteY9" fmla="*/ 37383 h 302549"/>
                <a:gd name="connsiteX10" fmla="*/ 77814 w 302549"/>
                <a:gd name="connsiteY10" fmla="*/ 30665 h 302549"/>
                <a:gd name="connsiteX11" fmla="*/ 85030 w 302549"/>
                <a:gd name="connsiteY11" fmla="*/ 85154 h 302549"/>
                <a:gd name="connsiteX12" fmla="*/ 107547 w 302549"/>
                <a:gd name="connsiteY12" fmla="*/ 93303 h 302549"/>
                <a:gd name="connsiteX13" fmla="*/ 93178 w 302549"/>
                <a:gd name="connsiteY13" fmla="*/ 107671 h 302549"/>
                <a:gd name="connsiteX14" fmla="*/ 85030 w 302549"/>
                <a:gd name="connsiteY14" fmla="*/ 85154 h 302549"/>
                <a:gd name="connsiteX15" fmla="*/ 106365 w 302549"/>
                <a:gd name="connsiteY15" fmla="*/ 208500 h 302549"/>
                <a:gd name="connsiteX16" fmla="*/ 83599 w 302549"/>
                <a:gd name="connsiteY16" fmla="*/ 216711 h 302549"/>
                <a:gd name="connsiteX17" fmla="*/ 91996 w 302549"/>
                <a:gd name="connsiteY17" fmla="*/ 193447 h 302549"/>
                <a:gd name="connsiteX18" fmla="*/ 106365 w 302549"/>
                <a:gd name="connsiteY18" fmla="*/ 208500 h 302549"/>
                <a:gd name="connsiteX19" fmla="*/ 110719 w 302549"/>
                <a:gd name="connsiteY19" fmla="*/ 151275 h 302549"/>
                <a:gd name="connsiteX20" fmla="*/ 151275 w 302549"/>
                <a:gd name="connsiteY20" fmla="*/ 110719 h 302549"/>
                <a:gd name="connsiteX21" fmla="*/ 191830 w 302549"/>
                <a:gd name="connsiteY21" fmla="*/ 151275 h 302549"/>
                <a:gd name="connsiteX22" fmla="*/ 151275 w 302549"/>
                <a:gd name="connsiteY22" fmla="*/ 191830 h 302549"/>
                <a:gd name="connsiteX23" fmla="*/ 110719 w 302549"/>
                <a:gd name="connsiteY23" fmla="*/ 151275 h 302549"/>
                <a:gd name="connsiteX24" fmla="*/ 151275 w 302549"/>
                <a:gd name="connsiteY24" fmla="*/ 224051 h 302549"/>
                <a:gd name="connsiteX25" fmla="*/ 158988 w 302549"/>
                <a:gd name="connsiteY25" fmla="*/ 223615 h 302549"/>
                <a:gd name="connsiteX26" fmla="*/ 149160 w 302549"/>
                <a:gd name="connsiteY26" fmla="*/ 244639 h 302549"/>
                <a:gd name="connsiteX27" fmla="*/ 138959 w 302549"/>
                <a:gd name="connsiteY27" fmla="*/ 222931 h 302549"/>
                <a:gd name="connsiteX28" fmla="*/ 151275 w 302549"/>
                <a:gd name="connsiteY28" fmla="*/ 224051 h 302549"/>
                <a:gd name="connsiteX29" fmla="*/ 151275 w 302549"/>
                <a:gd name="connsiteY29" fmla="*/ 78561 h 302549"/>
                <a:gd name="connsiteX30" fmla="*/ 141447 w 302549"/>
                <a:gd name="connsiteY30" fmla="*/ 79307 h 302549"/>
                <a:gd name="connsiteX31" fmla="*/ 151150 w 302549"/>
                <a:gd name="connsiteY31" fmla="*/ 58594 h 302549"/>
                <a:gd name="connsiteX32" fmla="*/ 160854 w 302549"/>
                <a:gd name="connsiteY32" fmla="*/ 79245 h 302549"/>
                <a:gd name="connsiteX33" fmla="*/ 151275 w 302549"/>
                <a:gd name="connsiteY33" fmla="*/ 78561 h 302549"/>
                <a:gd name="connsiteX34" fmla="*/ 114327 w 302549"/>
                <a:gd name="connsiteY34" fmla="*/ 14991 h 302549"/>
                <a:gd name="connsiteX35" fmla="*/ 112336 w 302549"/>
                <a:gd name="connsiteY35" fmla="*/ 57350 h 302549"/>
                <a:gd name="connsiteX36" fmla="*/ 81049 w 302549"/>
                <a:gd name="connsiteY36" fmla="*/ 28737 h 302549"/>
                <a:gd name="connsiteX37" fmla="*/ 114327 w 302549"/>
                <a:gd name="connsiteY37" fmla="*/ 14991 h 302549"/>
                <a:gd name="connsiteX38" fmla="*/ 115571 w 302549"/>
                <a:gd name="connsiteY38" fmla="*/ 65250 h 302549"/>
                <a:gd name="connsiteX39" fmla="*/ 132801 w 302549"/>
                <a:gd name="connsiteY39" fmla="*/ 80987 h 302549"/>
                <a:gd name="connsiteX40" fmla="*/ 114513 w 302549"/>
                <a:gd name="connsiteY40" fmla="*/ 88575 h 302549"/>
                <a:gd name="connsiteX41" fmla="*/ 115571 w 302549"/>
                <a:gd name="connsiteY41" fmla="*/ 65250 h 302549"/>
                <a:gd name="connsiteX42" fmla="*/ 129193 w 302549"/>
                <a:gd name="connsiteY42" fmla="*/ 11818 h 302549"/>
                <a:gd name="connsiteX43" fmla="*/ 149098 w 302549"/>
                <a:gd name="connsiteY43" fmla="*/ 54302 h 302549"/>
                <a:gd name="connsiteX44" fmla="*/ 137093 w 302549"/>
                <a:gd name="connsiteY44" fmla="*/ 79929 h 302549"/>
                <a:gd name="connsiteX45" fmla="*/ 137030 w 302549"/>
                <a:gd name="connsiteY45" fmla="*/ 79929 h 302549"/>
                <a:gd name="connsiteX46" fmla="*/ 115820 w 302549"/>
                <a:gd name="connsiteY46" fmla="*/ 60522 h 302549"/>
                <a:gd name="connsiteX47" fmla="*/ 117997 w 302549"/>
                <a:gd name="connsiteY47" fmla="*/ 14058 h 302549"/>
                <a:gd name="connsiteX48" fmla="*/ 129193 w 302549"/>
                <a:gd name="connsiteY48" fmla="*/ 11818 h 302549"/>
                <a:gd name="connsiteX49" fmla="*/ 169251 w 302549"/>
                <a:gd name="connsiteY49" fmla="*/ 11196 h 302549"/>
                <a:gd name="connsiteX50" fmla="*/ 151088 w 302549"/>
                <a:gd name="connsiteY50" fmla="*/ 50010 h 302549"/>
                <a:gd name="connsiteX51" fmla="*/ 132863 w 302549"/>
                <a:gd name="connsiteY51" fmla="*/ 11258 h 302549"/>
                <a:gd name="connsiteX52" fmla="*/ 151212 w 302549"/>
                <a:gd name="connsiteY52" fmla="*/ 9952 h 302549"/>
                <a:gd name="connsiteX53" fmla="*/ 169251 w 302549"/>
                <a:gd name="connsiteY53" fmla="*/ 11196 h 302549"/>
                <a:gd name="connsiteX54" fmla="*/ 186605 w 302549"/>
                <a:gd name="connsiteY54" fmla="*/ 61393 h 302549"/>
                <a:gd name="connsiteX55" fmla="*/ 166079 w 302549"/>
                <a:gd name="connsiteY55" fmla="*/ 80054 h 302549"/>
                <a:gd name="connsiteX56" fmla="*/ 165083 w 302549"/>
                <a:gd name="connsiteY56" fmla="*/ 79867 h 302549"/>
                <a:gd name="connsiteX57" fmla="*/ 153078 w 302549"/>
                <a:gd name="connsiteY57" fmla="*/ 54302 h 302549"/>
                <a:gd name="connsiteX58" fmla="*/ 172983 w 302549"/>
                <a:gd name="connsiteY58" fmla="*/ 11756 h 302549"/>
                <a:gd name="connsiteX59" fmla="*/ 184490 w 302549"/>
                <a:gd name="connsiteY59" fmla="*/ 13995 h 302549"/>
                <a:gd name="connsiteX60" fmla="*/ 186605 w 302549"/>
                <a:gd name="connsiteY60" fmla="*/ 61393 h 302549"/>
                <a:gd name="connsiteX61" fmla="*/ 187787 w 302549"/>
                <a:gd name="connsiteY61" fmla="*/ 88451 h 302549"/>
                <a:gd name="connsiteX62" fmla="*/ 170308 w 302549"/>
                <a:gd name="connsiteY62" fmla="*/ 81173 h 302549"/>
                <a:gd name="connsiteX63" fmla="*/ 186792 w 302549"/>
                <a:gd name="connsiteY63" fmla="*/ 66120 h 302549"/>
                <a:gd name="connsiteX64" fmla="*/ 187787 w 302549"/>
                <a:gd name="connsiteY64" fmla="*/ 88451 h 302549"/>
                <a:gd name="connsiteX65" fmla="*/ 222122 w 302549"/>
                <a:gd name="connsiteY65" fmla="*/ 29110 h 302549"/>
                <a:gd name="connsiteX66" fmla="*/ 190088 w 302549"/>
                <a:gd name="connsiteY66" fmla="*/ 58221 h 302549"/>
                <a:gd name="connsiteX67" fmla="*/ 188222 w 302549"/>
                <a:gd name="connsiteY67" fmla="*/ 14928 h 302549"/>
                <a:gd name="connsiteX68" fmla="*/ 222122 w 302549"/>
                <a:gd name="connsiteY68" fmla="*/ 29110 h 302549"/>
                <a:gd name="connsiteX69" fmla="*/ 234438 w 302549"/>
                <a:gd name="connsiteY69" fmla="*/ 37197 h 302549"/>
                <a:gd name="connsiteX70" fmla="*/ 218204 w 302549"/>
                <a:gd name="connsiteY70" fmla="*/ 82106 h 302549"/>
                <a:gd name="connsiteX71" fmla="*/ 192514 w 302549"/>
                <a:gd name="connsiteY71" fmla="*/ 91374 h 302549"/>
                <a:gd name="connsiteX72" fmla="*/ 191519 w 302549"/>
                <a:gd name="connsiteY72" fmla="*/ 90690 h 302549"/>
                <a:gd name="connsiteX73" fmla="*/ 190275 w 302549"/>
                <a:gd name="connsiteY73" fmla="*/ 62948 h 302549"/>
                <a:gd name="connsiteX74" fmla="*/ 225295 w 302549"/>
                <a:gd name="connsiteY74" fmla="*/ 31039 h 302549"/>
                <a:gd name="connsiteX75" fmla="*/ 234438 w 302549"/>
                <a:gd name="connsiteY75" fmla="*/ 37197 h 302549"/>
                <a:gd name="connsiteX76" fmla="*/ 215218 w 302549"/>
                <a:gd name="connsiteY76" fmla="*/ 218141 h 302549"/>
                <a:gd name="connsiteX77" fmla="*/ 193696 w 302549"/>
                <a:gd name="connsiteY77" fmla="*/ 210366 h 302549"/>
                <a:gd name="connsiteX78" fmla="*/ 207692 w 302549"/>
                <a:gd name="connsiteY78" fmla="*/ 197304 h 302549"/>
                <a:gd name="connsiteX79" fmla="*/ 215218 w 302549"/>
                <a:gd name="connsiteY79" fmla="*/ 218141 h 302549"/>
                <a:gd name="connsiteX80" fmla="*/ 195998 w 302549"/>
                <a:gd name="connsiteY80" fmla="*/ 93987 h 302549"/>
                <a:gd name="connsiteX81" fmla="*/ 216586 w 302549"/>
                <a:gd name="connsiteY81" fmla="*/ 86523 h 302549"/>
                <a:gd name="connsiteX82" fmla="*/ 209060 w 302549"/>
                <a:gd name="connsiteY82" fmla="*/ 107298 h 302549"/>
                <a:gd name="connsiteX83" fmla="*/ 195998 w 302549"/>
                <a:gd name="connsiteY83" fmla="*/ 93987 h 302549"/>
                <a:gd name="connsiteX84" fmla="*/ 263549 w 302549"/>
                <a:gd name="connsiteY84" fmla="*/ 65685 h 302549"/>
                <a:gd name="connsiteX85" fmla="*/ 222620 w 302549"/>
                <a:gd name="connsiteY85" fmla="*/ 80489 h 302549"/>
                <a:gd name="connsiteX86" fmla="*/ 237424 w 302549"/>
                <a:gd name="connsiteY86" fmla="*/ 39436 h 302549"/>
                <a:gd name="connsiteX87" fmla="*/ 263549 w 302549"/>
                <a:gd name="connsiteY87" fmla="*/ 65685 h 302549"/>
                <a:gd name="connsiteX88" fmla="*/ 272133 w 302549"/>
                <a:gd name="connsiteY88" fmla="*/ 78250 h 302549"/>
                <a:gd name="connsiteX89" fmla="*/ 239725 w 302549"/>
                <a:gd name="connsiteY89" fmla="*/ 113642 h 302549"/>
                <a:gd name="connsiteX90" fmla="*/ 212668 w 302549"/>
                <a:gd name="connsiteY90" fmla="*/ 112336 h 302549"/>
                <a:gd name="connsiteX91" fmla="*/ 211735 w 302549"/>
                <a:gd name="connsiteY91" fmla="*/ 110781 h 302549"/>
                <a:gd name="connsiteX92" fmla="*/ 221065 w 302549"/>
                <a:gd name="connsiteY92" fmla="*/ 84905 h 302549"/>
                <a:gd name="connsiteX93" fmla="*/ 265850 w 302549"/>
                <a:gd name="connsiteY93" fmla="*/ 68671 h 302549"/>
                <a:gd name="connsiteX94" fmla="*/ 272133 w 302549"/>
                <a:gd name="connsiteY94" fmla="*/ 78250 h 302549"/>
                <a:gd name="connsiteX95" fmla="*/ 235620 w 302549"/>
                <a:gd name="connsiteY95" fmla="*/ 188347 h 302549"/>
                <a:gd name="connsiteX96" fmla="*/ 213228 w 302549"/>
                <a:gd name="connsiteY96" fmla="*/ 189342 h 302549"/>
                <a:gd name="connsiteX97" fmla="*/ 220941 w 302549"/>
                <a:gd name="connsiteY97" fmla="*/ 172237 h 302549"/>
                <a:gd name="connsiteX98" fmla="*/ 235620 w 302549"/>
                <a:gd name="connsiteY98" fmla="*/ 188347 h 302549"/>
                <a:gd name="connsiteX99" fmla="*/ 214907 w 302549"/>
                <a:gd name="connsiteY99" fmla="*/ 116131 h 302549"/>
                <a:gd name="connsiteX100" fmla="*/ 236491 w 302549"/>
                <a:gd name="connsiteY100" fmla="*/ 117126 h 302549"/>
                <a:gd name="connsiteX101" fmla="*/ 221687 w 302549"/>
                <a:gd name="connsiteY101" fmla="*/ 133360 h 302549"/>
                <a:gd name="connsiteX102" fmla="*/ 214907 w 302549"/>
                <a:gd name="connsiteY102" fmla="*/ 116131 h 302549"/>
                <a:gd name="connsiteX103" fmla="*/ 287994 w 302549"/>
                <a:gd name="connsiteY103" fmla="*/ 115882 h 302549"/>
                <a:gd name="connsiteX104" fmla="*/ 244453 w 302549"/>
                <a:gd name="connsiteY104" fmla="*/ 113829 h 302549"/>
                <a:gd name="connsiteX105" fmla="*/ 274123 w 302549"/>
                <a:gd name="connsiteY105" fmla="*/ 81422 h 302549"/>
                <a:gd name="connsiteX106" fmla="*/ 287994 w 302549"/>
                <a:gd name="connsiteY106" fmla="*/ 115882 h 302549"/>
                <a:gd name="connsiteX107" fmla="*/ 290917 w 302549"/>
                <a:gd name="connsiteY107" fmla="*/ 130250 h 302549"/>
                <a:gd name="connsiteX108" fmla="*/ 247438 w 302549"/>
                <a:gd name="connsiteY108" fmla="*/ 150653 h 302549"/>
                <a:gd name="connsiteX109" fmla="*/ 222931 w 302549"/>
                <a:gd name="connsiteY109" fmla="*/ 139207 h 302549"/>
                <a:gd name="connsiteX110" fmla="*/ 222682 w 302549"/>
                <a:gd name="connsiteY110" fmla="*/ 137652 h 302549"/>
                <a:gd name="connsiteX111" fmla="*/ 241218 w 302549"/>
                <a:gd name="connsiteY111" fmla="*/ 117375 h 302549"/>
                <a:gd name="connsiteX112" fmla="*/ 288927 w 302549"/>
                <a:gd name="connsiteY112" fmla="*/ 119614 h 302549"/>
                <a:gd name="connsiteX113" fmla="*/ 290917 w 302549"/>
                <a:gd name="connsiteY113" fmla="*/ 130250 h 302549"/>
                <a:gd name="connsiteX114" fmla="*/ 223988 w 302549"/>
                <a:gd name="connsiteY114" fmla="*/ 151275 h 302549"/>
                <a:gd name="connsiteX115" fmla="*/ 223553 w 302549"/>
                <a:gd name="connsiteY115" fmla="*/ 143437 h 302549"/>
                <a:gd name="connsiteX116" fmla="*/ 243147 w 302549"/>
                <a:gd name="connsiteY116" fmla="*/ 152581 h 302549"/>
                <a:gd name="connsiteX117" fmla="*/ 223180 w 302549"/>
                <a:gd name="connsiteY117" fmla="*/ 161973 h 302549"/>
                <a:gd name="connsiteX118" fmla="*/ 223988 w 302549"/>
                <a:gd name="connsiteY118" fmla="*/ 151275 h 302549"/>
                <a:gd name="connsiteX119" fmla="*/ 291104 w 302549"/>
                <a:gd name="connsiteY119" fmla="*/ 171055 h 302549"/>
                <a:gd name="connsiteX120" fmla="*/ 251730 w 302549"/>
                <a:gd name="connsiteY120" fmla="*/ 152643 h 302549"/>
                <a:gd name="connsiteX121" fmla="*/ 291477 w 302549"/>
                <a:gd name="connsiteY121" fmla="*/ 133982 h 302549"/>
                <a:gd name="connsiteX122" fmla="*/ 292659 w 302549"/>
                <a:gd name="connsiteY122" fmla="*/ 151337 h 302549"/>
                <a:gd name="connsiteX123" fmla="*/ 291104 w 302549"/>
                <a:gd name="connsiteY123" fmla="*/ 171055 h 302549"/>
                <a:gd name="connsiteX124" fmla="*/ 288181 w 302549"/>
                <a:gd name="connsiteY124" fmla="*/ 185983 h 302549"/>
                <a:gd name="connsiteX125" fmla="*/ 240347 w 302549"/>
                <a:gd name="connsiteY125" fmla="*/ 188098 h 302549"/>
                <a:gd name="connsiteX126" fmla="*/ 221998 w 302549"/>
                <a:gd name="connsiteY126" fmla="*/ 167945 h 302549"/>
                <a:gd name="connsiteX127" fmla="*/ 222433 w 302549"/>
                <a:gd name="connsiteY127" fmla="*/ 166327 h 302549"/>
                <a:gd name="connsiteX128" fmla="*/ 247438 w 302549"/>
                <a:gd name="connsiteY128" fmla="*/ 154571 h 302549"/>
                <a:gd name="connsiteX129" fmla="*/ 290544 w 302549"/>
                <a:gd name="connsiteY129" fmla="*/ 174725 h 302549"/>
                <a:gd name="connsiteX130" fmla="*/ 288181 w 302549"/>
                <a:gd name="connsiteY130" fmla="*/ 185983 h 302549"/>
                <a:gd name="connsiteX131" fmla="*/ 272568 w 302549"/>
                <a:gd name="connsiteY131" fmla="*/ 223553 h 302549"/>
                <a:gd name="connsiteX132" fmla="*/ 243520 w 302549"/>
                <a:gd name="connsiteY132" fmla="*/ 191581 h 302549"/>
                <a:gd name="connsiteX133" fmla="*/ 287185 w 302549"/>
                <a:gd name="connsiteY133" fmla="*/ 189653 h 302549"/>
                <a:gd name="connsiteX134" fmla="*/ 272568 w 302549"/>
                <a:gd name="connsiteY134" fmla="*/ 223553 h 302549"/>
                <a:gd name="connsiteX135" fmla="*/ 264357 w 302549"/>
                <a:gd name="connsiteY135" fmla="*/ 235869 h 302549"/>
                <a:gd name="connsiteX136" fmla="*/ 219697 w 302549"/>
                <a:gd name="connsiteY136" fmla="*/ 219759 h 302549"/>
                <a:gd name="connsiteX137" fmla="*/ 210304 w 302549"/>
                <a:gd name="connsiteY137" fmla="*/ 193821 h 302549"/>
                <a:gd name="connsiteX138" fmla="*/ 210864 w 302549"/>
                <a:gd name="connsiteY138" fmla="*/ 193136 h 302549"/>
                <a:gd name="connsiteX139" fmla="*/ 238855 w 302549"/>
                <a:gd name="connsiteY139" fmla="*/ 191892 h 302549"/>
                <a:gd name="connsiteX140" fmla="*/ 270702 w 302549"/>
                <a:gd name="connsiteY140" fmla="*/ 226850 h 302549"/>
                <a:gd name="connsiteX141" fmla="*/ 264357 w 302549"/>
                <a:gd name="connsiteY141" fmla="*/ 235869 h 302549"/>
                <a:gd name="connsiteX142" fmla="*/ 235807 w 302549"/>
                <a:gd name="connsiteY142" fmla="*/ 264357 h 302549"/>
                <a:gd name="connsiteX143" fmla="*/ 221252 w 302549"/>
                <a:gd name="connsiteY143" fmla="*/ 224113 h 302549"/>
                <a:gd name="connsiteX144" fmla="*/ 262056 w 302549"/>
                <a:gd name="connsiteY144" fmla="*/ 238855 h 302549"/>
                <a:gd name="connsiteX145" fmla="*/ 235807 w 302549"/>
                <a:gd name="connsiteY145" fmla="*/ 264357 h 302549"/>
                <a:gd name="connsiteX146" fmla="*/ 222869 w 302549"/>
                <a:gd name="connsiteY146" fmla="*/ 273066 h 302549"/>
                <a:gd name="connsiteX147" fmla="*/ 188098 w 302549"/>
                <a:gd name="connsiteY147" fmla="*/ 241280 h 302549"/>
                <a:gd name="connsiteX148" fmla="*/ 189404 w 302549"/>
                <a:gd name="connsiteY148" fmla="*/ 213228 h 302549"/>
                <a:gd name="connsiteX149" fmla="*/ 189902 w 302549"/>
                <a:gd name="connsiteY149" fmla="*/ 212917 h 302549"/>
                <a:gd name="connsiteX150" fmla="*/ 216773 w 302549"/>
                <a:gd name="connsiteY150" fmla="*/ 222620 h 302549"/>
                <a:gd name="connsiteX151" fmla="*/ 232759 w 302549"/>
                <a:gd name="connsiteY151" fmla="*/ 266721 h 302549"/>
                <a:gd name="connsiteX152" fmla="*/ 222869 w 302549"/>
                <a:gd name="connsiteY152" fmla="*/ 273066 h 302549"/>
                <a:gd name="connsiteX153" fmla="*/ 185921 w 302549"/>
                <a:gd name="connsiteY153" fmla="*/ 288181 h 302549"/>
                <a:gd name="connsiteX154" fmla="*/ 187911 w 302549"/>
                <a:gd name="connsiteY154" fmla="*/ 245946 h 302549"/>
                <a:gd name="connsiteX155" fmla="*/ 219697 w 302549"/>
                <a:gd name="connsiteY155" fmla="*/ 274994 h 302549"/>
                <a:gd name="connsiteX156" fmla="*/ 185921 w 302549"/>
                <a:gd name="connsiteY156" fmla="*/ 288181 h 302549"/>
                <a:gd name="connsiteX157" fmla="*/ 184677 w 302549"/>
                <a:gd name="connsiteY157" fmla="*/ 238046 h 302549"/>
                <a:gd name="connsiteX158" fmla="*/ 167385 w 302549"/>
                <a:gd name="connsiteY158" fmla="*/ 222247 h 302549"/>
                <a:gd name="connsiteX159" fmla="*/ 185734 w 302549"/>
                <a:gd name="connsiteY159" fmla="*/ 215405 h 302549"/>
                <a:gd name="connsiteX160" fmla="*/ 184677 w 302549"/>
                <a:gd name="connsiteY160" fmla="*/ 238046 h 302549"/>
                <a:gd name="connsiteX161" fmla="*/ 170930 w 302549"/>
                <a:gd name="connsiteY161" fmla="*/ 291104 h 302549"/>
                <a:gd name="connsiteX162" fmla="*/ 151150 w 302549"/>
                <a:gd name="connsiteY162" fmla="*/ 248931 h 302549"/>
                <a:gd name="connsiteX163" fmla="*/ 163155 w 302549"/>
                <a:gd name="connsiteY163" fmla="*/ 223242 h 302549"/>
                <a:gd name="connsiteX164" fmla="*/ 184428 w 302549"/>
                <a:gd name="connsiteY164" fmla="*/ 242711 h 302549"/>
                <a:gd name="connsiteX165" fmla="*/ 182251 w 302549"/>
                <a:gd name="connsiteY165" fmla="*/ 289114 h 302549"/>
                <a:gd name="connsiteX166" fmla="*/ 170930 w 302549"/>
                <a:gd name="connsiteY166" fmla="*/ 291104 h 302549"/>
                <a:gd name="connsiteX167" fmla="*/ 131432 w 302549"/>
                <a:gd name="connsiteY167" fmla="*/ 291104 h 302549"/>
                <a:gd name="connsiteX168" fmla="*/ 149160 w 302549"/>
                <a:gd name="connsiteY168" fmla="*/ 253223 h 302549"/>
                <a:gd name="connsiteX169" fmla="*/ 167198 w 302549"/>
                <a:gd name="connsiteY169" fmla="*/ 291664 h 302549"/>
                <a:gd name="connsiteX170" fmla="*/ 151275 w 302549"/>
                <a:gd name="connsiteY170" fmla="*/ 292659 h 302549"/>
                <a:gd name="connsiteX171" fmla="*/ 131432 w 302549"/>
                <a:gd name="connsiteY171" fmla="*/ 291104 h 302549"/>
                <a:gd name="connsiteX172" fmla="*/ 113643 w 302549"/>
                <a:gd name="connsiteY172" fmla="*/ 241840 h 302549"/>
                <a:gd name="connsiteX173" fmla="*/ 134791 w 302549"/>
                <a:gd name="connsiteY173" fmla="*/ 222620 h 302549"/>
                <a:gd name="connsiteX174" fmla="*/ 147169 w 302549"/>
                <a:gd name="connsiteY174" fmla="*/ 248931 h 302549"/>
                <a:gd name="connsiteX175" fmla="*/ 127700 w 302549"/>
                <a:gd name="connsiteY175" fmla="*/ 290544 h 302549"/>
                <a:gd name="connsiteX176" fmla="*/ 115757 w 302549"/>
                <a:gd name="connsiteY176" fmla="*/ 287994 h 302549"/>
                <a:gd name="connsiteX177" fmla="*/ 113643 w 302549"/>
                <a:gd name="connsiteY177" fmla="*/ 241840 h 302549"/>
                <a:gd name="connsiteX178" fmla="*/ 112336 w 302549"/>
                <a:gd name="connsiteY178" fmla="*/ 212730 h 302549"/>
                <a:gd name="connsiteX179" fmla="*/ 130997 w 302549"/>
                <a:gd name="connsiteY179" fmla="*/ 221189 h 302549"/>
                <a:gd name="connsiteX180" fmla="*/ 113394 w 302549"/>
                <a:gd name="connsiteY180" fmla="*/ 237175 h 302549"/>
                <a:gd name="connsiteX181" fmla="*/ 112336 w 302549"/>
                <a:gd name="connsiteY181" fmla="*/ 212730 h 302549"/>
                <a:gd name="connsiteX182" fmla="*/ 79494 w 302549"/>
                <a:gd name="connsiteY182" fmla="*/ 272941 h 302549"/>
                <a:gd name="connsiteX183" fmla="*/ 110159 w 302549"/>
                <a:gd name="connsiteY183" fmla="*/ 245075 h 302549"/>
                <a:gd name="connsiteX184" fmla="*/ 112025 w 302549"/>
                <a:gd name="connsiteY184" fmla="*/ 287061 h 302549"/>
                <a:gd name="connsiteX185" fmla="*/ 79494 w 302549"/>
                <a:gd name="connsiteY185" fmla="*/ 272941 h 302549"/>
                <a:gd name="connsiteX186" fmla="*/ 66494 w 302549"/>
                <a:gd name="connsiteY186" fmla="*/ 264233 h 302549"/>
                <a:gd name="connsiteX187" fmla="*/ 82044 w 302549"/>
                <a:gd name="connsiteY187" fmla="*/ 221189 h 302549"/>
                <a:gd name="connsiteX188" fmla="*/ 108729 w 302549"/>
                <a:gd name="connsiteY188" fmla="*/ 211548 h 302549"/>
                <a:gd name="connsiteX189" fmla="*/ 109973 w 302549"/>
                <a:gd name="connsiteY189" fmla="*/ 240347 h 302549"/>
                <a:gd name="connsiteX190" fmla="*/ 76259 w 302549"/>
                <a:gd name="connsiteY190" fmla="*/ 270951 h 302549"/>
                <a:gd name="connsiteX191" fmla="*/ 66494 w 302549"/>
                <a:gd name="connsiteY191" fmla="*/ 264233 h 302549"/>
                <a:gd name="connsiteX192" fmla="*/ 38876 w 302549"/>
                <a:gd name="connsiteY192" fmla="*/ 236802 h 302549"/>
                <a:gd name="connsiteX193" fmla="*/ 77566 w 302549"/>
                <a:gd name="connsiteY193" fmla="*/ 222744 h 302549"/>
                <a:gd name="connsiteX194" fmla="*/ 63384 w 302549"/>
                <a:gd name="connsiteY194" fmla="*/ 261931 h 302549"/>
                <a:gd name="connsiteX195" fmla="*/ 38876 w 302549"/>
                <a:gd name="connsiteY195" fmla="*/ 236802 h 302549"/>
                <a:gd name="connsiteX196" fmla="*/ 29732 w 302549"/>
                <a:gd name="connsiteY196" fmla="*/ 223242 h 302549"/>
                <a:gd name="connsiteX197" fmla="*/ 60522 w 302549"/>
                <a:gd name="connsiteY197" fmla="*/ 189591 h 302549"/>
                <a:gd name="connsiteX198" fmla="*/ 89073 w 302549"/>
                <a:gd name="connsiteY198" fmla="*/ 190959 h 302549"/>
                <a:gd name="connsiteX199" fmla="*/ 79183 w 302549"/>
                <a:gd name="connsiteY199" fmla="*/ 218328 h 302549"/>
                <a:gd name="connsiteX200" fmla="*/ 36575 w 302549"/>
                <a:gd name="connsiteY200" fmla="*/ 233754 h 302549"/>
                <a:gd name="connsiteX201" fmla="*/ 29732 w 302549"/>
                <a:gd name="connsiteY201" fmla="*/ 223242 h 302549"/>
                <a:gd name="connsiteX202" fmla="*/ 78499 w 302549"/>
                <a:gd name="connsiteY202" fmla="*/ 151275 h 302549"/>
                <a:gd name="connsiteX203" fmla="*/ 79245 w 302549"/>
                <a:gd name="connsiteY203" fmla="*/ 160978 h 302549"/>
                <a:gd name="connsiteX204" fmla="*/ 57101 w 302549"/>
                <a:gd name="connsiteY204" fmla="*/ 150590 h 302549"/>
                <a:gd name="connsiteX205" fmla="*/ 79432 w 302549"/>
                <a:gd name="connsiteY205" fmla="*/ 140078 h 302549"/>
                <a:gd name="connsiteX206" fmla="*/ 78499 w 302549"/>
                <a:gd name="connsiteY206" fmla="*/ 151275 h 302549"/>
                <a:gd name="connsiteX207" fmla="*/ 80489 w 302549"/>
                <a:gd name="connsiteY207" fmla="*/ 167882 h 302549"/>
                <a:gd name="connsiteX208" fmla="*/ 88140 w 302549"/>
                <a:gd name="connsiteY208" fmla="*/ 187352 h 302549"/>
                <a:gd name="connsiteX209" fmla="*/ 63757 w 302549"/>
                <a:gd name="connsiteY209" fmla="*/ 186170 h 302549"/>
                <a:gd name="connsiteX210" fmla="*/ 80489 w 302549"/>
                <a:gd name="connsiteY210" fmla="*/ 167882 h 302549"/>
                <a:gd name="connsiteX211" fmla="*/ 64628 w 302549"/>
                <a:gd name="connsiteY211" fmla="*/ 114949 h 302549"/>
                <a:gd name="connsiteX212" fmla="*/ 88948 w 302549"/>
                <a:gd name="connsiteY212" fmla="*/ 113891 h 302549"/>
                <a:gd name="connsiteX213" fmla="*/ 80924 w 302549"/>
                <a:gd name="connsiteY213" fmla="*/ 132925 h 302549"/>
                <a:gd name="connsiteX214" fmla="*/ 64628 w 302549"/>
                <a:gd name="connsiteY214" fmla="*/ 114949 h 302549"/>
                <a:gd name="connsiteX215" fmla="*/ 14742 w 302549"/>
                <a:gd name="connsiteY215" fmla="*/ 187476 h 302549"/>
                <a:gd name="connsiteX216" fmla="*/ 55795 w 302549"/>
                <a:gd name="connsiteY216" fmla="*/ 189404 h 302549"/>
                <a:gd name="connsiteX217" fmla="*/ 27742 w 302549"/>
                <a:gd name="connsiteY217" fmla="*/ 220007 h 302549"/>
                <a:gd name="connsiteX218" fmla="*/ 14742 w 302549"/>
                <a:gd name="connsiteY218" fmla="*/ 187476 h 302549"/>
                <a:gd name="connsiteX219" fmla="*/ 11570 w 302549"/>
                <a:gd name="connsiteY219" fmla="*/ 171988 h 302549"/>
                <a:gd name="connsiteX220" fmla="*/ 52747 w 302549"/>
                <a:gd name="connsiteY220" fmla="*/ 152643 h 302549"/>
                <a:gd name="connsiteX221" fmla="*/ 78436 w 302549"/>
                <a:gd name="connsiteY221" fmla="*/ 164648 h 302549"/>
                <a:gd name="connsiteX222" fmla="*/ 58967 w 302549"/>
                <a:gd name="connsiteY222" fmla="*/ 185921 h 302549"/>
                <a:gd name="connsiteX223" fmla="*/ 13747 w 302549"/>
                <a:gd name="connsiteY223" fmla="*/ 183806 h 302549"/>
                <a:gd name="connsiteX224" fmla="*/ 11570 w 302549"/>
                <a:gd name="connsiteY224" fmla="*/ 171988 h 302549"/>
                <a:gd name="connsiteX225" fmla="*/ 11196 w 302549"/>
                <a:gd name="connsiteY225" fmla="*/ 133174 h 302549"/>
                <a:gd name="connsiteX226" fmla="*/ 48517 w 302549"/>
                <a:gd name="connsiteY226" fmla="*/ 150653 h 302549"/>
                <a:gd name="connsiteX227" fmla="*/ 11010 w 302549"/>
                <a:gd name="connsiteY227" fmla="*/ 168256 h 302549"/>
                <a:gd name="connsiteX228" fmla="*/ 9890 w 302549"/>
                <a:gd name="connsiteY228" fmla="*/ 151275 h 302549"/>
                <a:gd name="connsiteX229" fmla="*/ 11196 w 302549"/>
                <a:gd name="connsiteY229" fmla="*/ 133174 h 302549"/>
                <a:gd name="connsiteX230" fmla="*/ 14244 w 302549"/>
                <a:gd name="connsiteY230" fmla="*/ 117188 h 302549"/>
                <a:gd name="connsiteX231" fmla="*/ 59900 w 302549"/>
                <a:gd name="connsiteY231" fmla="*/ 115135 h 302549"/>
                <a:gd name="connsiteX232" fmla="*/ 79121 w 302549"/>
                <a:gd name="connsiteY232" fmla="*/ 136284 h 302549"/>
                <a:gd name="connsiteX233" fmla="*/ 52809 w 302549"/>
                <a:gd name="connsiteY233" fmla="*/ 148600 h 302549"/>
                <a:gd name="connsiteX234" fmla="*/ 11756 w 302549"/>
                <a:gd name="connsiteY234" fmla="*/ 129380 h 302549"/>
                <a:gd name="connsiteX235" fmla="*/ 14244 w 302549"/>
                <a:gd name="connsiteY235" fmla="*/ 117188 h 302549"/>
                <a:gd name="connsiteX236" fmla="*/ 28737 w 302549"/>
                <a:gd name="connsiteY236" fmla="*/ 80924 h 302549"/>
                <a:gd name="connsiteX237" fmla="*/ 56666 w 302549"/>
                <a:gd name="connsiteY237" fmla="*/ 111652 h 302549"/>
                <a:gd name="connsiteX238" fmla="*/ 15115 w 302549"/>
                <a:gd name="connsiteY238" fmla="*/ 113518 h 302549"/>
                <a:gd name="connsiteX239" fmla="*/ 28737 w 302549"/>
                <a:gd name="connsiteY239" fmla="*/ 80924 h 302549"/>
                <a:gd name="connsiteX240" fmla="*/ 37259 w 302549"/>
                <a:gd name="connsiteY240" fmla="*/ 67924 h 302549"/>
                <a:gd name="connsiteX241" fmla="*/ 80551 w 302549"/>
                <a:gd name="connsiteY241" fmla="*/ 83537 h 302549"/>
                <a:gd name="connsiteX242" fmla="*/ 90193 w 302549"/>
                <a:gd name="connsiteY242" fmla="*/ 110159 h 302549"/>
                <a:gd name="connsiteX243" fmla="*/ 61393 w 302549"/>
                <a:gd name="connsiteY243" fmla="*/ 111403 h 302549"/>
                <a:gd name="connsiteX244" fmla="*/ 30728 w 302549"/>
                <a:gd name="connsiteY244" fmla="*/ 77690 h 302549"/>
                <a:gd name="connsiteX245" fmla="*/ 37259 w 302549"/>
                <a:gd name="connsiteY245" fmla="*/ 67924 h 302549"/>
                <a:gd name="connsiteX246" fmla="*/ 39560 w 302549"/>
                <a:gd name="connsiteY246" fmla="*/ 64876 h 302549"/>
                <a:gd name="connsiteX247" fmla="*/ 64690 w 302549"/>
                <a:gd name="connsiteY247" fmla="*/ 39685 h 302549"/>
                <a:gd name="connsiteX248" fmla="*/ 78996 w 302549"/>
                <a:gd name="connsiteY248" fmla="*/ 79058 h 302549"/>
                <a:gd name="connsiteX249" fmla="*/ 39560 w 302549"/>
                <a:gd name="connsiteY249" fmla="*/ 64876 h 30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</a:cxnLst>
              <a:rect l="l" t="t" r="r" b="b"/>
              <a:pathLst>
                <a:path w="302549" h="302549">
                  <a:moveTo>
                    <a:pt x="0" y="151275"/>
                  </a:moveTo>
                  <a:cubicBezTo>
                    <a:pt x="0" y="234687"/>
                    <a:pt x="67862" y="302549"/>
                    <a:pt x="151275" y="302549"/>
                  </a:cubicBezTo>
                  <a:cubicBezTo>
                    <a:pt x="234687" y="302549"/>
                    <a:pt x="302549" y="234687"/>
                    <a:pt x="302549" y="151275"/>
                  </a:cubicBezTo>
                  <a:cubicBezTo>
                    <a:pt x="302549" y="67862"/>
                    <a:pt x="234687" y="0"/>
                    <a:pt x="151275" y="0"/>
                  </a:cubicBezTo>
                  <a:cubicBezTo>
                    <a:pt x="67862" y="0"/>
                    <a:pt x="0" y="67924"/>
                    <a:pt x="0" y="151275"/>
                  </a:cubicBezTo>
                  <a:close/>
                  <a:moveTo>
                    <a:pt x="77814" y="30665"/>
                  </a:moveTo>
                  <a:lnTo>
                    <a:pt x="112088" y="62015"/>
                  </a:lnTo>
                  <a:lnTo>
                    <a:pt x="110719" y="90566"/>
                  </a:lnTo>
                  <a:lnTo>
                    <a:pt x="83350" y="80676"/>
                  </a:lnTo>
                  <a:lnTo>
                    <a:pt x="67675" y="37383"/>
                  </a:lnTo>
                  <a:cubicBezTo>
                    <a:pt x="71034" y="35020"/>
                    <a:pt x="74331" y="32780"/>
                    <a:pt x="77814" y="30665"/>
                  </a:cubicBezTo>
                  <a:close/>
                  <a:moveTo>
                    <a:pt x="85030" y="85154"/>
                  </a:moveTo>
                  <a:lnTo>
                    <a:pt x="107547" y="93303"/>
                  </a:lnTo>
                  <a:cubicBezTo>
                    <a:pt x="102135" y="97408"/>
                    <a:pt x="97284" y="102197"/>
                    <a:pt x="93178" y="107671"/>
                  </a:cubicBezTo>
                  <a:lnTo>
                    <a:pt x="85030" y="85154"/>
                  </a:lnTo>
                  <a:close/>
                  <a:moveTo>
                    <a:pt x="106365" y="208500"/>
                  </a:moveTo>
                  <a:lnTo>
                    <a:pt x="83599" y="216711"/>
                  </a:lnTo>
                  <a:lnTo>
                    <a:pt x="91996" y="193447"/>
                  </a:lnTo>
                  <a:cubicBezTo>
                    <a:pt x="96039" y="199108"/>
                    <a:pt x="100891" y="204208"/>
                    <a:pt x="106365" y="208500"/>
                  </a:cubicBezTo>
                  <a:close/>
                  <a:moveTo>
                    <a:pt x="110719" y="151275"/>
                  </a:moveTo>
                  <a:cubicBezTo>
                    <a:pt x="110719" y="128882"/>
                    <a:pt x="128882" y="110719"/>
                    <a:pt x="151275" y="110719"/>
                  </a:cubicBezTo>
                  <a:cubicBezTo>
                    <a:pt x="173667" y="110719"/>
                    <a:pt x="191830" y="128882"/>
                    <a:pt x="191830" y="151275"/>
                  </a:cubicBezTo>
                  <a:cubicBezTo>
                    <a:pt x="191830" y="173667"/>
                    <a:pt x="173667" y="191830"/>
                    <a:pt x="151275" y="191830"/>
                  </a:cubicBezTo>
                  <a:cubicBezTo>
                    <a:pt x="128882" y="191830"/>
                    <a:pt x="110719" y="173667"/>
                    <a:pt x="110719" y="151275"/>
                  </a:cubicBezTo>
                  <a:close/>
                  <a:moveTo>
                    <a:pt x="151275" y="224051"/>
                  </a:moveTo>
                  <a:cubicBezTo>
                    <a:pt x="153887" y="224051"/>
                    <a:pt x="156437" y="223926"/>
                    <a:pt x="158988" y="223615"/>
                  </a:cubicBezTo>
                  <a:lnTo>
                    <a:pt x="149160" y="244639"/>
                  </a:lnTo>
                  <a:lnTo>
                    <a:pt x="138959" y="222931"/>
                  </a:lnTo>
                  <a:cubicBezTo>
                    <a:pt x="142940" y="223615"/>
                    <a:pt x="147045" y="224051"/>
                    <a:pt x="151275" y="224051"/>
                  </a:cubicBezTo>
                  <a:close/>
                  <a:moveTo>
                    <a:pt x="151275" y="78561"/>
                  </a:moveTo>
                  <a:cubicBezTo>
                    <a:pt x="147916" y="78561"/>
                    <a:pt x="144681" y="78872"/>
                    <a:pt x="141447" y="79307"/>
                  </a:cubicBezTo>
                  <a:lnTo>
                    <a:pt x="151150" y="58594"/>
                  </a:lnTo>
                  <a:lnTo>
                    <a:pt x="160854" y="79245"/>
                  </a:lnTo>
                  <a:cubicBezTo>
                    <a:pt x="157681" y="78810"/>
                    <a:pt x="154509" y="78561"/>
                    <a:pt x="151275" y="78561"/>
                  </a:cubicBezTo>
                  <a:close/>
                  <a:moveTo>
                    <a:pt x="114327" y="14991"/>
                  </a:moveTo>
                  <a:lnTo>
                    <a:pt x="112336" y="57350"/>
                  </a:lnTo>
                  <a:lnTo>
                    <a:pt x="81049" y="28737"/>
                  </a:lnTo>
                  <a:cubicBezTo>
                    <a:pt x="91374" y="22766"/>
                    <a:pt x="102571" y="18163"/>
                    <a:pt x="114327" y="14991"/>
                  </a:cubicBezTo>
                  <a:close/>
                  <a:moveTo>
                    <a:pt x="115571" y="65250"/>
                  </a:moveTo>
                  <a:lnTo>
                    <a:pt x="132801" y="80987"/>
                  </a:lnTo>
                  <a:cubicBezTo>
                    <a:pt x="126270" y="82666"/>
                    <a:pt x="120112" y="85279"/>
                    <a:pt x="114513" y="88575"/>
                  </a:cubicBezTo>
                  <a:lnTo>
                    <a:pt x="115571" y="65250"/>
                  </a:lnTo>
                  <a:close/>
                  <a:moveTo>
                    <a:pt x="129193" y="11818"/>
                  </a:moveTo>
                  <a:lnTo>
                    <a:pt x="149098" y="54302"/>
                  </a:lnTo>
                  <a:lnTo>
                    <a:pt x="137093" y="79929"/>
                  </a:lnTo>
                  <a:cubicBezTo>
                    <a:pt x="137030" y="79929"/>
                    <a:pt x="137030" y="79929"/>
                    <a:pt x="137030" y="79929"/>
                  </a:cubicBezTo>
                  <a:lnTo>
                    <a:pt x="115820" y="60522"/>
                  </a:lnTo>
                  <a:lnTo>
                    <a:pt x="117997" y="14058"/>
                  </a:lnTo>
                  <a:cubicBezTo>
                    <a:pt x="121667" y="13125"/>
                    <a:pt x="125399" y="12440"/>
                    <a:pt x="129193" y="11818"/>
                  </a:cubicBezTo>
                  <a:close/>
                  <a:moveTo>
                    <a:pt x="169251" y="11196"/>
                  </a:moveTo>
                  <a:lnTo>
                    <a:pt x="151088" y="50010"/>
                  </a:lnTo>
                  <a:lnTo>
                    <a:pt x="132863" y="11258"/>
                  </a:lnTo>
                  <a:cubicBezTo>
                    <a:pt x="138896" y="10512"/>
                    <a:pt x="144992" y="9952"/>
                    <a:pt x="151212" y="9952"/>
                  </a:cubicBezTo>
                  <a:cubicBezTo>
                    <a:pt x="157370" y="9952"/>
                    <a:pt x="163342" y="10450"/>
                    <a:pt x="169251" y="11196"/>
                  </a:cubicBezTo>
                  <a:close/>
                  <a:moveTo>
                    <a:pt x="186605" y="61393"/>
                  </a:moveTo>
                  <a:lnTo>
                    <a:pt x="166079" y="80054"/>
                  </a:lnTo>
                  <a:cubicBezTo>
                    <a:pt x="165768" y="79991"/>
                    <a:pt x="165394" y="79929"/>
                    <a:pt x="165083" y="79867"/>
                  </a:cubicBezTo>
                  <a:lnTo>
                    <a:pt x="153078" y="54302"/>
                  </a:lnTo>
                  <a:lnTo>
                    <a:pt x="172983" y="11756"/>
                  </a:lnTo>
                  <a:cubicBezTo>
                    <a:pt x="176840" y="12378"/>
                    <a:pt x="180696" y="13125"/>
                    <a:pt x="184490" y="13995"/>
                  </a:cubicBezTo>
                  <a:lnTo>
                    <a:pt x="186605" y="61393"/>
                  </a:lnTo>
                  <a:close/>
                  <a:moveTo>
                    <a:pt x="187787" y="88451"/>
                  </a:moveTo>
                  <a:cubicBezTo>
                    <a:pt x="182375" y="85279"/>
                    <a:pt x="176466" y="82853"/>
                    <a:pt x="170308" y="81173"/>
                  </a:cubicBezTo>
                  <a:lnTo>
                    <a:pt x="186792" y="66120"/>
                  </a:lnTo>
                  <a:lnTo>
                    <a:pt x="187787" y="88451"/>
                  </a:lnTo>
                  <a:close/>
                  <a:moveTo>
                    <a:pt x="222122" y="29110"/>
                  </a:moveTo>
                  <a:lnTo>
                    <a:pt x="190088" y="58221"/>
                  </a:lnTo>
                  <a:lnTo>
                    <a:pt x="188222" y="14928"/>
                  </a:lnTo>
                  <a:cubicBezTo>
                    <a:pt x="200227" y="18225"/>
                    <a:pt x="211548" y="23015"/>
                    <a:pt x="222122" y="29110"/>
                  </a:cubicBezTo>
                  <a:close/>
                  <a:moveTo>
                    <a:pt x="234438" y="37197"/>
                  </a:moveTo>
                  <a:lnTo>
                    <a:pt x="218204" y="82106"/>
                  </a:lnTo>
                  <a:lnTo>
                    <a:pt x="192514" y="91374"/>
                  </a:lnTo>
                  <a:cubicBezTo>
                    <a:pt x="192141" y="91126"/>
                    <a:pt x="191830" y="90939"/>
                    <a:pt x="191519" y="90690"/>
                  </a:cubicBezTo>
                  <a:lnTo>
                    <a:pt x="190275" y="62948"/>
                  </a:lnTo>
                  <a:lnTo>
                    <a:pt x="225295" y="31039"/>
                  </a:lnTo>
                  <a:cubicBezTo>
                    <a:pt x="228467" y="33029"/>
                    <a:pt x="231515" y="35020"/>
                    <a:pt x="234438" y="37197"/>
                  </a:cubicBezTo>
                  <a:close/>
                  <a:moveTo>
                    <a:pt x="215218" y="218141"/>
                  </a:moveTo>
                  <a:lnTo>
                    <a:pt x="193696" y="210366"/>
                  </a:lnTo>
                  <a:cubicBezTo>
                    <a:pt x="198921" y="206634"/>
                    <a:pt x="203648" y="202218"/>
                    <a:pt x="207692" y="197304"/>
                  </a:cubicBezTo>
                  <a:lnTo>
                    <a:pt x="215218" y="218141"/>
                  </a:lnTo>
                  <a:close/>
                  <a:moveTo>
                    <a:pt x="195998" y="93987"/>
                  </a:moveTo>
                  <a:lnTo>
                    <a:pt x="216586" y="86523"/>
                  </a:lnTo>
                  <a:lnTo>
                    <a:pt x="209060" y="107298"/>
                  </a:lnTo>
                  <a:cubicBezTo>
                    <a:pt x="205328" y="102322"/>
                    <a:pt x="200912" y="97843"/>
                    <a:pt x="195998" y="93987"/>
                  </a:cubicBezTo>
                  <a:close/>
                  <a:moveTo>
                    <a:pt x="263549" y="65685"/>
                  </a:moveTo>
                  <a:lnTo>
                    <a:pt x="222620" y="80489"/>
                  </a:lnTo>
                  <a:lnTo>
                    <a:pt x="237424" y="39436"/>
                  </a:lnTo>
                  <a:cubicBezTo>
                    <a:pt x="247252" y="47024"/>
                    <a:pt x="256022" y="55857"/>
                    <a:pt x="263549" y="65685"/>
                  </a:cubicBezTo>
                  <a:close/>
                  <a:moveTo>
                    <a:pt x="272133" y="78250"/>
                  </a:moveTo>
                  <a:lnTo>
                    <a:pt x="239725" y="113642"/>
                  </a:lnTo>
                  <a:lnTo>
                    <a:pt x="212668" y="112336"/>
                  </a:lnTo>
                  <a:cubicBezTo>
                    <a:pt x="212357" y="111839"/>
                    <a:pt x="212046" y="111279"/>
                    <a:pt x="211735" y="110781"/>
                  </a:cubicBezTo>
                  <a:lnTo>
                    <a:pt x="221065" y="84905"/>
                  </a:lnTo>
                  <a:lnTo>
                    <a:pt x="265850" y="68671"/>
                  </a:lnTo>
                  <a:cubicBezTo>
                    <a:pt x="268027" y="71781"/>
                    <a:pt x="270142" y="74953"/>
                    <a:pt x="272133" y="78250"/>
                  </a:cubicBezTo>
                  <a:close/>
                  <a:moveTo>
                    <a:pt x="235620" y="188347"/>
                  </a:moveTo>
                  <a:lnTo>
                    <a:pt x="213228" y="189342"/>
                  </a:lnTo>
                  <a:cubicBezTo>
                    <a:pt x="216462" y="184055"/>
                    <a:pt x="219137" y="178332"/>
                    <a:pt x="220941" y="172237"/>
                  </a:cubicBezTo>
                  <a:lnTo>
                    <a:pt x="235620" y="188347"/>
                  </a:lnTo>
                  <a:close/>
                  <a:moveTo>
                    <a:pt x="214907" y="116131"/>
                  </a:moveTo>
                  <a:lnTo>
                    <a:pt x="236491" y="117126"/>
                  </a:lnTo>
                  <a:lnTo>
                    <a:pt x="221687" y="133360"/>
                  </a:lnTo>
                  <a:cubicBezTo>
                    <a:pt x="220132" y="127265"/>
                    <a:pt x="217893" y="121480"/>
                    <a:pt x="214907" y="116131"/>
                  </a:cubicBezTo>
                  <a:close/>
                  <a:moveTo>
                    <a:pt x="287994" y="115882"/>
                  </a:moveTo>
                  <a:lnTo>
                    <a:pt x="244453" y="113829"/>
                  </a:lnTo>
                  <a:lnTo>
                    <a:pt x="274123" y="81422"/>
                  </a:lnTo>
                  <a:cubicBezTo>
                    <a:pt x="280157" y="92183"/>
                    <a:pt x="284822" y="103690"/>
                    <a:pt x="287994" y="115882"/>
                  </a:cubicBezTo>
                  <a:close/>
                  <a:moveTo>
                    <a:pt x="290917" y="130250"/>
                  </a:moveTo>
                  <a:lnTo>
                    <a:pt x="247438" y="150653"/>
                  </a:lnTo>
                  <a:lnTo>
                    <a:pt x="222931" y="139207"/>
                  </a:lnTo>
                  <a:cubicBezTo>
                    <a:pt x="222869" y="138710"/>
                    <a:pt x="222807" y="138150"/>
                    <a:pt x="222682" y="137652"/>
                  </a:cubicBezTo>
                  <a:lnTo>
                    <a:pt x="241218" y="117375"/>
                  </a:lnTo>
                  <a:lnTo>
                    <a:pt x="288927" y="119614"/>
                  </a:lnTo>
                  <a:cubicBezTo>
                    <a:pt x="289736" y="123097"/>
                    <a:pt x="290358" y="126643"/>
                    <a:pt x="290917" y="130250"/>
                  </a:cubicBezTo>
                  <a:close/>
                  <a:moveTo>
                    <a:pt x="223988" y="151275"/>
                  </a:moveTo>
                  <a:cubicBezTo>
                    <a:pt x="223988" y="148662"/>
                    <a:pt x="223802" y="146050"/>
                    <a:pt x="223553" y="143437"/>
                  </a:cubicBezTo>
                  <a:lnTo>
                    <a:pt x="243147" y="152581"/>
                  </a:lnTo>
                  <a:lnTo>
                    <a:pt x="223180" y="161973"/>
                  </a:lnTo>
                  <a:cubicBezTo>
                    <a:pt x="223677" y="158552"/>
                    <a:pt x="223988" y="154944"/>
                    <a:pt x="223988" y="151275"/>
                  </a:cubicBezTo>
                  <a:close/>
                  <a:moveTo>
                    <a:pt x="291104" y="171055"/>
                  </a:moveTo>
                  <a:lnTo>
                    <a:pt x="251730" y="152643"/>
                  </a:lnTo>
                  <a:lnTo>
                    <a:pt x="291477" y="133982"/>
                  </a:lnTo>
                  <a:cubicBezTo>
                    <a:pt x="292224" y="139643"/>
                    <a:pt x="292659" y="145428"/>
                    <a:pt x="292659" y="151337"/>
                  </a:cubicBezTo>
                  <a:cubicBezTo>
                    <a:pt x="292659" y="157992"/>
                    <a:pt x="291975" y="164586"/>
                    <a:pt x="291104" y="171055"/>
                  </a:cubicBezTo>
                  <a:close/>
                  <a:moveTo>
                    <a:pt x="288181" y="185983"/>
                  </a:moveTo>
                  <a:lnTo>
                    <a:pt x="240347" y="188098"/>
                  </a:lnTo>
                  <a:lnTo>
                    <a:pt x="221998" y="167945"/>
                  </a:lnTo>
                  <a:cubicBezTo>
                    <a:pt x="222122" y="167385"/>
                    <a:pt x="222309" y="166887"/>
                    <a:pt x="222433" y="166327"/>
                  </a:cubicBezTo>
                  <a:lnTo>
                    <a:pt x="247438" y="154571"/>
                  </a:lnTo>
                  <a:lnTo>
                    <a:pt x="290544" y="174725"/>
                  </a:lnTo>
                  <a:cubicBezTo>
                    <a:pt x="289860" y="178581"/>
                    <a:pt x="289114" y="182313"/>
                    <a:pt x="288181" y="185983"/>
                  </a:cubicBezTo>
                  <a:close/>
                  <a:moveTo>
                    <a:pt x="272568" y="223553"/>
                  </a:moveTo>
                  <a:lnTo>
                    <a:pt x="243520" y="191581"/>
                  </a:lnTo>
                  <a:lnTo>
                    <a:pt x="287185" y="189653"/>
                  </a:lnTo>
                  <a:cubicBezTo>
                    <a:pt x="283826" y="201720"/>
                    <a:pt x="278850" y="213041"/>
                    <a:pt x="272568" y="223553"/>
                  </a:cubicBezTo>
                  <a:close/>
                  <a:moveTo>
                    <a:pt x="264357" y="235869"/>
                  </a:moveTo>
                  <a:lnTo>
                    <a:pt x="219697" y="219759"/>
                  </a:lnTo>
                  <a:lnTo>
                    <a:pt x="210304" y="193821"/>
                  </a:lnTo>
                  <a:cubicBezTo>
                    <a:pt x="210491" y="193572"/>
                    <a:pt x="210677" y="193385"/>
                    <a:pt x="210864" y="193136"/>
                  </a:cubicBezTo>
                  <a:lnTo>
                    <a:pt x="238855" y="191892"/>
                  </a:lnTo>
                  <a:lnTo>
                    <a:pt x="270702" y="226850"/>
                  </a:lnTo>
                  <a:cubicBezTo>
                    <a:pt x="268649" y="229898"/>
                    <a:pt x="266534" y="232945"/>
                    <a:pt x="264357" y="235869"/>
                  </a:cubicBezTo>
                  <a:close/>
                  <a:moveTo>
                    <a:pt x="235807" y="264357"/>
                  </a:moveTo>
                  <a:lnTo>
                    <a:pt x="221252" y="224113"/>
                  </a:lnTo>
                  <a:lnTo>
                    <a:pt x="262056" y="238855"/>
                  </a:lnTo>
                  <a:cubicBezTo>
                    <a:pt x="254467" y="248496"/>
                    <a:pt x="245635" y="257018"/>
                    <a:pt x="235807" y="264357"/>
                  </a:cubicBezTo>
                  <a:close/>
                  <a:moveTo>
                    <a:pt x="222869" y="273066"/>
                  </a:moveTo>
                  <a:lnTo>
                    <a:pt x="188098" y="241280"/>
                  </a:lnTo>
                  <a:lnTo>
                    <a:pt x="189404" y="213228"/>
                  </a:lnTo>
                  <a:cubicBezTo>
                    <a:pt x="189591" y="213103"/>
                    <a:pt x="189715" y="213041"/>
                    <a:pt x="189902" y="212917"/>
                  </a:cubicBezTo>
                  <a:lnTo>
                    <a:pt x="216773" y="222620"/>
                  </a:lnTo>
                  <a:lnTo>
                    <a:pt x="232759" y="266721"/>
                  </a:lnTo>
                  <a:cubicBezTo>
                    <a:pt x="229587" y="268960"/>
                    <a:pt x="226228" y="271013"/>
                    <a:pt x="222869" y="273066"/>
                  </a:cubicBezTo>
                  <a:close/>
                  <a:moveTo>
                    <a:pt x="185921" y="288181"/>
                  </a:moveTo>
                  <a:lnTo>
                    <a:pt x="187911" y="245946"/>
                  </a:lnTo>
                  <a:lnTo>
                    <a:pt x="219697" y="274994"/>
                  </a:lnTo>
                  <a:cubicBezTo>
                    <a:pt x="209184" y="280779"/>
                    <a:pt x="197801" y="285195"/>
                    <a:pt x="185921" y="288181"/>
                  </a:cubicBezTo>
                  <a:close/>
                  <a:moveTo>
                    <a:pt x="184677" y="238046"/>
                  </a:moveTo>
                  <a:lnTo>
                    <a:pt x="167385" y="222247"/>
                  </a:lnTo>
                  <a:cubicBezTo>
                    <a:pt x="173854" y="220754"/>
                    <a:pt x="180074" y="218515"/>
                    <a:pt x="185734" y="215405"/>
                  </a:cubicBezTo>
                  <a:lnTo>
                    <a:pt x="184677" y="238046"/>
                  </a:lnTo>
                  <a:close/>
                  <a:moveTo>
                    <a:pt x="170930" y="291104"/>
                  </a:moveTo>
                  <a:lnTo>
                    <a:pt x="151150" y="248931"/>
                  </a:lnTo>
                  <a:lnTo>
                    <a:pt x="163155" y="223242"/>
                  </a:lnTo>
                  <a:lnTo>
                    <a:pt x="184428" y="242711"/>
                  </a:lnTo>
                  <a:lnTo>
                    <a:pt x="182251" y="289114"/>
                  </a:lnTo>
                  <a:cubicBezTo>
                    <a:pt x="178519" y="289984"/>
                    <a:pt x="174725" y="290607"/>
                    <a:pt x="170930" y="291104"/>
                  </a:cubicBezTo>
                  <a:close/>
                  <a:moveTo>
                    <a:pt x="131432" y="291104"/>
                  </a:moveTo>
                  <a:lnTo>
                    <a:pt x="149160" y="253223"/>
                  </a:lnTo>
                  <a:lnTo>
                    <a:pt x="167198" y="291664"/>
                  </a:lnTo>
                  <a:cubicBezTo>
                    <a:pt x="161973" y="292224"/>
                    <a:pt x="156624" y="292659"/>
                    <a:pt x="151275" y="292659"/>
                  </a:cubicBezTo>
                  <a:cubicBezTo>
                    <a:pt x="144495" y="292659"/>
                    <a:pt x="137901" y="292037"/>
                    <a:pt x="131432" y="291104"/>
                  </a:cubicBezTo>
                  <a:close/>
                  <a:moveTo>
                    <a:pt x="113643" y="241840"/>
                  </a:moveTo>
                  <a:lnTo>
                    <a:pt x="134791" y="222620"/>
                  </a:lnTo>
                  <a:lnTo>
                    <a:pt x="147169" y="248931"/>
                  </a:lnTo>
                  <a:lnTo>
                    <a:pt x="127700" y="290544"/>
                  </a:lnTo>
                  <a:cubicBezTo>
                    <a:pt x="123657" y="289860"/>
                    <a:pt x="119676" y="288989"/>
                    <a:pt x="115757" y="287994"/>
                  </a:cubicBezTo>
                  <a:lnTo>
                    <a:pt x="113643" y="241840"/>
                  </a:lnTo>
                  <a:close/>
                  <a:moveTo>
                    <a:pt x="112336" y="212730"/>
                  </a:moveTo>
                  <a:cubicBezTo>
                    <a:pt x="118059" y="216338"/>
                    <a:pt x="124341" y="219261"/>
                    <a:pt x="130997" y="221189"/>
                  </a:cubicBezTo>
                  <a:lnTo>
                    <a:pt x="113394" y="237175"/>
                  </a:lnTo>
                  <a:lnTo>
                    <a:pt x="112336" y="212730"/>
                  </a:lnTo>
                  <a:close/>
                  <a:moveTo>
                    <a:pt x="79494" y="272941"/>
                  </a:moveTo>
                  <a:lnTo>
                    <a:pt x="110159" y="245075"/>
                  </a:lnTo>
                  <a:lnTo>
                    <a:pt x="112025" y="287061"/>
                  </a:lnTo>
                  <a:cubicBezTo>
                    <a:pt x="100456" y="283702"/>
                    <a:pt x="89633" y="278913"/>
                    <a:pt x="79494" y="272941"/>
                  </a:cubicBezTo>
                  <a:close/>
                  <a:moveTo>
                    <a:pt x="66494" y="264233"/>
                  </a:moveTo>
                  <a:lnTo>
                    <a:pt x="82044" y="221189"/>
                  </a:lnTo>
                  <a:lnTo>
                    <a:pt x="108729" y="211548"/>
                  </a:lnTo>
                  <a:lnTo>
                    <a:pt x="109973" y="240347"/>
                  </a:lnTo>
                  <a:lnTo>
                    <a:pt x="76259" y="270951"/>
                  </a:lnTo>
                  <a:cubicBezTo>
                    <a:pt x="72900" y="268836"/>
                    <a:pt x="69666" y="266597"/>
                    <a:pt x="66494" y="264233"/>
                  </a:cubicBezTo>
                  <a:close/>
                  <a:moveTo>
                    <a:pt x="38876" y="236802"/>
                  </a:moveTo>
                  <a:lnTo>
                    <a:pt x="77566" y="222744"/>
                  </a:lnTo>
                  <a:lnTo>
                    <a:pt x="63384" y="261931"/>
                  </a:lnTo>
                  <a:cubicBezTo>
                    <a:pt x="54240" y="254654"/>
                    <a:pt x="46029" y="246194"/>
                    <a:pt x="38876" y="236802"/>
                  </a:cubicBezTo>
                  <a:close/>
                  <a:moveTo>
                    <a:pt x="29732" y="223242"/>
                  </a:moveTo>
                  <a:lnTo>
                    <a:pt x="60522" y="189591"/>
                  </a:lnTo>
                  <a:lnTo>
                    <a:pt x="89073" y="190959"/>
                  </a:lnTo>
                  <a:lnTo>
                    <a:pt x="79183" y="218328"/>
                  </a:lnTo>
                  <a:lnTo>
                    <a:pt x="36575" y="233754"/>
                  </a:lnTo>
                  <a:cubicBezTo>
                    <a:pt x="34149" y="230395"/>
                    <a:pt x="31909" y="226850"/>
                    <a:pt x="29732" y="223242"/>
                  </a:cubicBezTo>
                  <a:close/>
                  <a:moveTo>
                    <a:pt x="78499" y="151275"/>
                  </a:moveTo>
                  <a:cubicBezTo>
                    <a:pt x="78499" y="154571"/>
                    <a:pt x="78810" y="157806"/>
                    <a:pt x="79245" y="160978"/>
                  </a:cubicBezTo>
                  <a:lnTo>
                    <a:pt x="57101" y="150590"/>
                  </a:lnTo>
                  <a:lnTo>
                    <a:pt x="79432" y="140078"/>
                  </a:lnTo>
                  <a:cubicBezTo>
                    <a:pt x="78872" y="143810"/>
                    <a:pt x="78499" y="147480"/>
                    <a:pt x="78499" y="151275"/>
                  </a:cubicBezTo>
                  <a:close/>
                  <a:moveTo>
                    <a:pt x="80489" y="167882"/>
                  </a:moveTo>
                  <a:cubicBezTo>
                    <a:pt x="82106" y="174787"/>
                    <a:pt x="84657" y="181318"/>
                    <a:pt x="88140" y="187352"/>
                  </a:cubicBezTo>
                  <a:lnTo>
                    <a:pt x="63757" y="186170"/>
                  </a:lnTo>
                  <a:lnTo>
                    <a:pt x="80489" y="167882"/>
                  </a:lnTo>
                  <a:close/>
                  <a:moveTo>
                    <a:pt x="64628" y="114949"/>
                  </a:moveTo>
                  <a:lnTo>
                    <a:pt x="88948" y="113891"/>
                  </a:lnTo>
                  <a:cubicBezTo>
                    <a:pt x="85403" y="119738"/>
                    <a:pt x="82728" y="126145"/>
                    <a:pt x="80924" y="132925"/>
                  </a:cubicBezTo>
                  <a:lnTo>
                    <a:pt x="64628" y="114949"/>
                  </a:lnTo>
                  <a:close/>
                  <a:moveTo>
                    <a:pt x="14742" y="187476"/>
                  </a:moveTo>
                  <a:lnTo>
                    <a:pt x="55795" y="189404"/>
                  </a:lnTo>
                  <a:lnTo>
                    <a:pt x="27742" y="220007"/>
                  </a:lnTo>
                  <a:cubicBezTo>
                    <a:pt x="22144" y="209869"/>
                    <a:pt x="17790" y="198983"/>
                    <a:pt x="14742" y="187476"/>
                  </a:cubicBezTo>
                  <a:close/>
                  <a:moveTo>
                    <a:pt x="11570" y="171988"/>
                  </a:moveTo>
                  <a:lnTo>
                    <a:pt x="52747" y="152643"/>
                  </a:lnTo>
                  <a:lnTo>
                    <a:pt x="78436" y="164648"/>
                  </a:lnTo>
                  <a:lnTo>
                    <a:pt x="58967" y="185921"/>
                  </a:lnTo>
                  <a:lnTo>
                    <a:pt x="13747" y="183806"/>
                  </a:lnTo>
                  <a:cubicBezTo>
                    <a:pt x="12876" y="179950"/>
                    <a:pt x="12192" y="175969"/>
                    <a:pt x="11570" y="171988"/>
                  </a:cubicBezTo>
                  <a:close/>
                  <a:moveTo>
                    <a:pt x="11196" y="133174"/>
                  </a:moveTo>
                  <a:lnTo>
                    <a:pt x="48517" y="150653"/>
                  </a:lnTo>
                  <a:lnTo>
                    <a:pt x="11010" y="168256"/>
                  </a:lnTo>
                  <a:cubicBezTo>
                    <a:pt x="10325" y="162657"/>
                    <a:pt x="9890" y="157059"/>
                    <a:pt x="9890" y="151275"/>
                  </a:cubicBezTo>
                  <a:cubicBezTo>
                    <a:pt x="9890" y="145117"/>
                    <a:pt x="10388" y="139145"/>
                    <a:pt x="11196" y="133174"/>
                  </a:cubicBezTo>
                  <a:close/>
                  <a:moveTo>
                    <a:pt x="14244" y="117188"/>
                  </a:moveTo>
                  <a:lnTo>
                    <a:pt x="59900" y="115135"/>
                  </a:lnTo>
                  <a:lnTo>
                    <a:pt x="79121" y="136284"/>
                  </a:lnTo>
                  <a:lnTo>
                    <a:pt x="52809" y="148600"/>
                  </a:lnTo>
                  <a:lnTo>
                    <a:pt x="11756" y="129380"/>
                  </a:lnTo>
                  <a:cubicBezTo>
                    <a:pt x="12378" y="125274"/>
                    <a:pt x="13187" y="121169"/>
                    <a:pt x="14244" y="117188"/>
                  </a:cubicBezTo>
                  <a:close/>
                  <a:moveTo>
                    <a:pt x="28737" y="80924"/>
                  </a:moveTo>
                  <a:lnTo>
                    <a:pt x="56666" y="111652"/>
                  </a:lnTo>
                  <a:lnTo>
                    <a:pt x="15115" y="113518"/>
                  </a:lnTo>
                  <a:cubicBezTo>
                    <a:pt x="18349" y="102011"/>
                    <a:pt x="22952" y="91063"/>
                    <a:pt x="28737" y="80924"/>
                  </a:cubicBezTo>
                  <a:close/>
                  <a:moveTo>
                    <a:pt x="37259" y="67924"/>
                  </a:moveTo>
                  <a:lnTo>
                    <a:pt x="80551" y="83537"/>
                  </a:lnTo>
                  <a:lnTo>
                    <a:pt x="90193" y="110159"/>
                  </a:lnTo>
                  <a:lnTo>
                    <a:pt x="61393" y="111403"/>
                  </a:lnTo>
                  <a:lnTo>
                    <a:pt x="30728" y="77690"/>
                  </a:lnTo>
                  <a:cubicBezTo>
                    <a:pt x="32780" y="74331"/>
                    <a:pt x="34957" y="71097"/>
                    <a:pt x="37259" y="67924"/>
                  </a:cubicBezTo>
                  <a:close/>
                  <a:moveTo>
                    <a:pt x="39560" y="64876"/>
                  </a:moveTo>
                  <a:cubicBezTo>
                    <a:pt x="46838" y="55484"/>
                    <a:pt x="55297" y="47024"/>
                    <a:pt x="64690" y="39685"/>
                  </a:cubicBezTo>
                  <a:lnTo>
                    <a:pt x="78996" y="79058"/>
                  </a:lnTo>
                  <a:lnTo>
                    <a:pt x="39560" y="64876"/>
                  </a:lnTo>
                  <a:close/>
                </a:path>
              </a:pathLst>
            </a:custGeom>
            <a:solidFill>
              <a:srgbClr val="372D2A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F95EB27-77FA-56CA-45BF-2E4FC726206A}"/>
                </a:ext>
              </a:extLst>
            </p:cNvPr>
            <p:cNvSpPr/>
            <p:nvPr/>
          </p:nvSpPr>
          <p:spPr>
            <a:xfrm>
              <a:off x="-653429" y="3541543"/>
              <a:ext cx="362263" cy="362262"/>
            </a:xfrm>
            <a:custGeom>
              <a:avLst/>
              <a:gdLst>
                <a:gd name="connsiteX0" fmla="*/ 0 w 362263"/>
                <a:gd name="connsiteY0" fmla="*/ 181131 h 362262"/>
                <a:gd name="connsiteX1" fmla="*/ 181132 w 362263"/>
                <a:gd name="connsiteY1" fmla="*/ 362263 h 362262"/>
                <a:gd name="connsiteX2" fmla="*/ 362263 w 362263"/>
                <a:gd name="connsiteY2" fmla="*/ 181131 h 362262"/>
                <a:gd name="connsiteX3" fmla="*/ 181132 w 362263"/>
                <a:gd name="connsiteY3" fmla="*/ 0 h 362262"/>
                <a:gd name="connsiteX4" fmla="*/ 0 w 362263"/>
                <a:gd name="connsiteY4" fmla="*/ 181131 h 362262"/>
                <a:gd name="connsiteX5" fmla="*/ 8086 w 362263"/>
                <a:gd name="connsiteY5" fmla="*/ 181131 h 362262"/>
                <a:gd name="connsiteX6" fmla="*/ 181132 w 362263"/>
                <a:gd name="connsiteY6" fmla="*/ 8086 h 362262"/>
                <a:gd name="connsiteX7" fmla="*/ 354177 w 362263"/>
                <a:gd name="connsiteY7" fmla="*/ 181131 h 362262"/>
                <a:gd name="connsiteX8" fmla="*/ 181132 w 362263"/>
                <a:gd name="connsiteY8" fmla="*/ 354177 h 362262"/>
                <a:gd name="connsiteX9" fmla="*/ 8086 w 362263"/>
                <a:gd name="connsiteY9" fmla="*/ 181131 h 36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2263" h="362262">
                  <a:moveTo>
                    <a:pt x="0" y="181131"/>
                  </a:moveTo>
                  <a:cubicBezTo>
                    <a:pt x="0" y="281027"/>
                    <a:pt x="81235" y="362263"/>
                    <a:pt x="181132" y="362263"/>
                  </a:cubicBezTo>
                  <a:cubicBezTo>
                    <a:pt x="281028" y="362263"/>
                    <a:pt x="362263" y="281027"/>
                    <a:pt x="362263" y="181131"/>
                  </a:cubicBezTo>
                  <a:cubicBezTo>
                    <a:pt x="362263" y="81235"/>
                    <a:pt x="281028" y="0"/>
                    <a:pt x="181132" y="0"/>
                  </a:cubicBezTo>
                  <a:cubicBezTo>
                    <a:pt x="81235" y="62"/>
                    <a:pt x="0" y="81298"/>
                    <a:pt x="0" y="181131"/>
                  </a:cubicBezTo>
                  <a:close/>
                  <a:moveTo>
                    <a:pt x="8086" y="181131"/>
                  </a:moveTo>
                  <a:cubicBezTo>
                    <a:pt x="8086" y="85714"/>
                    <a:pt x="85714" y="8086"/>
                    <a:pt x="181132" y="8086"/>
                  </a:cubicBezTo>
                  <a:cubicBezTo>
                    <a:pt x="276549" y="8086"/>
                    <a:pt x="354177" y="85714"/>
                    <a:pt x="354177" y="181131"/>
                  </a:cubicBezTo>
                  <a:cubicBezTo>
                    <a:pt x="354177" y="276549"/>
                    <a:pt x="276549" y="354177"/>
                    <a:pt x="181132" y="354177"/>
                  </a:cubicBezTo>
                  <a:cubicBezTo>
                    <a:pt x="85714" y="354177"/>
                    <a:pt x="8086" y="276549"/>
                    <a:pt x="8086" y="181131"/>
                  </a:cubicBezTo>
                  <a:close/>
                </a:path>
              </a:pathLst>
            </a:custGeom>
            <a:solidFill>
              <a:srgbClr val="372D2A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F67AC10-5875-2315-1B58-F9502E885C5C}"/>
                </a:ext>
              </a:extLst>
            </p:cNvPr>
            <p:cNvSpPr/>
            <p:nvPr/>
          </p:nvSpPr>
          <p:spPr>
            <a:xfrm>
              <a:off x="-729066" y="3465968"/>
              <a:ext cx="513537" cy="513413"/>
            </a:xfrm>
            <a:custGeom>
              <a:avLst/>
              <a:gdLst>
                <a:gd name="connsiteX0" fmla="*/ 0 w 513537"/>
                <a:gd name="connsiteY0" fmla="*/ 256707 h 513413"/>
                <a:gd name="connsiteX1" fmla="*/ 256769 w 513537"/>
                <a:gd name="connsiteY1" fmla="*/ 513413 h 513413"/>
                <a:gd name="connsiteX2" fmla="*/ 513537 w 513537"/>
                <a:gd name="connsiteY2" fmla="*/ 256707 h 513413"/>
                <a:gd name="connsiteX3" fmla="*/ 256769 w 513537"/>
                <a:gd name="connsiteY3" fmla="*/ 0 h 513413"/>
                <a:gd name="connsiteX4" fmla="*/ 0 w 513537"/>
                <a:gd name="connsiteY4" fmla="*/ 256707 h 513413"/>
                <a:gd name="connsiteX5" fmla="*/ 71967 w 513537"/>
                <a:gd name="connsiteY5" fmla="*/ 256707 h 513413"/>
                <a:gd name="connsiteX6" fmla="*/ 256706 w 513537"/>
                <a:gd name="connsiteY6" fmla="*/ 71967 h 513413"/>
                <a:gd name="connsiteX7" fmla="*/ 441446 w 513537"/>
                <a:gd name="connsiteY7" fmla="*/ 256707 h 513413"/>
                <a:gd name="connsiteX8" fmla="*/ 256706 w 513537"/>
                <a:gd name="connsiteY8" fmla="*/ 441446 h 513413"/>
                <a:gd name="connsiteX9" fmla="*/ 71967 w 513537"/>
                <a:gd name="connsiteY9" fmla="*/ 256707 h 51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3537" h="513413">
                  <a:moveTo>
                    <a:pt x="0" y="256707"/>
                  </a:moveTo>
                  <a:cubicBezTo>
                    <a:pt x="0" y="398464"/>
                    <a:pt x="114949" y="513413"/>
                    <a:pt x="256769" y="513413"/>
                  </a:cubicBezTo>
                  <a:cubicBezTo>
                    <a:pt x="398589" y="513413"/>
                    <a:pt x="513537" y="398464"/>
                    <a:pt x="513537" y="256707"/>
                  </a:cubicBezTo>
                  <a:cubicBezTo>
                    <a:pt x="513537" y="114949"/>
                    <a:pt x="398589" y="0"/>
                    <a:pt x="256769" y="0"/>
                  </a:cubicBezTo>
                  <a:cubicBezTo>
                    <a:pt x="114949" y="0"/>
                    <a:pt x="0" y="114949"/>
                    <a:pt x="0" y="256707"/>
                  </a:cubicBezTo>
                  <a:close/>
                  <a:moveTo>
                    <a:pt x="71967" y="256707"/>
                  </a:moveTo>
                  <a:cubicBezTo>
                    <a:pt x="71967" y="154820"/>
                    <a:pt x="154820" y="71967"/>
                    <a:pt x="256706" y="71967"/>
                  </a:cubicBezTo>
                  <a:cubicBezTo>
                    <a:pt x="358593" y="71967"/>
                    <a:pt x="441446" y="154820"/>
                    <a:pt x="441446" y="256707"/>
                  </a:cubicBezTo>
                  <a:cubicBezTo>
                    <a:pt x="441446" y="358593"/>
                    <a:pt x="358593" y="441446"/>
                    <a:pt x="256706" y="441446"/>
                  </a:cubicBezTo>
                  <a:cubicBezTo>
                    <a:pt x="154882" y="441508"/>
                    <a:pt x="71967" y="358593"/>
                    <a:pt x="71967" y="256707"/>
                  </a:cubicBezTo>
                  <a:close/>
                </a:path>
              </a:pathLst>
            </a:custGeom>
            <a:solidFill>
              <a:srgbClr val="000000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8844F4-D2C9-87EF-9A70-B5090D04E555}"/>
                </a:ext>
              </a:extLst>
            </p:cNvPr>
            <p:cNvSpPr/>
            <p:nvPr/>
          </p:nvSpPr>
          <p:spPr>
            <a:xfrm>
              <a:off x="-623572" y="3571400"/>
              <a:ext cx="302549" cy="302549"/>
            </a:xfrm>
            <a:custGeom>
              <a:avLst/>
              <a:gdLst>
                <a:gd name="connsiteX0" fmla="*/ 0 w 302549"/>
                <a:gd name="connsiteY0" fmla="*/ 151275 h 302549"/>
                <a:gd name="connsiteX1" fmla="*/ 151275 w 302549"/>
                <a:gd name="connsiteY1" fmla="*/ 302549 h 302549"/>
                <a:gd name="connsiteX2" fmla="*/ 302549 w 302549"/>
                <a:gd name="connsiteY2" fmla="*/ 151275 h 302549"/>
                <a:gd name="connsiteX3" fmla="*/ 151275 w 302549"/>
                <a:gd name="connsiteY3" fmla="*/ 0 h 302549"/>
                <a:gd name="connsiteX4" fmla="*/ 0 w 302549"/>
                <a:gd name="connsiteY4" fmla="*/ 151275 h 302549"/>
                <a:gd name="connsiteX5" fmla="*/ 77814 w 302549"/>
                <a:gd name="connsiteY5" fmla="*/ 30665 h 302549"/>
                <a:gd name="connsiteX6" fmla="*/ 112087 w 302549"/>
                <a:gd name="connsiteY6" fmla="*/ 62015 h 302549"/>
                <a:gd name="connsiteX7" fmla="*/ 110719 w 302549"/>
                <a:gd name="connsiteY7" fmla="*/ 90566 h 302549"/>
                <a:gd name="connsiteX8" fmla="*/ 83350 w 302549"/>
                <a:gd name="connsiteY8" fmla="*/ 80676 h 302549"/>
                <a:gd name="connsiteX9" fmla="*/ 67676 w 302549"/>
                <a:gd name="connsiteY9" fmla="*/ 37383 h 302549"/>
                <a:gd name="connsiteX10" fmla="*/ 77814 w 302549"/>
                <a:gd name="connsiteY10" fmla="*/ 30665 h 302549"/>
                <a:gd name="connsiteX11" fmla="*/ 85030 w 302549"/>
                <a:gd name="connsiteY11" fmla="*/ 85154 h 302549"/>
                <a:gd name="connsiteX12" fmla="*/ 107485 w 302549"/>
                <a:gd name="connsiteY12" fmla="*/ 93303 h 302549"/>
                <a:gd name="connsiteX13" fmla="*/ 93116 w 302549"/>
                <a:gd name="connsiteY13" fmla="*/ 107671 h 302549"/>
                <a:gd name="connsiteX14" fmla="*/ 85030 w 302549"/>
                <a:gd name="connsiteY14" fmla="*/ 85154 h 302549"/>
                <a:gd name="connsiteX15" fmla="*/ 106365 w 302549"/>
                <a:gd name="connsiteY15" fmla="*/ 208500 h 302549"/>
                <a:gd name="connsiteX16" fmla="*/ 83599 w 302549"/>
                <a:gd name="connsiteY16" fmla="*/ 216711 h 302549"/>
                <a:gd name="connsiteX17" fmla="*/ 91996 w 302549"/>
                <a:gd name="connsiteY17" fmla="*/ 193447 h 302549"/>
                <a:gd name="connsiteX18" fmla="*/ 106365 w 302549"/>
                <a:gd name="connsiteY18" fmla="*/ 208500 h 302549"/>
                <a:gd name="connsiteX19" fmla="*/ 110719 w 302549"/>
                <a:gd name="connsiteY19" fmla="*/ 151275 h 302549"/>
                <a:gd name="connsiteX20" fmla="*/ 151275 w 302549"/>
                <a:gd name="connsiteY20" fmla="*/ 110719 h 302549"/>
                <a:gd name="connsiteX21" fmla="*/ 191830 w 302549"/>
                <a:gd name="connsiteY21" fmla="*/ 151275 h 302549"/>
                <a:gd name="connsiteX22" fmla="*/ 151275 w 302549"/>
                <a:gd name="connsiteY22" fmla="*/ 191830 h 302549"/>
                <a:gd name="connsiteX23" fmla="*/ 110719 w 302549"/>
                <a:gd name="connsiteY23" fmla="*/ 151275 h 302549"/>
                <a:gd name="connsiteX24" fmla="*/ 151275 w 302549"/>
                <a:gd name="connsiteY24" fmla="*/ 224051 h 302549"/>
                <a:gd name="connsiteX25" fmla="*/ 158988 w 302549"/>
                <a:gd name="connsiteY25" fmla="*/ 223615 h 302549"/>
                <a:gd name="connsiteX26" fmla="*/ 149160 w 302549"/>
                <a:gd name="connsiteY26" fmla="*/ 244639 h 302549"/>
                <a:gd name="connsiteX27" fmla="*/ 138959 w 302549"/>
                <a:gd name="connsiteY27" fmla="*/ 222931 h 302549"/>
                <a:gd name="connsiteX28" fmla="*/ 151275 w 302549"/>
                <a:gd name="connsiteY28" fmla="*/ 224051 h 302549"/>
                <a:gd name="connsiteX29" fmla="*/ 151275 w 302549"/>
                <a:gd name="connsiteY29" fmla="*/ 78561 h 302549"/>
                <a:gd name="connsiteX30" fmla="*/ 141447 w 302549"/>
                <a:gd name="connsiteY30" fmla="*/ 79307 h 302549"/>
                <a:gd name="connsiteX31" fmla="*/ 151150 w 302549"/>
                <a:gd name="connsiteY31" fmla="*/ 58594 h 302549"/>
                <a:gd name="connsiteX32" fmla="*/ 160854 w 302549"/>
                <a:gd name="connsiteY32" fmla="*/ 79245 h 302549"/>
                <a:gd name="connsiteX33" fmla="*/ 151275 w 302549"/>
                <a:gd name="connsiteY33" fmla="*/ 78561 h 302549"/>
                <a:gd name="connsiteX34" fmla="*/ 114327 w 302549"/>
                <a:gd name="connsiteY34" fmla="*/ 14991 h 302549"/>
                <a:gd name="connsiteX35" fmla="*/ 112336 w 302549"/>
                <a:gd name="connsiteY35" fmla="*/ 57350 h 302549"/>
                <a:gd name="connsiteX36" fmla="*/ 81049 w 302549"/>
                <a:gd name="connsiteY36" fmla="*/ 28737 h 302549"/>
                <a:gd name="connsiteX37" fmla="*/ 114327 w 302549"/>
                <a:gd name="connsiteY37" fmla="*/ 14991 h 302549"/>
                <a:gd name="connsiteX38" fmla="*/ 115571 w 302549"/>
                <a:gd name="connsiteY38" fmla="*/ 65250 h 302549"/>
                <a:gd name="connsiteX39" fmla="*/ 132801 w 302549"/>
                <a:gd name="connsiteY39" fmla="*/ 80987 h 302549"/>
                <a:gd name="connsiteX40" fmla="*/ 114513 w 302549"/>
                <a:gd name="connsiteY40" fmla="*/ 88575 h 302549"/>
                <a:gd name="connsiteX41" fmla="*/ 115571 w 302549"/>
                <a:gd name="connsiteY41" fmla="*/ 65250 h 302549"/>
                <a:gd name="connsiteX42" fmla="*/ 129193 w 302549"/>
                <a:gd name="connsiteY42" fmla="*/ 11818 h 302549"/>
                <a:gd name="connsiteX43" fmla="*/ 149160 w 302549"/>
                <a:gd name="connsiteY43" fmla="*/ 54302 h 302549"/>
                <a:gd name="connsiteX44" fmla="*/ 137155 w 302549"/>
                <a:gd name="connsiteY44" fmla="*/ 79929 h 302549"/>
                <a:gd name="connsiteX45" fmla="*/ 137093 w 302549"/>
                <a:gd name="connsiteY45" fmla="*/ 79929 h 302549"/>
                <a:gd name="connsiteX46" fmla="*/ 115882 w 302549"/>
                <a:gd name="connsiteY46" fmla="*/ 60522 h 302549"/>
                <a:gd name="connsiteX47" fmla="*/ 118059 w 302549"/>
                <a:gd name="connsiteY47" fmla="*/ 14058 h 302549"/>
                <a:gd name="connsiteX48" fmla="*/ 129193 w 302549"/>
                <a:gd name="connsiteY48" fmla="*/ 11818 h 302549"/>
                <a:gd name="connsiteX49" fmla="*/ 169251 w 302549"/>
                <a:gd name="connsiteY49" fmla="*/ 11196 h 302549"/>
                <a:gd name="connsiteX50" fmla="*/ 151088 w 302549"/>
                <a:gd name="connsiteY50" fmla="*/ 50010 h 302549"/>
                <a:gd name="connsiteX51" fmla="*/ 132863 w 302549"/>
                <a:gd name="connsiteY51" fmla="*/ 11258 h 302549"/>
                <a:gd name="connsiteX52" fmla="*/ 151212 w 302549"/>
                <a:gd name="connsiteY52" fmla="*/ 9952 h 302549"/>
                <a:gd name="connsiteX53" fmla="*/ 169251 w 302549"/>
                <a:gd name="connsiteY53" fmla="*/ 11196 h 302549"/>
                <a:gd name="connsiteX54" fmla="*/ 186605 w 302549"/>
                <a:gd name="connsiteY54" fmla="*/ 61393 h 302549"/>
                <a:gd name="connsiteX55" fmla="*/ 166141 w 302549"/>
                <a:gd name="connsiteY55" fmla="*/ 80054 h 302549"/>
                <a:gd name="connsiteX56" fmla="*/ 165146 w 302549"/>
                <a:gd name="connsiteY56" fmla="*/ 79867 h 302549"/>
                <a:gd name="connsiteX57" fmla="*/ 153141 w 302549"/>
                <a:gd name="connsiteY57" fmla="*/ 54302 h 302549"/>
                <a:gd name="connsiteX58" fmla="*/ 173045 w 302549"/>
                <a:gd name="connsiteY58" fmla="*/ 11756 h 302549"/>
                <a:gd name="connsiteX59" fmla="*/ 184552 w 302549"/>
                <a:gd name="connsiteY59" fmla="*/ 13995 h 302549"/>
                <a:gd name="connsiteX60" fmla="*/ 186605 w 302549"/>
                <a:gd name="connsiteY60" fmla="*/ 61393 h 302549"/>
                <a:gd name="connsiteX61" fmla="*/ 187787 w 302549"/>
                <a:gd name="connsiteY61" fmla="*/ 88451 h 302549"/>
                <a:gd name="connsiteX62" fmla="*/ 170308 w 302549"/>
                <a:gd name="connsiteY62" fmla="*/ 81173 h 302549"/>
                <a:gd name="connsiteX63" fmla="*/ 186792 w 302549"/>
                <a:gd name="connsiteY63" fmla="*/ 66120 h 302549"/>
                <a:gd name="connsiteX64" fmla="*/ 187787 w 302549"/>
                <a:gd name="connsiteY64" fmla="*/ 88451 h 302549"/>
                <a:gd name="connsiteX65" fmla="*/ 222122 w 302549"/>
                <a:gd name="connsiteY65" fmla="*/ 29110 h 302549"/>
                <a:gd name="connsiteX66" fmla="*/ 190088 w 302549"/>
                <a:gd name="connsiteY66" fmla="*/ 58221 h 302549"/>
                <a:gd name="connsiteX67" fmla="*/ 188160 w 302549"/>
                <a:gd name="connsiteY67" fmla="*/ 14928 h 302549"/>
                <a:gd name="connsiteX68" fmla="*/ 222122 w 302549"/>
                <a:gd name="connsiteY68" fmla="*/ 29110 h 302549"/>
                <a:gd name="connsiteX69" fmla="*/ 234438 w 302549"/>
                <a:gd name="connsiteY69" fmla="*/ 37197 h 302549"/>
                <a:gd name="connsiteX70" fmla="*/ 218204 w 302549"/>
                <a:gd name="connsiteY70" fmla="*/ 82106 h 302549"/>
                <a:gd name="connsiteX71" fmla="*/ 192514 w 302549"/>
                <a:gd name="connsiteY71" fmla="*/ 91374 h 302549"/>
                <a:gd name="connsiteX72" fmla="*/ 191519 w 302549"/>
                <a:gd name="connsiteY72" fmla="*/ 90690 h 302549"/>
                <a:gd name="connsiteX73" fmla="*/ 190275 w 302549"/>
                <a:gd name="connsiteY73" fmla="*/ 62948 h 302549"/>
                <a:gd name="connsiteX74" fmla="*/ 225295 w 302549"/>
                <a:gd name="connsiteY74" fmla="*/ 31039 h 302549"/>
                <a:gd name="connsiteX75" fmla="*/ 234438 w 302549"/>
                <a:gd name="connsiteY75" fmla="*/ 37197 h 302549"/>
                <a:gd name="connsiteX76" fmla="*/ 215218 w 302549"/>
                <a:gd name="connsiteY76" fmla="*/ 218141 h 302549"/>
                <a:gd name="connsiteX77" fmla="*/ 193696 w 302549"/>
                <a:gd name="connsiteY77" fmla="*/ 210366 h 302549"/>
                <a:gd name="connsiteX78" fmla="*/ 207691 w 302549"/>
                <a:gd name="connsiteY78" fmla="*/ 197304 h 302549"/>
                <a:gd name="connsiteX79" fmla="*/ 215218 w 302549"/>
                <a:gd name="connsiteY79" fmla="*/ 218141 h 302549"/>
                <a:gd name="connsiteX80" fmla="*/ 195998 w 302549"/>
                <a:gd name="connsiteY80" fmla="*/ 93987 h 302549"/>
                <a:gd name="connsiteX81" fmla="*/ 216586 w 302549"/>
                <a:gd name="connsiteY81" fmla="*/ 86523 h 302549"/>
                <a:gd name="connsiteX82" fmla="*/ 209122 w 302549"/>
                <a:gd name="connsiteY82" fmla="*/ 107298 h 302549"/>
                <a:gd name="connsiteX83" fmla="*/ 195998 w 302549"/>
                <a:gd name="connsiteY83" fmla="*/ 93987 h 302549"/>
                <a:gd name="connsiteX84" fmla="*/ 263549 w 302549"/>
                <a:gd name="connsiteY84" fmla="*/ 65685 h 302549"/>
                <a:gd name="connsiteX85" fmla="*/ 222620 w 302549"/>
                <a:gd name="connsiteY85" fmla="*/ 80489 h 302549"/>
                <a:gd name="connsiteX86" fmla="*/ 237424 w 302549"/>
                <a:gd name="connsiteY86" fmla="*/ 39436 h 302549"/>
                <a:gd name="connsiteX87" fmla="*/ 263549 w 302549"/>
                <a:gd name="connsiteY87" fmla="*/ 65685 h 302549"/>
                <a:gd name="connsiteX88" fmla="*/ 272133 w 302549"/>
                <a:gd name="connsiteY88" fmla="*/ 78250 h 302549"/>
                <a:gd name="connsiteX89" fmla="*/ 239726 w 302549"/>
                <a:gd name="connsiteY89" fmla="*/ 113642 h 302549"/>
                <a:gd name="connsiteX90" fmla="*/ 212668 w 302549"/>
                <a:gd name="connsiteY90" fmla="*/ 112336 h 302549"/>
                <a:gd name="connsiteX91" fmla="*/ 211735 w 302549"/>
                <a:gd name="connsiteY91" fmla="*/ 110781 h 302549"/>
                <a:gd name="connsiteX92" fmla="*/ 221065 w 302549"/>
                <a:gd name="connsiteY92" fmla="*/ 84905 h 302549"/>
                <a:gd name="connsiteX93" fmla="*/ 265850 w 302549"/>
                <a:gd name="connsiteY93" fmla="*/ 68671 h 302549"/>
                <a:gd name="connsiteX94" fmla="*/ 272133 w 302549"/>
                <a:gd name="connsiteY94" fmla="*/ 78250 h 302549"/>
                <a:gd name="connsiteX95" fmla="*/ 235620 w 302549"/>
                <a:gd name="connsiteY95" fmla="*/ 188347 h 302549"/>
                <a:gd name="connsiteX96" fmla="*/ 213228 w 302549"/>
                <a:gd name="connsiteY96" fmla="*/ 189342 h 302549"/>
                <a:gd name="connsiteX97" fmla="*/ 220940 w 302549"/>
                <a:gd name="connsiteY97" fmla="*/ 172237 h 302549"/>
                <a:gd name="connsiteX98" fmla="*/ 235620 w 302549"/>
                <a:gd name="connsiteY98" fmla="*/ 188347 h 302549"/>
                <a:gd name="connsiteX99" fmla="*/ 214907 w 302549"/>
                <a:gd name="connsiteY99" fmla="*/ 116131 h 302549"/>
                <a:gd name="connsiteX100" fmla="*/ 236491 w 302549"/>
                <a:gd name="connsiteY100" fmla="*/ 117126 h 302549"/>
                <a:gd name="connsiteX101" fmla="*/ 221687 w 302549"/>
                <a:gd name="connsiteY101" fmla="*/ 133360 h 302549"/>
                <a:gd name="connsiteX102" fmla="*/ 214907 w 302549"/>
                <a:gd name="connsiteY102" fmla="*/ 116131 h 302549"/>
                <a:gd name="connsiteX103" fmla="*/ 287994 w 302549"/>
                <a:gd name="connsiteY103" fmla="*/ 115882 h 302549"/>
                <a:gd name="connsiteX104" fmla="*/ 244453 w 302549"/>
                <a:gd name="connsiteY104" fmla="*/ 113829 h 302549"/>
                <a:gd name="connsiteX105" fmla="*/ 274061 w 302549"/>
                <a:gd name="connsiteY105" fmla="*/ 81422 h 302549"/>
                <a:gd name="connsiteX106" fmla="*/ 287994 w 302549"/>
                <a:gd name="connsiteY106" fmla="*/ 115882 h 302549"/>
                <a:gd name="connsiteX107" fmla="*/ 290917 w 302549"/>
                <a:gd name="connsiteY107" fmla="*/ 130250 h 302549"/>
                <a:gd name="connsiteX108" fmla="*/ 247438 w 302549"/>
                <a:gd name="connsiteY108" fmla="*/ 150653 h 302549"/>
                <a:gd name="connsiteX109" fmla="*/ 222931 w 302549"/>
                <a:gd name="connsiteY109" fmla="*/ 139207 h 302549"/>
                <a:gd name="connsiteX110" fmla="*/ 222682 w 302549"/>
                <a:gd name="connsiteY110" fmla="*/ 137652 h 302549"/>
                <a:gd name="connsiteX111" fmla="*/ 241218 w 302549"/>
                <a:gd name="connsiteY111" fmla="*/ 117375 h 302549"/>
                <a:gd name="connsiteX112" fmla="*/ 288927 w 302549"/>
                <a:gd name="connsiteY112" fmla="*/ 119614 h 302549"/>
                <a:gd name="connsiteX113" fmla="*/ 290917 w 302549"/>
                <a:gd name="connsiteY113" fmla="*/ 130250 h 302549"/>
                <a:gd name="connsiteX114" fmla="*/ 224051 w 302549"/>
                <a:gd name="connsiteY114" fmla="*/ 151275 h 302549"/>
                <a:gd name="connsiteX115" fmla="*/ 223615 w 302549"/>
                <a:gd name="connsiteY115" fmla="*/ 143437 h 302549"/>
                <a:gd name="connsiteX116" fmla="*/ 243209 w 302549"/>
                <a:gd name="connsiteY116" fmla="*/ 152581 h 302549"/>
                <a:gd name="connsiteX117" fmla="*/ 223180 w 302549"/>
                <a:gd name="connsiteY117" fmla="*/ 161973 h 302549"/>
                <a:gd name="connsiteX118" fmla="*/ 224051 w 302549"/>
                <a:gd name="connsiteY118" fmla="*/ 151275 h 302549"/>
                <a:gd name="connsiteX119" fmla="*/ 291104 w 302549"/>
                <a:gd name="connsiteY119" fmla="*/ 171055 h 302549"/>
                <a:gd name="connsiteX120" fmla="*/ 251730 w 302549"/>
                <a:gd name="connsiteY120" fmla="*/ 152643 h 302549"/>
                <a:gd name="connsiteX121" fmla="*/ 291477 w 302549"/>
                <a:gd name="connsiteY121" fmla="*/ 133982 h 302549"/>
                <a:gd name="connsiteX122" fmla="*/ 292659 w 302549"/>
                <a:gd name="connsiteY122" fmla="*/ 151337 h 302549"/>
                <a:gd name="connsiteX123" fmla="*/ 291104 w 302549"/>
                <a:gd name="connsiteY123" fmla="*/ 171055 h 302549"/>
                <a:gd name="connsiteX124" fmla="*/ 288181 w 302549"/>
                <a:gd name="connsiteY124" fmla="*/ 185983 h 302549"/>
                <a:gd name="connsiteX125" fmla="*/ 240347 w 302549"/>
                <a:gd name="connsiteY125" fmla="*/ 188098 h 302549"/>
                <a:gd name="connsiteX126" fmla="*/ 221998 w 302549"/>
                <a:gd name="connsiteY126" fmla="*/ 167945 h 302549"/>
                <a:gd name="connsiteX127" fmla="*/ 222433 w 302549"/>
                <a:gd name="connsiteY127" fmla="*/ 166327 h 302549"/>
                <a:gd name="connsiteX128" fmla="*/ 247438 w 302549"/>
                <a:gd name="connsiteY128" fmla="*/ 154571 h 302549"/>
                <a:gd name="connsiteX129" fmla="*/ 290544 w 302549"/>
                <a:gd name="connsiteY129" fmla="*/ 174725 h 302549"/>
                <a:gd name="connsiteX130" fmla="*/ 288181 w 302549"/>
                <a:gd name="connsiteY130" fmla="*/ 185983 h 302549"/>
                <a:gd name="connsiteX131" fmla="*/ 272630 w 302549"/>
                <a:gd name="connsiteY131" fmla="*/ 223553 h 302549"/>
                <a:gd name="connsiteX132" fmla="*/ 243582 w 302549"/>
                <a:gd name="connsiteY132" fmla="*/ 191581 h 302549"/>
                <a:gd name="connsiteX133" fmla="*/ 287248 w 302549"/>
                <a:gd name="connsiteY133" fmla="*/ 189653 h 302549"/>
                <a:gd name="connsiteX134" fmla="*/ 272630 w 302549"/>
                <a:gd name="connsiteY134" fmla="*/ 223553 h 302549"/>
                <a:gd name="connsiteX135" fmla="*/ 264357 w 302549"/>
                <a:gd name="connsiteY135" fmla="*/ 235869 h 302549"/>
                <a:gd name="connsiteX136" fmla="*/ 219634 w 302549"/>
                <a:gd name="connsiteY136" fmla="*/ 219759 h 302549"/>
                <a:gd name="connsiteX137" fmla="*/ 210242 w 302549"/>
                <a:gd name="connsiteY137" fmla="*/ 193821 h 302549"/>
                <a:gd name="connsiteX138" fmla="*/ 210802 w 302549"/>
                <a:gd name="connsiteY138" fmla="*/ 193136 h 302549"/>
                <a:gd name="connsiteX139" fmla="*/ 238855 w 302549"/>
                <a:gd name="connsiteY139" fmla="*/ 191892 h 302549"/>
                <a:gd name="connsiteX140" fmla="*/ 270702 w 302549"/>
                <a:gd name="connsiteY140" fmla="*/ 226850 h 302549"/>
                <a:gd name="connsiteX141" fmla="*/ 264357 w 302549"/>
                <a:gd name="connsiteY141" fmla="*/ 235869 h 302549"/>
                <a:gd name="connsiteX142" fmla="*/ 235807 w 302549"/>
                <a:gd name="connsiteY142" fmla="*/ 264357 h 302549"/>
                <a:gd name="connsiteX143" fmla="*/ 221252 w 302549"/>
                <a:gd name="connsiteY143" fmla="*/ 224113 h 302549"/>
                <a:gd name="connsiteX144" fmla="*/ 262056 w 302549"/>
                <a:gd name="connsiteY144" fmla="*/ 238855 h 302549"/>
                <a:gd name="connsiteX145" fmla="*/ 235807 w 302549"/>
                <a:gd name="connsiteY145" fmla="*/ 264357 h 302549"/>
                <a:gd name="connsiteX146" fmla="*/ 222869 w 302549"/>
                <a:gd name="connsiteY146" fmla="*/ 273066 h 302549"/>
                <a:gd name="connsiteX147" fmla="*/ 188098 w 302549"/>
                <a:gd name="connsiteY147" fmla="*/ 241280 h 302549"/>
                <a:gd name="connsiteX148" fmla="*/ 189404 w 302549"/>
                <a:gd name="connsiteY148" fmla="*/ 213228 h 302549"/>
                <a:gd name="connsiteX149" fmla="*/ 189902 w 302549"/>
                <a:gd name="connsiteY149" fmla="*/ 212917 h 302549"/>
                <a:gd name="connsiteX150" fmla="*/ 216773 w 302549"/>
                <a:gd name="connsiteY150" fmla="*/ 222620 h 302549"/>
                <a:gd name="connsiteX151" fmla="*/ 232759 w 302549"/>
                <a:gd name="connsiteY151" fmla="*/ 266721 h 302549"/>
                <a:gd name="connsiteX152" fmla="*/ 222869 w 302549"/>
                <a:gd name="connsiteY152" fmla="*/ 273066 h 302549"/>
                <a:gd name="connsiteX153" fmla="*/ 185921 w 302549"/>
                <a:gd name="connsiteY153" fmla="*/ 288181 h 302549"/>
                <a:gd name="connsiteX154" fmla="*/ 187911 w 302549"/>
                <a:gd name="connsiteY154" fmla="*/ 245946 h 302549"/>
                <a:gd name="connsiteX155" fmla="*/ 219634 w 302549"/>
                <a:gd name="connsiteY155" fmla="*/ 274994 h 302549"/>
                <a:gd name="connsiteX156" fmla="*/ 185921 w 302549"/>
                <a:gd name="connsiteY156" fmla="*/ 288181 h 302549"/>
                <a:gd name="connsiteX157" fmla="*/ 184615 w 302549"/>
                <a:gd name="connsiteY157" fmla="*/ 238046 h 302549"/>
                <a:gd name="connsiteX158" fmla="*/ 167323 w 302549"/>
                <a:gd name="connsiteY158" fmla="*/ 222247 h 302549"/>
                <a:gd name="connsiteX159" fmla="*/ 185672 w 302549"/>
                <a:gd name="connsiteY159" fmla="*/ 215405 h 302549"/>
                <a:gd name="connsiteX160" fmla="*/ 184615 w 302549"/>
                <a:gd name="connsiteY160" fmla="*/ 238046 h 302549"/>
                <a:gd name="connsiteX161" fmla="*/ 170930 w 302549"/>
                <a:gd name="connsiteY161" fmla="*/ 291104 h 302549"/>
                <a:gd name="connsiteX162" fmla="*/ 151150 w 302549"/>
                <a:gd name="connsiteY162" fmla="*/ 248931 h 302549"/>
                <a:gd name="connsiteX163" fmla="*/ 163155 w 302549"/>
                <a:gd name="connsiteY163" fmla="*/ 223242 h 302549"/>
                <a:gd name="connsiteX164" fmla="*/ 184428 w 302549"/>
                <a:gd name="connsiteY164" fmla="*/ 242711 h 302549"/>
                <a:gd name="connsiteX165" fmla="*/ 182251 w 302549"/>
                <a:gd name="connsiteY165" fmla="*/ 289114 h 302549"/>
                <a:gd name="connsiteX166" fmla="*/ 170930 w 302549"/>
                <a:gd name="connsiteY166" fmla="*/ 291104 h 302549"/>
                <a:gd name="connsiteX167" fmla="*/ 131432 w 302549"/>
                <a:gd name="connsiteY167" fmla="*/ 291104 h 302549"/>
                <a:gd name="connsiteX168" fmla="*/ 149160 w 302549"/>
                <a:gd name="connsiteY168" fmla="*/ 253223 h 302549"/>
                <a:gd name="connsiteX169" fmla="*/ 167198 w 302549"/>
                <a:gd name="connsiteY169" fmla="*/ 291664 h 302549"/>
                <a:gd name="connsiteX170" fmla="*/ 151275 w 302549"/>
                <a:gd name="connsiteY170" fmla="*/ 292659 h 302549"/>
                <a:gd name="connsiteX171" fmla="*/ 131432 w 302549"/>
                <a:gd name="connsiteY171" fmla="*/ 291104 h 302549"/>
                <a:gd name="connsiteX172" fmla="*/ 113642 w 302549"/>
                <a:gd name="connsiteY172" fmla="*/ 241840 h 302549"/>
                <a:gd name="connsiteX173" fmla="*/ 134791 w 302549"/>
                <a:gd name="connsiteY173" fmla="*/ 222620 h 302549"/>
                <a:gd name="connsiteX174" fmla="*/ 147169 w 302549"/>
                <a:gd name="connsiteY174" fmla="*/ 248931 h 302549"/>
                <a:gd name="connsiteX175" fmla="*/ 127700 w 302549"/>
                <a:gd name="connsiteY175" fmla="*/ 290544 h 302549"/>
                <a:gd name="connsiteX176" fmla="*/ 115695 w 302549"/>
                <a:gd name="connsiteY176" fmla="*/ 287994 h 302549"/>
                <a:gd name="connsiteX177" fmla="*/ 113642 w 302549"/>
                <a:gd name="connsiteY177" fmla="*/ 241840 h 302549"/>
                <a:gd name="connsiteX178" fmla="*/ 112336 w 302549"/>
                <a:gd name="connsiteY178" fmla="*/ 212730 h 302549"/>
                <a:gd name="connsiteX179" fmla="*/ 130997 w 302549"/>
                <a:gd name="connsiteY179" fmla="*/ 221189 h 302549"/>
                <a:gd name="connsiteX180" fmla="*/ 113394 w 302549"/>
                <a:gd name="connsiteY180" fmla="*/ 237175 h 302549"/>
                <a:gd name="connsiteX181" fmla="*/ 112336 w 302549"/>
                <a:gd name="connsiteY181" fmla="*/ 212730 h 302549"/>
                <a:gd name="connsiteX182" fmla="*/ 79494 w 302549"/>
                <a:gd name="connsiteY182" fmla="*/ 272941 h 302549"/>
                <a:gd name="connsiteX183" fmla="*/ 110159 w 302549"/>
                <a:gd name="connsiteY183" fmla="*/ 245075 h 302549"/>
                <a:gd name="connsiteX184" fmla="*/ 112025 w 302549"/>
                <a:gd name="connsiteY184" fmla="*/ 287061 h 302549"/>
                <a:gd name="connsiteX185" fmla="*/ 79494 w 302549"/>
                <a:gd name="connsiteY185" fmla="*/ 272941 h 302549"/>
                <a:gd name="connsiteX186" fmla="*/ 66494 w 302549"/>
                <a:gd name="connsiteY186" fmla="*/ 264233 h 302549"/>
                <a:gd name="connsiteX187" fmla="*/ 82044 w 302549"/>
                <a:gd name="connsiteY187" fmla="*/ 221189 h 302549"/>
                <a:gd name="connsiteX188" fmla="*/ 108666 w 302549"/>
                <a:gd name="connsiteY188" fmla="*/ 211548 h 302549"/>
                <a:gd name="connsiteX189" fmla="*/ 109910 w 302549"/>
                <a:gd name="connsiteY189" fmla="*/ 240347 h 302549"/>
                <a:gd name="connsiteX190" fmla="*/ 76259 w 302549"/>
                <a:gd name="connsiteY190" fmla="*/ 270951 h 302549"/>
                <a:gd name="connsiteX191" fmla="*/ 66494 w 302549"/>
                <a:gd name="connsiteY191" fmla="*/ 264233 h 302549"/>
                <a:gd name="connsiteX192" fmla="*/ 38876 w 302549"/>
                <a:gd name="connsiteY192" fmla="*/ 236802 h 302549"/>
                <a:gd name="connsiteX193" fmla="*/ 77566 w 302549"/>
                <a:gd name="connsiteY193" fmla="*/ 222744 h 302549"/>
                <a:gd name="connsiteX194" fmla="*/ 63446 w 302549"/>
                <a:gd name="connsiteY194" fmla="*/ 261931 h 302549"/>
                <a:gd name="connsiteX195" fmla="*/ 38876 w 302549"/>
                <a:gd name="connsiteY195" fmla="*/ 236802 h 302549"/>
                <a:gd name="connsiteX196" fmla="*/ 29732 w 302549"/>
                <a:gd name="connsiteY196" fmla="*/ 223242 h 302549"/>
                <a:gd name="connsiteX197" fmla="*/ 60522 w 302549"/>
                <a:gd name="connsiteY197" fmla="*/ 189591 h 302549"/>
                <a:gd name="connsiteX198" fmla="*/ 89073 w 302549"/>
                <a:gd name="connsiteY198" fmla="*/ 190959 h 302549"/>
                <a:gd name="connsiteX199" fmla="*/ 79183 w 302549"/>
                <a:gd name="connsiteY199" fmla="*/ 218328 h 302549"/>
                <a:gd name="connsiteX200" fmla="*/ 36575 w 302549"/>
                <a:gd name="connsiteY200" fmla="*/ 233754 h 302549"/>
                <a:gd name="connsiteX201" fmla="*/ 29732 w 302549"/>
                <a:gd name="connsiteY201" fmla="*/ 223242 h 302549"/>
                <a:gd name="connsiteX202" fmla="*/ 78499 w 302549"/>
                <a:gd name="connsiteY202" fmla="*/ 151275 h 302549"/>
                <a:gd name="connsiteX203" fmla="*/ 79245 w 302549"/>
                <a:gd name="connsiteY203" fmla="*/ 160978 h 302549"/>
                <a:gd name="connsiteX204" fmla="*/ 57101 w 302549"/>
                <a:gd name="connsiteY204" fmla="*/ 150590 h 302549"/>
                <a:gd name="connsiteX205" fmla="*/ 79432 w 302549"/>
                <a:gd name="connsiteY205" fmla="*/ 140078 h 302549"/>
                <a:gd name="connsiteX206" fmla="*/ 78499 w 302549"/>
                <a:gd name="connsiteY206" fmla="*/ 151275 h 302549"/>
                <a:gd name="connsiteX207" fmla="*/ 80489 w 302549"/>
                <a:gd name="connsiteY207" fmla="*/ 167882 h 302549"/>
                <a:gd name="connsiteX208" fmla="*/ 88140 w 302549"/>
                <a:gd name="connsiteY208" fmla="*/ 187352 h 302549"/>
                <a:gd name="connsiteX209" fmla="*/ 63757 w 302549"/>
                <a:gd name="connsiteY209" fmla="*/ 186170 h 302549"/>
                <a:gd name="connsiteX210" fmla="*/ 80489 w 302549"/>
                <a:gd name="connsiteY210" fmla="*/ 167882 h 302549"/>
                <a:gd name="connsiteX211" fmla="*/ 64628 w 302549"/>
                <a:gd name="connsiteY211" fmla="*/ 114949 h 302549"/>
                <a:gd name="connsiteX212" fmla="*/ 88948 w 302549"/>
                <a:gd name="connsiteY212" fmla="*/ 113891 h 302549"/>
                <a:gd name="connsiteX213" fmla="*/ 80924 w 302549"/>
                <a:gd name="connsiteY213" fmla="*/ 132925 h 302549"/>
                <a:gd name="connsiteX214" fmla="*/ 64628 w 302549"/>
                <a:gd name="connsiteY214" fmla="*/ 114949 h 302549"/>
                <a:gd name="connsiteX215" fmla="*/ 14742 w 302549"/>
                <a:gd name="connsiteY215" fmla="*/ 187476 h 302549"/>
                <a:gd name="connsiteX216" fmla="*/ 55795 w 302549"/>
                <a:gd name="connsiteY216" fmla="*/ 189404 h 302549"/>
                <a:gd name="connsiteX217" fmla="*/ 27742 w 302549"/>
                <a:gd name="connsiteY217" fmla="*/ 220007 h 302549"/>
                <a:gd name="connsiteX218" fmla="*/ 14742 w 302549"/>
                <a:gd name="connsiteY218" fmla="*/ 187476 h 302549"/>
                <a:gd name="connsiteX219" fmla="*/ 11569 w 302549"/>
                <a:gd name="connsiteY219" fmla="*/ 171988 h 302549"/>
                <a:gd name="connsiteX220" fmla="*/ 52809 w 302549"/>
                <a:gd name="connsiteY220" fmla="*/ 152643 h 302549"/>
                <a:gd name="connsiteX221" fmla="*/ 78499 w 302549"/>
                <a:gd name="connsiteY221" fmla="*/ 164648 h 302549"/>
                <a:gd name="connsiteX222" fmla="*/ 59029 w 302549"/>
                <a:gd name="connsiteY222" fmla="*/ 185921 h 302549"/>
                <a:gd name="connsiteX223" fmla="*/ 13809 w 302549"/>
                <a:gd name="connsiteY223" fmla="*/ 183806 h 302549"/>
                <a:gd name="connsiteX224" fmla="*/ 11569 w 302549"/>
                <a:gd name="connsiteY224" fmla="*/ 171988 h 302549"/>
                <a:gd name="connsiteX225" fmla="*/ 11196 w 302549"/>
                <a:gd name="connsiteY225" fmla="*/ 133174 h 302549"/>
                <a:gd name="connsiteX226" fmla="*/ 48517 w 302549"/>
                <a:gd name="connsiteY226" fmla="*/ 150653 h 302549"/>
                <a:gd name="connsiteX227" fmla="*/ 11010 w 302549"/>
                <a:gd name="connsiteY227" fmla="*/ 168256 h 302549"/>
                <a:gd name="connsiteX228" fmla="*/ 9890 w 302549"/>
                <a:gd name="connsiteY228" fmla="*/ 151275 h 302549"/>
                <a:gd name="connsiteX229" fmla="*/ 11196 w 302549"/>
                <a:gd name="connsiteY229" fmla="*/ 133174 h 302549"/>
                <a:gd name="connsiteX230" fmla="*/ 14244 w 302549"/>
                <a:gd name="connsiteY230" fmla="*/ 117188 h 302549"/>
                <a:gd name="connsiteX231" fmla="*/ 59900 w 302549"/>
                <a:gd name="connsiteY231" fmla="*/ 115135 h 302549"/>
                <a:gd name="connsiteX232" fmla="*/ 79121 w 302549"/>
                <a:gd name="connsiteY232" fmla="*/ 136284 h 302549"/>
                <a:gd name="connsiteX233" fmla="*/ 52809 w 302549"/>
                <a:gd name="connsiteY233" fmla="*/ 148600 h 302549"/>
                <a:gd name="connsiteX234" fmla="*/ 11756 w 302549"/>
                <a:gd name="connsiteY234" fmla="*/ 129380 h 302549"/>
                <a:gd name="connsiteX235" fmla="*/ 14244 w 302549"/>
                <a:gd name="connsiteY235" fmla="*/ 117188 h 302549"/>
                <a:gd name="connsiteX236" fmla="*/ 28737 w 302549"/>
                <a:gd name="connsiteY236" fmla="*/ 80924 h 302549"/>
                <a:gd name="connsiteX237" fmla="*/ 56666 w 302549"/>
                <a:gd name="connsiteY237" fmla="*/ 111652 h 302549"/>
                <a:gd name="connsiteX238" fmla="*/ 15115 w 302549"/>
                <a:gd name="connsiteY238" fmla="*/ 113518 h 302549"/>
                <a:gd name="connsiteX239" fmla="*/ 28737 w 302549"/>
                <a:gd name="connsiteY239" fmla="*/ 80924 h 302549"/>
                <a:gd name="connsiteX240" fmla="*/ 37321 w 302549"/>
                <a:gd name="connsiteY240" fmla="*/ 67924 h 302549"/>
                <a:gd name="connsiteX241" fmla="*/ 80613 w 302549"/>
                <a:gd name="connsiteY241" fmla="*/ 83537 h 302549"/>
                <a:gd name="connsiteX242" fmla="*/ 90255 w 302549"/>
                <a:gd name="connsiteY242" fmla="*/ 110159 h 302549"/>
                <a:gd name="connsiteX243" fmla="*/ 61455 w 302549"/>
                <a:gd name="connsiteY243" fmla="*/ 111403 h 302549"/>
                <a:gd name="connsiteX244" fmla="*/ 30728 w 302549"/>
                <a:gd name="connsiteY244" fmla="*/ 77690 h 302549"/>
                <a:gd name="connsiteX245" fmla="*/ 37321 w 302549"/>
                <a:gd name="connsiteY245" fmla="*/ 67924 h 302549"/>
                <a:gd name="connsiteX246" fmla="*/ 39560 w 302549"/>
                <a:gd name="connsiteY246" fmla="*/ 64876 h 302549"/>
                <a:gd name="connsiteX247" fmla="*/ 64690 w 302549"/>
                <a:gd name="connsiteY247" fmla="*/ 39685 h 302549"/>
                <a:gd name="connsiteX248" fmla="*/ 78996 w 302549"/>
                <a:gd name="connsiteY248" fmla="*/ 79058 h 302549"/>
                <a:gd name="connsiteX249" fmla="*/ 39560 w 302549"/>
                <a:gd name="connsiteY249" fmla="*/ 64876 h 30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</a:cxnLst>
              <a:rect l="l" t="t" r="r" b="b"/>
              <a:pathLst>
                <a:path w="302549" h="302549">
                  <a:moveTo>
                    <a:pt x="0" y="151275"/>
                  </a:moveTo>
                  <a:cubicBezTo>
                    <a:pt x="0" y="234687"/>
                    <a:pt x="67862" y="302549"/>
                    <a:pt x="151275" y="302549"/>
                  </a:cubicBezTo>
                  <a:cubicBezTo>
                    <a:pt x="234687" y="302549"/>
                    <a:pt x="302549" y="234687"/>
                    <a:pt x="302549" y="151275"/>
                  </a:cubicBezTo>
                  <a:cubicBezTo>
                    <a:pt x="302549" y="67862"/>
                    <a:pt x="234687" y="0"/>
                    <a:pt x="151275" y="0"/>
                  </a:cubicBezTo>
                  <a:cubicBezTo>
                    <a:pt x="67862" y="0"/>
                    <a:pt x="0" y="67924"/>
                    <a:pt x="0" y="151275"/>
                  </a:cubicBezTo>
                  <a:close/>
                  <a:moveTo>
                    <a:pt x="77814" y="30665"/>
                  </a:moveTo>
                  <a:lnTo>
                    <a:pt x="112087" y="62015"/>
                  </a:lnTo>
                  <a:lnTo>
                    <a:pt x="110719" y="90566"/>
                  </a:lnTo>
                  <a:lnTo>
                    <a:pt x="83350" y="80676"/>
                  </a:lnTo>
                  <a:lnTo>
                    <a:pt x="67676" y="37383"/>
                  </a:lnTo>
                  <a:cubicBezTo>
                    <a:pt x="70972" y="35020"/>
                    <a:pt x="74393" y="32780"/>
                    <a:pt x="77814" y="30665"/>
                  </a:cubicBezTo>
                  <a:close/>
                  <a:moveTo>
                    <a:pt x="85030" y="85154"/>
                  </a:moveTo>
                  <a:lnTo>
                    <a:pt x="107485" y="93303"/>
                  </a:lnTo>
                  <a:cubicBezTo>
                    <a:pt x="102073" y="97408"/>
                    <a:pt x="97221" y="102197"/>
                    <a:pt x="93116" y="107671"/>
                  </a:cubicBezTo>
                  <a:lnTo>
                    <a:pt x="85030" y="85154"/>
                  </a:lnTo>
                  <a:close/>
                  <a:moveTo>
                    <a:pt x="106365" y="208500"/>
                  </a:moveTo>
                  <a:lnTo>
                    <a:pt x="83599" y="216711"/>
                  </a:lnTo>
                  <a:lnTo>
                    <a:pt x="91996" y="193447"/>
                  </a:lnTo>
                  <a:cubicBezTo>
                    <a:pt x="96102" y="199108"/>
                    <a:pt x="100891" y="204208"/>
                    <a:pt x="106365" y="208500"/>
                  </a:cubicBezTo>
                  <a:close/>
                  <a:moveTo>
                    <a:pt x="110719" y="151275"/>
                  </a:moveTo>
                  <a:cubicBezTo>
                    <a:pt x="110719" y="128882"/>
                    <a:pt x="128882" y="110719"/>
                    <a:pt x="151275" y="110719"/>
                  </a:cubicBezTo>
                  <a:cubicBezTo>
                    <a:pt x="173667" y="110719"/>
                    <a:pt x="191830" y="128882"/>
                    <a:pt x="191830" y="151275"/>
                  </a:cubicBezTo>
                  <a:cubicBezTo>
                    <a:pt x="191830" y="173667"/>
                    <a:pt x="173667" y="191830"/>
                    <a:pt x="151275" y="191830"/>
                  </a:cubicBezTo>
                  <a:cubicBezTo>
                    <a:pt x="128882" y="191830"/>
                    <a:pt x="110719" y="173667"/>
                    <a:pt x="110719" y="151275"/>
                  </a:cubicBezTo>
                  <a:close/>
                  <a:moveTo>
                    <a:pt x="151275" y="224051"/>
                  </a:moveTo>
                  <a:cubicBezTo>
                    <a:pt x="153887" y="224051"/>
                    <a:pt x="156437" y="223926"/>
                    <a:pt x="158988" y="223615"/>
                  </a:cubicBezTo>
                  <a:lnTo>
                    <a:pt x="149160" y="244639"/>
                  </a:lnTo>
                  <a:lnTo>
                    <a:pt x="138959" y="222931"/>
                  </a:lnTo>
                  <a:cubicBezTo>
                    <a:pt x="142939" y="223615"/>
                    <a:pt x="147045" y="224051"/>
                    <a:pt x="151275" y="224051"/>
                  </a:cubicBezTo>
                  <a:close/>
                  <a:moveTo>
                    <a:pt x="151275" y="78561"/>
                  </a:moveTo>
                  <a:cubicBezTo>
                    <a:pt x="147916" y="78561"/>
                    <a:pt x="144681" y="78872"/>
                    <a:pt x="141447" y="79307"/>
                  </a:cubicBezTo>
                  <a:lnTo>
                    <a:pt x="151150" y="58594"/>
                  </a:lnTo>
                  <a:lnTo>
                    <a:pt x="160854" y="79245"/>
                  </a:lnTo>
                  <a:cubicBezTo>
                    <a:pt x="157681" y="78810"/>
                    <a:pt x="154509" y="78561"/>
                    <a:pt x="151275" y="78561"/>
                  </a:cubicBezTo>
                  <a:close/>
                  <a:moveTo>
                    <a:pt x="114327" y="14991"/>
                  </a:moveTo>
                  <a:lnTo>
                    <a:pt x="112336" y="57350"/>
                  </a:lnTo>
                  <a:lnTo>
                    <a:pt x="81049" y="28737"/>
                  </a:lnTo>
                  <a:cubicBezTo>
                    <a:pt x="91436" y="22766"/>
                    <a:pt x="102571" y="18163"/>
                    <a:pt x="114327" y="14991"/>
                  </a:cubicBezTo>
                  <a:close/>
                  <a:moveTo>
                    <a:pt x="115571" y="65250"/>
                  </a:moveTo>
                  <a:lnTo>
                    <a:pt x="132801" y="80987"/>
                  </a:lnTo>
                  <a:cubicBezTo>
                    <a:pt x="126269" y="82666"/>
                    <a:pt x="120174" y="85279"/>
                    <a:pt x="114513" y="88575"/>
                  </a:cubicBezTo>
                  <a:lnTo>
                    <a:pt x="115571" y="65250"/>
                  </a:lnTo>
                  <a:close/>
                  <a:moveTo>
                    <a:pt x="129193" y="11818"/>
                  </a:moveTo>
                  <a:lnTo>
                    <a:pt x="149160" y="54302"/>
                  </a:lnTo>
                  <a:lnTo>
                    <a:pt x="137155" y="79929"/>
                  </a:lnTo>
                  <a:cubicBezTo>
                    <a:pt x="137155" y="79929"/>
                    <a:pt x="137155" y="79929"/>
                    <a:pt x="137093" y="79929"/>
                  </a:cubicBezTo>
                  <a:lnTo>
                    <a:pt x="115882" y="60522"/>
                  </a:lnTo>
                  <a:lnTo>
                    <a:pt x="118059" y="14058"/>
                  </a:lnTo>
                  <a:cubicBezTo>
                    <a:pt x="121667" y="13125"/>
                    <a:pt x="125399" y="12440"/>
                    <a:pt x="129193" y="11818"/>
                  </a:cubicBezTo>
                  <a:close/>
                  <a:moveTo>
                    <a:pt x="169251" y="11196"/>
                  </a:moveTo>
                  <a:lnTo>
                    <a:pt x="151088" y="50010"/>
                  </a:lnTo>
                  <a:lnTo>
                    <a:pt x="132863" y="11258"/>
                  </a:lnTo>
                  <a:cubicBezTo>
                    <a:pt x="138896" y="10512"/>
                    <a:pt x="144992" y="9952"/>
                    <a:pt x="151212" y="9952"/>
                  </a:cubicBezTo>
                  <a:cubicBezTo>
                    <a:pt x="157370" y="9952"/>
                    <a:pt x="163342" y="10450"/>
                    <a:pt x="169251" y="11196"/>
                  </a:cubicBezTo>
                  <a:close/>
                  <a:moveTo>
                    <a:pt x="186605" y="61393"/>
                  </a:moveTo>
                  <a:lnTo>
                    <a:pt x="166141" y="80054"/>
                  </a:lnTo>
                  <a:cubicBezTo>
                    <a:pt x="165830" y="79991"/>
                    <a:pt x="165457" y="79929"/>
                    <a:pt x="165146" y="79867"/>
                  </a:cubicBezTo>
                  <a:lnTo>
                    <a:pt x="153141" y="54302"/>
                  </a:lnTo>
                  <a:lnTo>
                    <a:pt x="173045" y="11756"/>
                  </a:lnTo>
                  <a:cubicBezTo>
                    <a:pt x="176964" y="12378"/>
                    <a:pt x="180758" y="13125"/>
                    <a:pt x="184552" y="13995"/>
                  </a:cubicBezTo>
                  <a:lnTo>
                    <a:pt x="186605" y="61393"/>
                  </a:lnTo>
                  <a:close/>
                  <a:moveTo>
                    <a:pt x="187787" y="88451"/>
                  </a:moveTo>
                  <a:cubicBezTo>
                    <a:pt x="182376" y="85279"/>
                    <a:pt x="176529" y="82853"/>
                    <a:pt x="170308" y="81173"/>
                  </a:cubicBezTo>
                  <a:lnTo>
                    <a:pt x="186792" y="66120"/>
                  </a:lnTo>
                  <a:lnTo>
                    <a:pt x="187787" y="88451"/>
                  </a:lnTo>
                  <a:close/>
                  <a:moveTo>
                    <a:pt x="222122" y="29110"/>
                  </a:moveTo>
                  <a:lnTo>
                    <a:pt x="190088" y="58221"/>
                  </a:lnTo>
                  <a:lnTo>
                    <a:pt x="188160" y="14928"/>
                  </a:lnTo>
                  <a:cubicBezTo>
                    <a:pt x="200227" y="18225"/>
                    <a:pt x="211610" y="23015"/>
                    <a:pt x="222122" y="29110"/>
                  </a:cubicBezTo>
                  <a:close/>
                  <a:moveTo>
                    <a:pt x="234438" y="37197"/>
                  </a:moveTo>
                  <a:lnTo>
                    <a:pt x="218204" y="82106"/>
                  </a:lnTo>
                  <a:lnTo>
                    <a:pt x="192514" y="91374"/>
                  </a:lnTo>
                  <a:cubicBezTo>
                    <a:pt x="192203" y="91126"/>
                    <a:pt x="191830" y="90939"/>
                    <a:pt x="191519" y="90690"/>
                  </a:cubicBezTo>
                  <a:lnTo>
                    <a:pt x="190275" y="62948"/>
                  </a:lnTo>
                  <a:lnTo>
                    <a:pt x="225295" y="31039"/>
                  </a:lnTo>
                  <a:cubicBezTo>
                    <a:pt x="228467" y="33029"/>
                    <a:pt x="231515" y="35020"/>
                    <a:pt x="234438" y="37197"/>
                  </a:cubicBezTo>
                  <a:close/>
                  <a:moveTo>
                    <a:pt x="215218" y="218141"/>
                  </a:moveTo>
                  <a:lnTo>
                    <a:pt x="193696" y="210366"/>
                  </a:lnTo>
                  <a:cubicBezTo>
                    <a:pt x="198921" y="206634"/>
                    <a:pt x="203648" y="202218"/>
                    <a:pt x="207691" y="197304"/>
                  </a:cubicBezTo>
                  <a:lnTo>
                    <a:pt x="215218" y="218141"/>
                  </a:lnTo>
                  <a:close/>
                  <a:moveTo>
                    <a:pt x="195998" y="93987"/>
                  </a:moveTo>
                  <a:lnTo>
                    <a:pt x="216586" y="86523"/>
                  </a:lnTo>
                  <a:lnTo>
                    <a:pt x="209122" y="107298"/>
                  </a:lnTo>
                  <a:cubicBezTo>
                    <a:pt x="205328" y="102322"/>
                    <a:pt x="200912" y="97843"/>
                    <a:pt x="195998" y="93987"/>
                  </a:cubicBezTo>
                  <a:close/>
                  <a:moveTo>
                    <a:pt x="263549" y="65685"/>
                  </a:moveTo>
                  <a:lnTo>
                    <a:pt x="222620" y="80489"/>
                  </a:lnTo>
                  <a:lnTo>
                    <a:pt x="237424" y="39436"/>
                  </a:lnTo>
                  <a:cubicBezTo>
                    <a:pt x="247314" y="47024"/>
                    <a:pt x="256022" y="55857"/>
                    <a:pt x="263549" y="65685"/>
                  </a:cubicBezTo>
                  <a:close/>
                  <a:moveTo>
                    <a:pt x="272133" y="78250"/>
                  </a:moveTo>
                  <a:lnTo>
                    <a:pt x="239726" y="113642"/>
                  </a:lnTo>
                  <a:lnTo>
                    <a:pt x="212668" y="112336"/>
                  </a:lnTo>
                  <a:cubicBezTo>
                    <a:pt x="212357" y="111839"/>
                    <a:pt x="212046" y="111279"/>
                    <a:pt x="211735" y="110781"/>
                  </a:cubicBezTo>
                  <a:lnTo>
                    <a:pt x="221065" y="84905"/>
                  </a:lnTo>
                  <a:lnTo>
                    <a:pt x="265850" y="68671"/>
                  </a:lnTo>
                  <a:cubicBezTo>
                    <a:pt x="268027" y="71781"/>
                    <a:pt x="270142" y="74953"/>
                    <a:pt x="272133" y="78250"/>
                  </a:cubicBezTo>
                  <a:close/>
                  <a:moveTo>
                    <a:pt x="235620" y="188347"/>
                  </a:moveTo>
                  <a:lnTo>
                    <a:pt x="213228" y="189342"/>
                  </a:lnTo>
                  <a:cubicBezTo>
                    <a:pt x="216462" y="184055"/>
                    <a:pt x="219137" y="178332"/>
                    <a:pt x="220940" y="172237"/>
                  </a:cubicBezTo>
                  <a:lnTo>
                    <a:pt x="235620" y="188347"/>
                  </a:lnTo>
                  <a:close/>
                  <a:moveTo>
                    <a:pt x="214907" y="116131"/>
                  </a:moveTo>
                  <a:lnTo>
                    <a:pt x="236491" y="117126"/>
                  </a:lnTo>
                  <a:lnTo>
                    <a:pt x="221687" y="133360"/>
                  </a:lnTo>
                  <a:cubicBezTo>
                    <a:pt x="220132" y="127265"/>
                    <a:pt x="217893" y="121480"/>
                    <a:pt x="214907" y="116131"/>
                  </a:cubicBezTo>
                  <a:close/>
                  <a:moveTo>
                    <a:pt x="287994" y="115882"/>
                  </a:moveTo>
                  <a:lnTo>
                    <a:pt x="244453" y="113829"/>
                  </a:lnTo>
                  <a:lnTo>
                    <a:pt x="274061" y="81422"/>
                  </a:lnTo>
                  <a:cubicBezTo>
                    <a:pt x="280157" y="92183"/>
                    <a:pt x="284822" y="103690"/>
                    <a:pt x="287994" y="115882"/>
                  </a:cubicBezTo>
                  <a:close/>
                  <a:moveTo>
                    <a:pt x="290917" y="130250"/>
                  </a:moveTo>
                  <a:lnTo>
                    <a:pt x="247438" y="150653"/>
                  </a:lnTo>
                  <a:lnTo>
                    <a:pt x="222931" y="139207"/>
                  </a:lnTo>
                  <a:cubicBezTo>
                    <a:pt x="222869" y="138710"/>
                    <a:pt x="222807" y="138150"/>
                    <a:pt x="222682" y="137652"/>
                  </a:cubicBezTo>
                  <a:lnTo>
                    <a:pt x="241218" y="117375"/>
                  </a:lnTo>
                  <a:lnTo>
                    <a:pt x="288927" y="119614"/>
                  </a:lnTo>
                  <a:cubicBezTo>
                    <a:pt x="289736" y="123097"/>
                    <a:pt x="290358" y="126643"/>
                    <a:pt x="290917" y="130250"/>
                  </a:cubicBezTo>
                  <a:close/>
                  <a:moveTo>
                    <a:pt x="224051" y="151275"/>
                  </a:moveTo>
                  <a:cubicBezTo>
                    <a:pt x="224051" y="148662"/>
                    <a:pt x="223864" y="146050"/>
                    <a:pt x="223615" y="143437"/>
                  </a:cubicBezTo>
                  <a:lnTo>
                    <a:pt x="243209" y="152581"/>
                  </a:lnTo>
                  <a:lnTo>
                    <a:pt x="223180" y="161973"/>
                  </a:lnTo>
                  <a:cubicBezTo>
                    <a:pt x="223677" y="158552"/>
                    <a:pt x="224051" y="154944"/>
                    <a:pt x="224051" y="151275"/>
                  </a:cubicBezTo>
                  <a:close/>
                  <a:moveTo>
                    <a:pt x="291104" y="171055"/>
                  </a:moveTo>
                  <a:lnTo>
                    <a:pt x="251730" y="152643"/>
                  </a:lnTo>
                  <a:lnTo>
                    <a:pt x="291477" y="133982"/>
                  </a:lnTo>
                  <a:cubicBezTo>
                    <a:pt x="292162" y="139643"/>
                    <a:pt x="292659" y="145428"/>
                    <a:pt x="292659" y="151337"/>
                  </a:cubicBezTo>
                  <a:cubicBezTo>
                    <a:pt x="292659" y="157992"/>
                    <a:pt x="291975" y="164586"/>
                    <a:pt x="291104" y="171055"/>
                  </a:cubicBezTo>
                  <a:close/>
                  <a:moveTo>
                    <a:pt x="288181" y="185983"/>
                  </a:moveTo>
                  <a:lnTo>
                    <a:pt x="240347" y="188098"/>
                  </a:lnTo>
                  <a:lnTo>
                    <a:pt x="221998" y="167945"/>
                  </a:lnTo>
                  <a:cubicBezTo>
                    <a:pt x="222122" y="167385"/>
                    <a:pt x="222309" y="166887"/>
                    <a:pt x="222433" y="166327"/>
                  </a:cubicBezTo>
                  <a:lnTo>
                    <a:pt x="247438" y="154571"/>
                  </a:lnTo>
                  <a:lnTo>
                    <a:pt x="290544" y="174725"/>
                  </a:lnTo>
                  <a:cubicBezTo>
                    <a:pt x="289860" y="178581"/>
                    <a:pt x="289114" y="182313"/>
                    <a:pt x="288181" y="185983"/>
                  </a:cubicBezTo>
                  <a:close/>
                  <a:moveTo>
                    <a:pt x="272630" y="223553"/>
                  </a:moveTo>
                  <a:lnTo>
                    <a:pt x="243582" y="191581"/>
                  </a:lnTo>
                  <a:lnTo>
                    <a:pt x="287248" y="189653"/>
                  </a:lnTo>
                  <a:cubicBezTo>
                    <a:pt x="283827" y="201720"/>
                    <a:pt x="278850" y="213041"/>
                    <a:pt x="272630" y="223553"/>
                  </a:cubicBezTo>
                  <a:close/>
                  <a:moveTo>
                    <a:pt x="264357" y="235869"/>
                  </a:moveTo>
                  <a:lnTo>
                    <a:pt x="219634" y="219759"/>
                  </a:lnTo>
                  <a:lnTo>
                    <a:pt x="210242" y="193821"/>
                  </a:lnTo>
                  <a:cubicBezTo>
                    <a:pt x="210428" y="193572"/>
                    <a:pt x="210615" y="193385"/>
                    <a:pt x="210802" y="193136"/>
                  </a:cubicBezTo>
                  <a:lnTo>
                    <a:pt x="238855" y="191892"/>
                  </a:lnTo>
                  <a:lnTo>
                    <a:pt x="270702" y="226850"/>
                  </a:lnTo>
                  <a:cubicBezTo>
                    <a:pt x="268649" y="229898"/>
                    <a:pt x="266534" y="232945"/>
                    <a:pt x="264357" y="235869"/>
                  </a:cubicBezTo>
                  <a:close/>
                  <a:moveTo>
                    <a:pt x="235807" y="264357"/>
                  </a:moveTo>
                  <a:lnTo>
                    <a:pt x="221252" y="224113"/>
                  </a:lnTo>
                  <a:lnTo>
                    <a:pt x="262056" y="238855"/>
                  </a:lnTo>
                  <a:cubicBezTo>
                    <a:pt x="254467" y="248496"/>
                    <a:pt x="245635" y="257018"/>
                    <a:pt x="235807" y="264357"/>
                  </a:cubicBezTo>
                  <a:close/>
                  <a:moveTo>
                    <a:pt x="222869" y="273066"/>
                  </a:moveTo>
                  <a:lnTo>
                    <a:pt x="188098" y="241280"/>
                  </a:lnTo>
                  <a:lnTo>
                    <a:pt x="189404" y="213228"/>
                  </a:lnTo>
                  <a:cubicBezTo>
                    <a:pt x="189591" y="213103"/>
                    <a:pt x="189715" y="213041"/>
                    <a:pt x="189902" y="212917"/>
                  </a:cubicBezTo>
                  <a:lnTo>
                    <a:pt x="216773" y="222620"/>
                  </a:lnTo>
                  <a:lnTo>
                    <a:pt x="232759" y="266721"/>
                  </a:lnTo>
                  <a:cubicBezTo>
                    <a:pt x="229587" y="268960"/>
                    <a:pt x="226290" y="271013"/>
                    <a:pt x="222869" y="273066"/>
                  </a:cubicBezTo>
                  <a:close/>
                  <a:moveTo>
                    <a:pt x="185921" y="288181"/>
                  </a:moveTo>
                  <a:lnTo>
                    <a:pt x="187911" y="245946"/>
                  </a:lnTo>
                  <a:lnTo>
                    <a:pt x="219634" y="274994"/>
                  </a:lnTo>
                  <a:cubicBezTo>
                    <a:pt x="209122" y="280779"/>
                    <a:pt x="197801" y="285195"/>
                    <a:pt x="185921" y="288181"/>
                  </a:cubicBezTo>
                  <a:close/>
                  <a:moveTo>
                    <a:pt x="184615" y="238046"/>
                  </a:moveTo>
                  <a:lnTo>
                    <a:pt x="167323" y="222247"/>
                  </a:lnTo>
                  <a:cubicBezTo>
                    <a:pt x="173792" y="220754"/>
                    <a:pt x="180012" y="218515"/>
                    <a:pt x="185672" y="215405"/>
                  </a:cubicBezTo>
                  <a:lnTo>
                    <a:pt x="184615" y="238046"/>
                  </a:lnTo>
                  <a:close/>
                  <a:moveTo>
                    <a:pt x="170930" y="291104"/>
                  </a:moveTo>
                  <a:lnTo>
                    <a:pt x="151150" y="248931"/>
                  </a:lnTo>
                  <a:lnTo>
                    <a:pt x="163155" y="223242"/>
                  </a:lnTo>
                  <a:lnTo>
                    <a:pt x="184428" y="242711"/>
                  </a:lnTo>
                  <a:lnTo>
                    <a:pt x="182251" y="289114"/>
                  </a:lnTo>
                  <a:cubicBezTo>
                    <a:pt x="178519" y="289984"/>
                    <a:pt x="174725" y="290607"/>
                    <a:pt x="170930" y="291104"/>
                  </a:cubicBezTo>
                  <a:close/>
                  <a:moveTo>
                    <a:pt x="131432" y="291104"/>
                  </a:moveTo>
                  <a:lnTo>
                    <a:pt x="149160" y="253223"/>
                  </a:lnTo>
                  <a:lnTo>
                    <a:pt x="167198" y="291664"/>
                  </a:lnTo>
                  <a:cubicBezTo>
                    <a:pt x="161973" y="292224"/>
                    <a:pt x="156624" y="292659"/>
                    <a:pt x="151275" y="292659"/>
                  </a:cubicBezTo>
                  <a:cubicBezTo>
                    <a:pt x="144495" y="292659"/>
                    <a:pt x="137901" y="292037"/>
                    <a:pt x="131432" y="291104"/>
                  </a:cubicBezTo>
                  <a:close/>
                  <a:moveTo>
                    <a:pt x="113642" y="241840"/>
                  </a:moveTo>
                  <a:lnTo>
                    <a:pt x="134791" y="222620"/>
                  </a:lnTo>
                  <a:lnTo>
                    <a:pt x="147169" y="248931"/>
                  </a:lnTo>
                  <a:lnTo>
                    <a:pt x="127700" y="290544"/>
                  </a:lnTo>
                  <a:cubicBezTo>
                    <a:pt x="123657" y="289860"/>
                    <a:pt x="119676" y="288989"/>
                    <a:pt x="115695" y="287994"/>
                  </a:cubicBezTo>
                  <a:lnTo>
                    <a:pt x="113642" y="241840"/>
                  </a:lnTo>
                  <a:close/>
                  <a:moveTo>
                    <a:pt x="112336" y="212730"/>
                  </a:moveTo>
                  <a:cubicBezTo>
                    <a:pt x="118059" y="216338"/>
                    <a:pt x="124341" y="219261"/>
                    <a:pt x="130997" y="221189"/>
                  </a:cubicBezTo>
                  <a:lnTo>
                    <a:pt x="113394" y="237175"/>
                  </a:lnTo>
                  <a:lnTo>
                    <a:pt x="112336" y="212730"/>
                  </a:lnTo>
                  <a:close/>
                  <a:moveTo>
                    <a:pt x="79494" y="272941"/>
                  </a:moveTo>
                  <a:lnTo>
                    <a:pt x="110159" y="245075"/>
                  </a:lnTo>
                  <a:lnTo>
                    <a:pt x="112025" y="287061"/>
                  </a:lnTo>
                  <a:cubicBezTo>
                    <a:pt x="100456" y="283702"/>
                    <a:pt x="89570" y="278913"/>
                    <a:pt x="79494" y="272941"/>
                  </a:cubicBezTo>
                  <a:close/>
                  <a:moveTo>
                    <a:pt x="66494" y="264233"/>
                  </a:moveTo>
                  <a:lnTo>
                    <a:pt x="82044" y="221189"/>
                  </a:lnTo>
                  <a:lnTo>
                    <a:pt x="108666" y="211548"/>
                  </a:lnTo>
                  <a:lnTo>
                    <a:pt x="109910" y="240347"/>
                  </a:lnTo>
                  <a:lnTo>
                    <a:pt x="76259" y="270951"/>
                  </a:lnTo>
                  <a:cubicBezTo>
                    <a:pt x="72900" y="268836"/>
                    <a:pt x="69666" y="266597"/>
                    <a:pt x="66494" y="264233"/>
                  </a:cubicBezTo>
                  <a:close/>
                  <a:moveTo>
                    <a:pt x="38876" y="236802"/>
                  </a:moveTo>
                  <a:lnTo>
                    <a:pt x="77566" y="222744"/>
                  </a:lnTo>
                  <a:lnTo>
                    <a:pt x="63446" y="261931"/>
                  </a:lnTo>
                  <a:cubicBezTo>
                    <a:pt x="54240" y="254654"/>
                    <a:pt x="46029" y="246194"/>
                    <a:pt x="38876" y="236802"/>
                  </a:cubicBezTo>
                  <a:close/>
                  <a:moveTo>
                    <a:pt x="29732" y="223242"/>
                  </a:moveTo>
                  <a:lnTo>
                    <a:pt x="60522" y="189591"/>
                  </a:lnTo>
                  <a:lnTo>
                    <a:pt x="89073" y="190959"/>
                  </a:lnTo>
                  <a:lnTo>
                    <a:pt x="79183" y="218328"/>
                  </a:lnTo>
                  <a:lnTo>
                    <a:pt x="36575" y="233754"/>
                  </a:lnTo>
                  <a:cubicBezTo>
                    <a:pt x="34149" y="230395"/>
                    <a:pt x="31910" y="226850"/>
                    <a:pt x="29732" y="223242"/>
                  </a:cubicBezTo>
                  <a:close/>
                  <a:moveTo>
                    <a:pt x="78499" y="151275"/>
                  </a:moveTo>
                  <a:cubicBezTo>
                    <a:pt x="78499" y="154571"/>
                    <a:pt x="78809" y="157806"/>
                    <a:pt x="79245" y="160978"/>
                  </a:cubicBezTo>
                  <a:lnTo>
                    <a:pt x="57101" y="150590"/>
                  </a:lnTo>
                  <a:lnTo>
                    <a:pt x="79432" y="140078"/>
                  </a:lnTo>
                  <a:cubicBezTo>
                    <a:pt x="78872" y="143810"/>
                    <a:pt x="78499" y="147480"/>
                    <a:pt x="78499" y="151275"/>
                  </a:cubicBezTo>
                  <a:close/>
                  <a:moveTo>
                    <a:pt x="80489" y="167882"/>
                  </a:moveTo>
                  <a:cubicBezTo>
                    <a:pt x="82106" y="174787"/>
                    <a:pt x="84719" y="181318"/>
                    <a:pt x="88140" y="187352"/>
                  </a:cubicBezTo>
                  <a:lnTo>
                    <a:pt x="63757" y="186170"/>
                  </a:lnTo>
                  <a:lnTo>
                    <a:pt x="80489" y="167882"/>
                  </a:lnTo>
                  <a:close/>
                  <a:moveTo>
                    <a:pt x="64628" y="114949"/>
                  </a:moveTo>
                  <a:lnTo>
                    <a:pt x="88948" y="113891"/>
                  </a:lnTo>
                  <a:cubicBezTo>
                    <a:pt x="85403" y="119738"/>
                    <a:pt x="82728" y="126145"/>
                    <a:pt x="80924" y="132925"/>
                  </a:cubicBezTo>
                  <a:lnTo>
                    <a:pt x="64628" y="114949"/>
                  </a:lnTo>
                  <a:close/>
                  <a:moveTo>
                    <a:pt x="14742" y="187476"/>
                  </a:moveTo>
                  <a:lnTo>
                    <a:pt x="55795" y="189404"/>
                  </a:lnTo>
                  <a:lnTo>
                    <a:pt x="27742" y="220007"/>
                  </a:lnTo>
                  <a:cubicBezTo>
                    <a:pt x="22144" y="209869"/>
                    <a:pt x="17790" y="198983"/>
                    <a:pt x="14742" y="187476"/>
                  </a:cubicBezTo>
                  <a:close/>
                  <a:moveTo>
                    <a:pt x="11569" y="171988"/>
                  </a:moveTo>
                  <a:lnTo>
                    <a:pt x="52809" y="152643"/>
                  </a:lnTo>
                  <a:lnTo>
                    <a:pt x="78499" y="164648"/>
                  </a:lnTo>
                  <a:lnTo>
                    <a:pt x="59029" y="185921"/>
                  </a:lnTo>
                  <a:lnTo>
                    <a:pt x="13809" y="183806"/>
                  </a:lnTo>
                  <a:cubicBezTo>
                    <a:pt x="12876" y="179950"/>
                    <a:pt x="12191" y="175969"/>
                    <a:pt x="11569" y="171988"/>
                  </a:cubicBezTo>
                  <a:close/>
                  <a:moveTo>
                    <a:pt x="11196" y="133174"/>
                  </a:moveTo>
                  <a:lnTo>
                    <a:pt x="48517" y="150653"/>
                  </a:lnTo>
                  <a:lnTo>
                    <a:pt x="11010" y="168256"/>
                  </a:lnTo>
                  <a:cubicBezTo>
                    <a:pt x="10326" y="162657"/>
                    <a:pt x="9890" y="157059"/>
                    <a:pt x="9890" y="151275"/>
                  </a:cubicBezTo>
                  <a:cubicBezTo>
                    <a:pt x="9890" y="145117"/>
                    <a:pt x="10450" y="139145"/>
                    <a:pt x="11196" y="133174"/>
                  </a:cubicBezTo>
                  <a:close/>
                  <a:moveTo>
                    <a:pt x="14244" y="117188"/>
                  </a:moveTo>
                  <a:lnTo>
                    <a:pt x="59900" y="115135"/>
                  </a:lnTo>
                  <a:lnTo>
                    <a:pt x="79121" y="136284"/>
                  </a:lnTo>
                  <a:lnTo>
                    <a:pt x="52809" y="148600"/>
                  </a:lnTo>
                  <a:lnTo>
                    <a:pt x="11756" y="129380"/>
                  </a:lnTo>
                  <a:cubicBezTo>
                    <a:pt x="12378" y="125274"/>
                    <a:pt x="13187" y="121169"/>
                    <a:pt x="14244" y="117188"/>
                  </a:cubicBezTo>
                  <a:close/>
                  <a:moveTo>
                    <a:pt x="28737" y="80924"/>
                  </a:moveTo>
                  <a:lnTo>
                    <a:pt x="56666" y="111652"/>
                  </a:lnTo>
                  <a:lnTo>
                    <a:pt x="15115" y="113518"/>
                  </a:lnTo>
                  <a:cubicBezTo>
                    <a:pt x="18349" y="102011"/>
                    <a:pt x="22952" y="91063"/>
                    <a:pt x="28737" y="80924"/>
                  </a:cubicBezTo>
                  <a:close/>
                  <a:moveTo>
                    <a:pt x="37321" y="67924"/>
                  </a:moveTo>
                  <a:lnTo>
                    <a:pt x="80613" y="83537"/>
                  </a:lnTo>
                  <a:lnTo>
                    <a:pt x="90255" y="110159"/>
                  </a:lnTo>
                  <a:lnTo>
                    <a:pt x="61455" y="111403"/>
                  </a:lnTo>
                  <a:lnTo>
                    <a:pt x="30728" y="77690"/>
                  </a:lnTo>
                  <a:cubicBezTo>
                    <a:pt x="32780" y="74331"/>
                    <a:pt x="34957" y="71097"/>
                    <a:pt x="37321" y="67924"/>
                  </a:cubicBezTo>
                  <a:close/>
                  <a:moveTo>
                    <a:pt x="39560" y="64876"/>
                  </a:moveTo>
                  <a:cubicBezTo>
                    <a:pt x="46838" y="55484"/>
                    <a:pt x="55297" y="47024"/>
                    <a:pt x="64690" y="39685"/>
                  </a:cubicBezTo>
                  <a:lnTo>
                    <a:pt x="78996" y="79058"/>
                  </a:lnTo>
                  <a:lnTo>
                    <a:pt x="39560" y="64876"/>
                  </a:lnTo>
                  <a:close/>
                </a:path>
              </a:pathLst>
            </a:custGeom>
            <a:solidFill>
              <a:srgbClr val="372D2A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A0A729-3891-ED3A-DA91-9E2B01417416}"/>
                </a:ext>
              </a:extLst>
            </p:cNvPr>
            <p:cNvSpPr/>
            <p:nvPr/>
          </p:nvSpPr>
          <p:spPr>
            <a:xfrm>
              <a:off x="-2578386" y="3701961"/>
              <a:ext cx="44412" cy="44412"/>
            </a:xfrm>
            <a:custGeom>
              <a:avLst/>
              <a:gdLst>
                <a:gd name="connsiteX0" fmla="*/ 44412 w 44412"/>
                <a:gd name="connsiteY0" fmla="*/ 22206 h 44412"/>
                <a:gd name="connsiteX1" fmla="*/ 22206 w 44412"/>
                <a:gd name="connsiteY1" fmla="*/ 44412 h 44412"/>
                <a:gd name="connsiteX2" fmla="*/ 0 w 44412"/>
                <a:gd name="connsiteY2" fmla="*/ 22206 h 44412"/>
                <a:gd name="connsiteX3" fmla="*/ 22206 w 44412"/>
                <a:gd name="connsiteY3" fmla="*/ 0 h 44412"/>
                <a:gd name="connsiteX4" fmla="*/ 44412 w 44412"/>
                <a:gd name="connsiteY4" fmla="*/ 22206 h 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12" h="44412">
                  <a:moveTo>
                    <a:pt x="44412" y="22206"/>
                  </a:moveTo>
                  <a:cubicBezTo>
                    <a:pt x="44412" y="34470"/>
                    <a:pt x="34470" y="44412"/>
                    <a:pt x="22206" y="44412"/>
                  </a:cubicBezTo>
                  <a:cubicBezTo>
                    <a:pt x="9942" y="44412"/>
                    <a:pt x="0" y="34470"/>
                    <a:pt x="0" y="22206"/>
                  </a:cubicBezTo>
                  <a:cubicBezTo>
                    <a:pt x="0" y="9942"/>
                    <a:pt x="9942" y="0"/>
                    <a:pt x="22206" y="0"/>
                  </a:cubicBezTo>
                  <a:cubicBezTo>
                    <a:pt x="34470" y="0"/>
                    <a:pt x="44412" y="9942"/>
                    <a:pt x="44412" y="22206"/>
                  </a:cubicBezTo>
                  <a:close/>
                </a:path>
              </a:pathLst>
            </a:custGeom>
            <a:solidFill>
              <a:srgbClr val="372D2A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44830C5-0266-1EEF-A93E-6E69180D8211}"/>
                </a:ext>
              </a:extLst>
            </p:cNvPr>
            <p:cNvSpPr/>
            <p:nvPr/>
          </p:nvSpPr>
          <p:spPr>
            <a:xfrm>
              <a:off x="-492637" y="3701961"/>
              <a:ext cx="44412" cy="44412"/>
            </a:xfrm>
            <a:custGeom>
              <a:avLst/>
              <a:gdLst>
                <a:gd name="connsiteX0" fmla="*/ 44412 w 44412"/>
                <a:gd name="connsiteY0" fmla="*/ 22206 h 44412"/>
                <a:gd name="connsiteX1" fmla="*/ 22206 w 44412"/>
                <a:gd name="connsiteY1" fmla="*/ 44412 h 44412"/>
                <a:gd name="connsiteX2" fmla="*/ 0 w 44412"/>
                <a:gd name="connsiteY2" fmla="*/ 22206 h 44412"/>
                <a:gd name="connsiteX3" fmla="*/ 22206 w 44412"/>
                <a:gd name="connsiteY3" fmla="*/ 0 h 44412"/>
                <a:gd name="connsiteX4" fmla="*/ 44412 w 44412"/>
                <a:gd name="connsiteY4" fmla="*/ 22206 h 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12" h="44412">
                  <a:moveTo>
                    <a:pt x="44412" y="22206"/>
                  </a:moveTo>
                  <a:cubicBezTo>
                    <a:pt x="44412" y="34470"/>
                    <a:pt x="34470" y="44412"/>
                    <a:pt x="22206" y="44412"/>
                  </a:cubicBezTo>
                  <a:cubicBezTo>
                    <a:pt x="9942" y="44412"/>
                    <a:pt x="0" y="34470"/>
                    <a:pt x="0" y="22206"/>
                  </a:cubicBezTo>
                  <a:cubicBezTo>
                    <a:pt x="0" y="9942"/>
                    <a:pt x="9942" y="0"/>
                    <a:pt x="22206" y="0"/>
                  </a:cubicBezTo>
                  <a:cubicBezTo>
                    <a:pt x="34470" y="0"/>
                    <a:pt x="44412" y="9942"/>
                    <a:pt x="44412" y="22206"/>
                  </a:cubicBezTo>
                  <a:close/>
                </a:path>
              </a:pathLst>
            </a:custGeom>
            <a:solidFill>
              <a:srgbClr val="372D2A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DE6C6EC-C282-BD9D-1BDB-BDFB15B4D3DA}"/>
                </a:ext>
              </a:extLst>
            </p:cNvPr>
            <p:cNvSpPr/>
            <p:nvPr/>
          </p:nvSpPr>
          <p:spPr>
            <a:xfrm>
              <a:off x="-570763" y="3380192"/>
              <a:ext cx="213787" cy="99522"/>
            </a:xfrm>
            <a:custGeom>
              <a:avLst/>
              <a:gdLst>
                <a:gd name="connsiteX0" fmla="*/ 94298 w 213787"/>
                <a:gd name="connsiteY0" fmla="*/ 73958 h 99522"/>
                <a:gd name="connsiteX1" fmla="*/ 6158 w 213787"/>
                <a:gd name="connsiteY1" fmla="*/ 88202 h 99522"/>
                <a:gd name="connsiteX2" fmla="*/ 0 w 213787"/>
                <a:gd name="connsiteY2" fmla="*/ 71967 h 99522"/>
                <a:gd name="connsiteX3" fmla="*/ 0 w 213787"/>
                <a:gd name="connsiteY3" fmla="*/ 70661 h 99522"/>
                <a:gd name="connsiteX4" fmla="*/ 435 w 213787"/>
                <a:gd name="connsiteY4" fmla="*/ 65934 h 99522"/>
                <a:gd name="connsiteX5" fmla="*/ 809 w 213787"/>
                <a:gd name="connsiteY5" fmla="*/ 64441 h 99522"/>
                <a:gd name="connsiteX6" fmla="*/ 1679 w 213787"/>
                <a:gd name="connsiteY6" fmla="*/ 61393 h 99522"/>
                <a:gd name="connsiteX7" fmla="*/ 2426 w 213787"/>
                <a:gd name="connsiteY7" fmla="*/ 59714 h 99522"/>
                <a:gd name="connsiteX8" fmla="*/ 3732 w 213787"/>
                <a:gd name="connsiteY8" fmla="*/ 57039 h 99522"/>
                <a:gd name="connsiteX9" fmla="*/ 4789 w 213787"/>
                <a:gd name="connsiteY9" fmla="*/ 55360 h 99522"/>
                <a:gd name="connsiteX10" fmla="*/ 6531 w 213787"/>
                <a:gd name="connsiteY10" fmla="*/ 52871 h 99522"/>
                <a:gd name="connsiteX11" fmla="*/ 7900 w 213787"/>
                <a:gd name="connsiteY11" fmla="*/ 51192 h 99522"/>
                <a:gd name="connsiteX12" fmla="*/ 10077 w 213787"/>
                <a:gd name="connsiteY12" fmla="*/ 48766 h 99522"/>
                <a:gd name="connsiteX13" fmla="*/ 11632 w 213787"/>
                <a:gd name="connsiteY13" fmla="*/ 47211 h 99522"/>
                <a:gd name="connsiteX14" fmla="*/ 14244 w 213787"/>
                <a:gd name="connsiteY14" fmla="*/ 44847 h 99522"/>
                <a:gd name="connsiteX15" fmla="*/ 15986 w 213787"/>
                <a:gd name="connsiteY15" fmla="*/ 43417 h 99522"/>
                <a:gd name="connsiteX16" fmla="*/ 19096 w 213787"/>
                <a:gd name="connsiteY16" fmla="*/ 41053 h 99522"/>
                <a:gd name="connsiteX17" fmla="*/ 20838 w 213787"/>
                <a:gd name="connsiteY17" fmla="*/ 39809 h 99522"/>
                <a:gd name="connsiteX18" fmla="*/ 24632 w 213787"/>
                <a:gd name="connsiteY18" fmla="*/ 37383 h 99522"/>
                <a:gd name="connsiteX19" fmla="*/ 26249 w 213787"/>
                <a:gd name="connsiteY19" fmla="*/ 36388 h 99522"/>
                <a:gd name="connsiteX20" fmla="*/ 31039 w 213787"/>
                <a:gd name="connsiteY20" fmla="*/ 33651 h 99522"/>
                <a:gd name="connsiteX21" fmla="*/ 32034 w 213787"/>
                <a:gd name="connsiteY21" fmla="*/ 33091 h 99522"/>
                <a:gd name="connsiteX22" fmla="*/ 177710 w 213787"/>
                <a:gd name="connsiteY22" fmla="*/ 0 h 99522"/>
                <a:gd name="connsiteX23" fmla="*/ 180634 w 213787"/>
                <a:gd name="connsiteY23" fmla="*/ 62 h 99522"/>
                <a:gd name="connsiteX24" fmla="*/ 213787 w 213787"/>
                <a:gd name="connsiteY24" fmla="*/ 67116 h 99522"/>
                <a:gd name="connsiteX25" fmla="*/ 213787 w 213787"/>
                <a:gd name="connsiteY25" fmla="*/ 75264 h 99522"/>
                <a:gd name="connsiteX26" fmla="*/ 211237 w 213787"/>
                <a:gd name="connsiteY26" fmla="*/ 99523 h 99522"/>
                <a:gd name="connsiteX27" fmla="*/ 94298 w 213787"/>
                <a:gd name="connsiteY27" fmla="*/ 73958 h 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3787" h="99522">
                  <a:moveTo>
                    <a:pt x="94298" y="73958"/>
                  </a:moveTo>
                  <a:cubicBezTo>
                    <a:pt x="63508" y="73958"/>
                    <a:pt x="33900" y="78996"/>
                    <a:pt x="6158" y="88202"/>
                  </a:cubicBezTo>
                  <a:cubicBezTo>
                    <a:pt x="2177" y="82915"/>
                    <a:pt x="0" y="77503"/>
                    <a:pt x="0" y="71967"/>
                  </a:cubicBezTo>
                  <a:lnTo>
                    <a:pt x="0" y="70661"/>
                  </a:lnTo>
                  <a:cubicBezTo>
                    <a:pt x="0" y="69044"/>
                    <a:pt x="187" y="67489"/>
                    <a:pt x="435" y="65934"/>
                  </a:cubicBezTo>
                  <a:cubicBezTo>
                    <a:pt x="560" y="65436"/>
                    <a:pt x="684" y="64939"/>
                    <a:pt x="809" y="64441"/>
                  </a:cubicBezTo>
                  <a:cubicBezTo>
                    <a:pt x="1058" y="63446"/>
                    <a:pt x="1306" y="62388"/>
                    <a:pt x="1679" y="61393"/>
                  </a:cubicBezTo>
                  <a:cubicBezTo>
                    <a:pt x="1866" y="60833"/>
                    <a:pt x="2177" y="60273"/>
                    <a:pt x="2426" y="59714"/>
                  </a:cubicBezTo>
                  <a:cubicBezTo>
                    <a:pt x="2861" y="58843"/>
                    <a:pt x="3234" y="57910"/>
                    <a:pt x="3732" y="57039"/>
                  </a:cubicBezTo>
                  <a:cubicBezTo>
                    <a:pt x="4043" y="56479"/>
                    <a:pt x="4416" y="55919"/>
                    <a:pt x="4789" y="55360"/>
                  </a:cubicBezTo>
                  <a:cubicBezTo>
                    <a:pt x="5349" y="54551"/>
                    <a:pt x="5909" y="53680"/>
                    <a:pt x="6531" y="52871"/>
                  </a:cubicBezTo>
                  <a:cubicBezTo>
                    <a:pt x="6967" y="52312"/>
                    <a:pt x="7402" y="51752"/>
                    <a:pt x="7900" y="51192"/>
                  </a:cubicBezTo>
                  <a:cubicBezTo>
                    <a:pt x="8584" y="50383"/>
                    <a:pt x="9330" y="49575"/>
                    <a:pt x="10077" y="48766"/>
                  </a:cubicBezTo>
                  <a:cubicBezTo>
                    <a:pt x="10574" y="48269"/>
                    <a:pt x="11134" y="47709"/>
                    <a:pt x="11632" y="47211"/>
                  </a:cubicBezTo>
                  <a:cubicBezTo>
                    <a:pt x="12440" y="46403"/>
                    <a:pt x="13311" y="45656"/>
                    <a:pt x="14244" y="44847"/>
                  </a:cubicBezTo>
                  <a:cubicBezTo>
                    <a:pt x="14804" y="44350"/>
                    <a:pt x="15364" y="43914"/>
                    <a:pt x="15986" y="43417"/>
                  </a:cubicBezTo>
                  <a:cubicBezTo>
                    <a:pt x="16981" y="42608"/>
                    <a:pt x="18038" y="41800"/>
                    <a:pt x="19096" y="41053"/>
                  </a:cubicBezTo>
                  <a:cubicBezTo>
                    <a:pt x="19656" y="40618"/>
                    <a:pt x="20278" y="40245"/>
                    <a:pt x="20838" y="39809"/>
                  </a:cubicBezTo>
                  <a:cubicBezTo>
                    <a:pt x="22019" y="39001"/>
                    <a:pt x="23326" y="38130"/>
                    <a:pt x="24632" y="37383"/>
                  </a:cubicBezTo>
                  <a:cubicBezTo>
                    <a:pt x="25192" y="37072"/>
                    <a:pt x="25689" y="36699"/>
                    <a:pt x="26249" y="36388"/>
                  </a:cubicBezTo>
                  <a:cubicBezTo>
                    <a:pt x="27804" y="35455"/>
                    <a:pt x="29421" y="34584"/>
                    <a:pt x="31039" y="33651"/>
                  </a:cubicBezTo>
                  <a:cubicBezTo>
                    <a:pt x="31412" y="33465"/>
                    <a:pt x="31723" y="33278"/>
                    <a:pt x="32034" y="33091"/>
                  </a:cubicBezTo>
                  <a:cubicBezTo>
                    <a:pt x="75015" y="10574"/>
                    <a:pt x="149035" y="0"/>
                    <a:pt x="177710" y="0"/>
                  </a:cubicBezTo>
                  <a:cubicBezTo>
                    <a:pt x="178830" y="0"/>
                    <a:pt x="179763" y="0"/>
                    <a:pt x="180634" y="62"/>
                  </a:cubicBezTo>
                  <a:cubicBezTo>
                    <a:pt x="207692" y="1306"/>
                    <a:pt x="213787" y="50135"/>
                    <a:pt x="213787" y="67116"/>
                  </a:cubicBezTo>
                  <a:lnTo>
                    <a:pt x="213787" y="75264"/>
                  </a:lnTo>
                  <a:cubicBezTo>
                    <a:pt x="213787" y="80862"/>
                    <a:pt x="213103" y="89881"/>
                    <a:pt x="211237" y="99523"/>
                  </a:cubicBezTo>
                  <a:cubicBezTo>
                    <a:pt x="175720" y="83164"/>
                    <a:pt x="136097" y="73958"/>
                    <a:pt x="94298" y="73958"/>
                  </a:cubicBezTo>
                  <a:close/>
                </a:path>
              </a:pathLst>
            </a:custGeom>
            <a:solidFill>
              <a:srgbClr val="E68E10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</p:grpSp>
      <p:sp>
        <p:nvSpPr>
          <p:cNvPr id="230" name="Title 229">
            <a:extLst>
              <a:ext uri="{FF2B5EF4-FFF2-40B4-BE49-F238E27FC236}">
                <a16:creationId xmlns:a16="http://schemas.microsoft.com/office/drawing/2014/main" id="{330AF284-76CD-CCE5-2F4A-6BBFADD51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501"/>
            <a:ext cx="9407252" cy="946156"/>
          </a:xfrm>
        </p:spPr>
        <p:txBody>
          <a:bodyPr/>
          <a:lstStyle/>
          <a:p>
            <a:r>
              <a:rPr lang="en-GB" noProof="1"/>
              <a:t>Lorem ipsum dolor sit amet consectet 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C793631-962B-14A1-5230-AAEA02DBF221}"/>
              </a:ext>
            </a:extLst>
          </p:cNvPr>
          <p:cNvGrpSpPr/>
          <p:nvPr/>
        </p:nvGrpSpPr>
        <p:grpSpPr>
          <a:xfrm>
            <a:off x="10653727" y="1454150"/>
            <a:ext cx="788974" cy="1407046"/>
            <a:chOff x="10653727" y="1454150"/>
            <a:chExt cx="788974" cy="1407046"/>
          </a:xfrm>
        </p:grpSpPr>
        <p:cxnSp>
          <p:nvCxnSpPr>
            <p:cNvPr id="3" name="Přímá spojnice 2">
              <a:extLst>
                <a:ext uri="{FF2B5EF4-FFF2-40B4-BE49-F238E27FC236}">
                  <a16:creationId xmlns:a16="http://schemas.microsoft.com/office/drawing/2014/main" id="{4F36719A-74C2-9DD6-422B-D7BB407D4E9A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11048214" y="1888790"/>
              <a:ext cx="0" cy="97240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3E0F1E0A-08EC-C368-2DAA-76D369AEA3F3}"/>
                </a:ext>
              </a:extLst>
            </p:cNvPr>
            <p:cNvSpPr/>
            <p:nvPr/>
          </p:nvSpPr>
          <p:spPr>
            <a:xfrm>
              <a:off x="10653727" y="1454150"/>
              <a:ext cx="788974" cy="434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r>
                <a:rPr lang="cs-CZ" sz="2400">
                  <a:solidFill>
                    <a:schemeClr val="tx1"/>
                  </a:solidFill>
                  <a:latin typeface="+mj-lt"/>
                </a:rPr>
                <a:t>CÍL</a:t>
              </a:r>
            </a:p>
          </p:txBody>
        </p:sp>
      </p:grpSp>
      <p:sp>
        <p:nvSpPr>
          <p:cNvPr id="2" name="Obdélník 1">
            <a:extLst>
              <a:ext uri="{FF2B5EF4-FFF2-40B4-BE49-F238E27FC236}">
                <a16:creationId xmlns:a16="http://schemas.microsoft.com/office/drawing/2014/main" id="{94B3BD5E-6C7E-B7B7-3294-3B62F4467F40}"/>
              </a:ext>
            </a:extLst>
          </p:cNvPr>
          <p:cNvSpPr/>
          <p:nvPr/>
        </p:nvSpPr>
        <p:spPr>
          <a:xfrm>
            <a:off x="0" y="0"/>
            <a:ext cx="2006082" cy="4385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BEZ ANIMACE</a:t>
            </a:r>
          </a:p>
        </p:txBody>
      </p:sp>
    </p:spTree>
    <p:extLst>
      <p:ext uri="{BB962C8B-B14F-4D97-AF65-F5344CB8AC3E}">
        <p14:creationId xmlns:p14="http://schemas.microsoft.com/office/powerpoint/2010/main" val="141983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Skupina 14">
            <a:extLst>
              <a:ext uri="{FF2B5EF4-FFF2-40B4-BE49-F238E27FC236}">
                <a16:creationId xmlns:a16="http://schemas.microsoft.com/office/drawing/2014/main" id="{116772CA-6F01-4A63-DA91-8498A25E804E}"/>
              </a:ext>
            </a:extLst>
          </p:cNvPr>
          <p:cNvGrpSpPr/>
          <p:nvPr/>
        </p:nvGrpSpPr>
        <p:grpSpPr>
          <a:xfrm>
            <a:off x="0" y="4764201"/>
            <a:ext cx="12192000" cy="282447"/>
            <a:chOff x="-340442" y="2041209"/>
            <a:chExt cx="25105442" cy="282447"/>
          </a:xfrm>
        </p:grpSpPr>
        <p:sp>
          <p:nvSpPr>
            <p:cNvPr id="211" name="Volný tvar: obrazec 83">
              <a:extLst>
                <a:ext uri="{FF2B5EF4-FFF2-40B4-BE49-F238E27FC236}">
                  <a16:creationId xmlns:a16="http://schemas.microsoft.com/office/drawing/2014/main" id="{BA488595-BFB0-1D87-94AF-3B0D15955255}"/>
                </a:ext>
              </a:extLst>
            </p:cNvPr>
            <p:cNvSpPr/>
            <p:nvPr/>
          </p:nvSpPr>
          <p:spPr>
            <a:xfrm>
              <a:off x="-340442" y="2094104"/>
              <a:ext cx="25105440" cy="229552"/>
            </a:xfrm>
            <a:custGeom>
              <a:avLst/>
              <a:gdLst>
                <a:gd name="connsiteX0" fmla="*/ 0 w 12062015"/>
                <a:gd name="connsiteY0" fmla="*/ 0 h 229552"/>
                <a:gd name="connsiteX1" fmla="*/ 12062016 w 12062015"/>
                <a:gd name="connsiteY1" fmla="*/ 0 h 229552"/>
                <a:gd name="connsiteX2" fmla="*/ 12062016 w 12062015"/>
                <a:gd name="connsiteY2" fmla="*/ 229553 h 229552"/>
                <a:gd name="connsiteX3" fmla="*/ 0 w 12062015"/>
                <a:gd name="connsiteY3" fmla="*/ 229553 h 2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2015" h="229552">
                  <a:moveTo>
                    <a:pt x="0" y="0"/>
                  </a:moveTo>
                  <a:lnTo>
                    <a:pt x="12062016" y="0"/>
                  </a:lnTo>
                  <a:lnTo>
                    <a:pt x="12062016" y="229553"/>
                  </a:lnTo>
                  <a:lnTo>
                    <a:pt x="0" y="229553"/>
                  </a:lnTo>
                  <a:close/>
                </a:path>
              </a:pathLst>
            </a:custGeom>
            <a:solidFill>
              <a:srgbClr val="59595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grpSp>
          <p:nvGrpSpPr>
            <p:cNvPr id="212" name="Skupina 12">
              <a:extLst>
                <a:ext uri="{FF2B5EF4-FFF2-40B4-BE49-F238E27FC236}">
                  <a16:creationId xmlns:a16="http://schemas.microsoft.com/office/drawing/2014/main" id="{7A2F7944-D5CC-A479-6F52-562C622CFAF5}"/>
                </a:ext>
              </a:extLst>
            </p:cNvPr>
            <p:cNvGrpSpPr/>
            <p:nvPr/>
          </p:nvGrpSpPr>
          <p:grpSpPr>
            <a:xfrm>
              <a:off x="-340442" y="2041209"/>
              <a:ext cx="25105442" cy="282193"/>
              <a:chOff x="-340442" y="2041209"/>
              <a:chExt cx="25105442" cy="282193"/>
            </a:xfrm>
          </p:grpSpPr>
          <p:sp>
            <p:nvSpPr>
              <p:cNvPr id="213" name="Volný tvar: obrazec 84">
                <a:extLst>
                  <a:ext uri="{FF2B5EF4-FFF2-40B4-BE49-F238E27FC236}">
                    <a16:creationId xmlns:a16="http://schemas.microsoft.com/office/drawing/2014/main" id="{A4C9C4CF-C631-DB5D-23BE-CEC317ADF212}"/>
                  </a:ext>
                </a:extLst>
              </p:cNvPr>
              <p:cNvSpPr/>
              <p:nvPr/>
            </p:nvSpPr>
            <p:spPr>
              <a:xfrm>
                <a:off x="-340442" y="2069784"/>
                <a:ext cx="25105440" cy="253618"/>
              </a:xfrm>
              <a:custGeom>
                <a:avLst/>
                <a:gdLst>
                  <a:gd name="connsiteX0" fmla="*/ 0 w 12062015"/>
                  <a:gd name="connsiteY0" fmla="*/ 0 h 253618"/>
                  <a:gd name="connsiteX1" fmla="*/ 12062016 w 12062015"/>
                  <a:gd name="connsiteY1" fmla="*/ 0 h 253618"/>
                  <a:gd name="connsiteX2" fmla="*/ 12062016 w 12062015"/>
                  <a:gd name="connsiteY2" fmla="*/ 253619 h 253618"/>
                  <a:gd name="connsiteX3" fmla="*/ 0 w 12062015"/>
                  <a:gd name="connsiteY3" fmla="*/ 253619 h 253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62015" h="253618">
                    <a:moveTo>
                      <a:pt x="0" y="0"/>
                    </a:moveTo>
                    <a:lnTo>
                      <a:pt x="12062016" y="0"/>
                    </a:lnTo>
                    <a:lnTo>
                      <a:pt x="12062016" y="253619"/>
                    </a:lnTo>
                    <a:lnTo>
                      <a:pt x="0" y="253619"/>
                    </a:lnTo>
                    <a:close/>
                  </a:path>
                </a:pathLst>
              </a:custGeom>
              <a:solidFill>
                <a:srgbClr val="07070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grpSp>
            <p:nvGrpSpPr>
              <p:cNvPr id="214" name="Skupina 6">
                <a:extLst>
                  <a:ext uri="{FF2B5EF4-FFF2-40B4-BE49-F238E27FC236}">
                    <a16:creationId xmlns:a16="http://schemas.microsoft.com/office/drawing/2014/main" id="{A291AAC3-AA28-B1F6-DBF5-DCE9D53F99A9}"/>
                  </a:ext>
                </a:extLst>
              </p:cNvPr>
              <p:cNvGrpSpPr/>
              <p:nvPr/>
            </p:nvGrpSpPr>
            <p:grpSpPr>
              <a:xfrm>
                <a:off x="-340442" y="2041209"/>
                <a:ext cx="25105442" cy="253618"/>
                <a:chOff x="-340442" y="2041209"/>
                <a:chExt cx="25105442" cy="253618"/>
              </a:xfrm>
            </p:grpSpPr>
            <p:sp>
              <p:nvSpPr>
                <p:cNvPr id="215" name="Volný tvar: obrazec 85">
                  <a:extLst>
                    <a:ext uri="{FF2B5EF4-FFF2-40B4-BE49-F238E27FC236}">
                      <a16:creationId xmlns:a16="http://schemas.microsoft.com/office/drawing/2014/main" id="{1C9DE3B2-FBBE-6D19-7EEF-FA571B8BF4A0}"/>
                    </a:ext>
                  </a:extLst>
                </p:cNvPr>
                <p:cNvSpPr/>
                <p:nvPr/>
              </p:nvSpPr>
              <p:spPr>
                <a:xfrm>
                  <a:off x="-340442" y="2041209"/>
                  <a:ext cx="25105440" cy="253618"/>
                </a:xfrm>
                <a:custGeom>
                  <a:avLst/>
                  <a:gdLst>
                    <a:gd name="connsiteX0" fmla="*/ 0 w 12062015"/>
                    <a:gd name="connsiteY0" fmla="*/ 0 h 253618"/>
                    <a:gd name="connsiteX1" fmla="*/ 12062016 w 12062015"/>
                    <a:gd name="connsiteY1" fmla="*/ 0 h 253618"/>
                    <a:gd name="connsiteX2" fmla="*/ 12062016 w 12062015"/>
                    <a:gd name="connsiteY2" fmla="*/ 253619 h 253618"/>
                    <a:gd name="connsiteX3" fmla="*/ 0 w 12062015"/>
                    <a:gd name="connsiteY3" fmla="*/ 253619 h 253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62015" h="253618">
                      <a:moveTo>
                        <a:pt x="0" y="0"/>
                      </a:moveTo>
                      <a:lnTo>
                        <a:pt x="12062016" y="0"/>
                      </a:lnTo>
                      <a:lnTo>
                        <a:pt x="12062016" y="253619"/>
                      </a:lnTo>
                      <a:lnTo>
                        <a:pt x="0" y="253619"/>
                      </a:lnTo>
                      <a:close/>
                    </a:path>
                  </a:pathLst>
                </a:custGeom>
                <a:gradFill flip="none" rotWithShape="1">
                  <a:gsLst>
                    <a:gs pos="50000">
                      <a:srgbClr val="3A3A3A"/>
                    </a:gs>
                    <a:gs pos="0">
                      <a:srgbClr val="232323"/>
                    </a:gs>
                    <a:gs pos="100000">
                      <a:srgbClr val="212121"/>
                    </a:gs>
                  </a:gsLst>
                  <a:lin ang="5400000" scaled="1"/>
                  <a:tileRect/>
                </a:gra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  <p:grpSp>
              <p:nvGrpSpPr>
                <p:cNvPr id="216" name="Grafický objekt 10">
                  <a:extLst>
                    <a:ext uri="{FF2B5EF4-FFF2-40B4-BE49-F238E27FC236}">
                      <a16:creationId xmlns:a16="http://schemas.microsoft.com/office/drawing/2014/main" id="{4A36424A-6A55-B30E-D7EA-E5C141D65F80}"/>
                    </a:ext>
                  </a:extLst>
                </p:cNvPr>
                <p:cNvGrpSpPr/>
                <p:nvPr/>
              </p:nvGrpSpPr>
              <p:grpSpPr>
                <a:xfrm>
                  <a:off x="-340442" y="2170685"/>
                  <a:ext cx="25105442" cy="6350"/>
                  <a:chOff x="129984" y="3351339"/>
                  <a:chExt cx="12062016" cy="6350"/>
                </a:xfrm>
              </p:grpSpPr>
              <p:sp>
                <p:nvSpPr>
                  <p:cNvPr id="217" name="Volný tvar: obrazec 87">
                    <a:extLst>
                      <a:ext uri="{FF2B5EF4-FFF2-40B4-BE49-F238E27FC236}">
                        <a16:creationId xmlns:a16="http://schemas.microsoft.com/office/drawing/2014/main" id="{2775A55A-5372-5A31-5F24-2E016C3DEAB2}"/>
                      </a:ext>
                    </a:extLst>
                  </p:cNvPr>
                  <p:cNvSpPr/>
                  <p:nvPr/>
                </p:nvSpPr>
                <p:spPr>
                  <a:xfrm>
                    <a:off x="129984" y="3351339"/>
                    <a:ext cx="38100" cy="6350"/>
                  </a:xfrm>
                  <a:custGeom>
                    <a:avLst/>
                    <a:gdLst>
                      <a:gd name="connsiteX0" fmla="*/ 0 w 38100"/>
                      <a:gd name="connsiteY0" fmla="*/ 0 h 6350"/>
                      <a:gd name="connsiteX1" fmla="*/ 38100 w 38100"/>
                      <a:gd name="connsiteY1" fmla="*/ 0 h 6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100" h="6350">
                        <a:moveTo>
                          <a:pt x="0" y="0"/>
                        </a:moveTo>
                        <a:lnTo>
                          <a:pt x="38100" y="0"/>
                        </a:lnTo>
                      </a:path>
                    </a:pathLst>
                  </a:custGeom>
                  <a:ln w="6350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218" name="Volný tvar: obrazec 88">
                    <a:extLst>
                      <a:ext uri="{FF2B5EF4-FFF2-40B4-BE49-F238E27FC236}">
                        <a16:creationId xmlns:a16="http://schemas.microsoft.com/office/drawing/2014/main" id="{4653E9AC-7E90-4AE0-139D-0F8EDE09B3C6}"/>
                      </a:ext>
                    </a:extLst>
                  </p:cNvPr>
                  <p:cNvSpPr/>
                  <p:nvPr/>
                </p:nvSpPr>
                <p:spPr>
                  <a:xfrm>
                    <a:off x="244411" y="3351339"/>
                    <a:ext cx="11871325" cy="6350"/>
                  </a:xfrm>
                  <a:custGeom>
                    <a:avLst/>
                    <a:gdLst>
                      <a:gd name="connsiteX0" fmla="*/ 0 w 11871325"/>
                      <a:gd name="connsiteY0" fmla="*/ 0 h 6350"/>
                      <a:gd name="connsiteX1" fmla="*/ 11871325 w 11871325"/>
                      <a:gd name="connsiteY1" fmla="*/ 0 h 6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871325" h="6350">
                        <a:moveTo>
                          <a:pt x="0" y="0"/>
                        </a:moveTo>
                        <a:lnTo>
                          <a:pt x="11871325" y="0"/>
                        </a:lnTo>
                      </a:path>
                    </a:pathLst>
                  </a:custGeom>
                  <a:ln w="6350" cap="flat">
                    <a:solidFill>
                      <a:srgbClr val="FFFFFF"/>
                    </a:solidFill>
                    <a:custDash>
                      <a:ds d="901688" sp="901688"/>
                    </a:custDash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219" name="Volný tvar: obrazec 89">
                    <a:extLst>
                      <a:ext uri="{FF2B5EF4-FFF2-40B4-BE49-F238E27FC236}">
                        <a16:creationId xmlns:a16="http://schemas.microsoft.com/office/drawing/2014/main" id="{3A8A2A87-7057-BEE5-E4D2-1A092C86F089}"/>
                      </a:ext>
                    </a:extLst>
                  </p:cNvPr>
                  <p:cNvSpPr/>
                  <p:nvPr/>
                </p:nvSpPr>
                <p:spPr>
                  <a:xfrm>
                    <a:off x="12153900" y="3351339"/>
                    <a:ext cx="38100" cy="6350"/>
                  </a:xfrm>
                  <a:custGeom>
                    <a:avLst/>
                    <a:gdLst>
                      <a:gd name="connsiteX0" fmla="*/ 0 w 38100"/>
                      <a:gd name="connsiteY0" fmla="*/ 0 h 6350"/>
                      <a:gd name="connsiteX1" fmla="*/ 38100 w 38100"/>
                      <a:gd name="connsiteY1" fmla="*/ 0 h 6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100" h="6350">
                        <a:moveTo>
                          <a:pt x="0" y="0"/>
                        </a:moveTo>
                        <a:lnTo>
                          <a:pt x="38100" y="0"/>
                        </a:lnTo>
                      </a:path>
                    </a:pathLst>
                  </a:custGeom>
                  <a:ln w="6350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</p:grpSp>
          </p:grpSp>
        </p:grpSp>
      </p:grpSp>
      <p:grpSp>
        <p:nvGrpSpPr>
          <p:cNvPr id="200" name="Skupina 14">
            <a:extLst>
              <a:ext uri="{FF2B5EF4-FFF2-40B4-BE49-F238E27FC236}">
                <a16:creationId xmlns:a16="http://schemas.microsoft.com/office/drawing/2014/main" id="{388A1630-4D14-6436-B2BD-33D74243C47A}"/>
              </a:ext>
            </a:extLst>
          </p:cNvPr>
          <p:cNvGrpSpPr/>
          <p:nvPr/>
        </p:nvGrpSpPr>
        <p:grpSpPr>
          <a:xfrm>
            <a:off x="0" y="2832621"/>
            <a:ext cx="12192000" cy="282447"/>
            <a:chOff x="-340442" y="2041209"/>
            <a:chExt cx="25105442" cy="282447"/>
          </a:xfrm>
        </p:grpSpPr>
        <p:sp>
          <p:nvSpPr>
            <p:cNvPr id="201" name="Volný tvar: obrazec 83">
              <a:extLst>
                <a:ext uri="{FF2B5EF4-FFF2-40B4-BE49-F238E27FC236}">
                  <a16:creationId xmlns:a16="http://schemas.microsoft.com/office/drawing/2014/main" id="{5636259A-6E3F-DC9A-15C8-105C0B01405B}"/>
                </a:ext>
              </a:extLst>
            </p:cNvPr>
            <p:cNvSpPr/>
            <p:nvPr/>
          </p:nvSpPr>
          <p:spPr>
            <a:xfrm>
              <a:off x="-340442" y="2094104"/>
              <a:ext cx="25105440" cy="229552"/>
            </a:xfrm>
            <a:custGeom>
              <a:avLst/>
              <a:gdLst>
                <a:gd name="connsiteX0" fmla="*/ 0 w 12062015"/>
                <a:gd name="connsiteY0" fmla="*/ 0 h 229552"/>
                <a:gd name="connsiteX1" fmla="*/ 12062016 w 12062015"/>
                <a:gd name="connsiteY1" fmla="*/ 0 h 229552"/>
                <a:gd name="connsiteX2" fmla="*/ 12062016 w 12062015"/>
                <a:gd name="connsiteY2" fmla="*/ 229553 h 229552"/>
                <a:gd name="connsiteX3" fmla="*/ 0 w 12062015"/>
                <a:gd name="connsiteY3" fmla="*/ 229553 h 229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62015" h="229552">
                  <a:moveTo>
                    <a:pt x="0" y="0"/>
                  </a:moveTo>
                  <a:lnTo>
                    <a:pt x="12062016" y="0"/>
                  </a:lnTo>
                  <a:lnTo>
                    <a:pt x="12062016" y="229553"/>
                  </a:lnTo>
                  <a:lnTo>
                    <a:pt x="0" y="229553"/>
                  </a:lnTo>
                  <a:close/>
                </a:path>
              </a:pathLst>
            </a:custGeom>
            <a:solidFill>
              <a:srgbClr val="59595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cs-CZ"/>
            </a:p>
          </p:txBody>
        </p:sp>
        <p:grpSp>
          <p:nvGrpSpPr>
            <p:cNvPr id="202" name="Skupina 12">
              <a:extLst>
                <a:ext uri="{FF2B5EF4-FFF2-40B4-BE49-F238E27FC236}">
                  <a16:creationId xmlns:a16="http://schemas.microsoft.com/office/drawing/2014/main" id="{9CE9054A-1C94-B161-C356-E8BDEE404C6E}"/>
                </a:ext>
              </a:extLst>
            </p:cNvPr>
            <p:cNvGrpSpPr/>
            <p:nvPr/>
          </p:nvGrpSpPr>
          <p:grpSpPr>
            <a:xfrm>
              <a:off x="-340442" y="2041209"/>
              <a:ext cx="25105442" cy="282193"/>
              <a:chOff x="-340442" y="2041209"/>
              <a:chExt cx="25105442" cy="282193"/>
            </a:xfrm>
          </p:grpSpPr>
          <p:sp>
            <p:nvSpPr>
              <p:cNvPr id="203" name="Volný tvar: obrazec 84">
                <a:extLst>
                  <a:ext uri="{FF2B5EF4-FFF2-40B4-BE49-F238E27FC236}">
                    <a16:creationId xmlns:a16="http://schemas.microsoft.com/office/drawing/2014/main" id="{EE54D98F-9694-0FBC-659E-E25876D0DC4C}"/>
                  </a:ext>
                </a:extLst>
              </p:cNvPr>
              <p:cNvSpPr/>
              <p:nvPr/>
            </p:nvSpPr>
            <p:spPr>
              <a:xfrm>
                <a:off x="-340442" y="2069784"/>
                <a:ext cx="25105440" cy="253618"/>
              </a:xfrm>
              <a:custGeom>
                <a:avLst/>
                <a:gdLst>
                  <a:gd name="connsiteX0" fmla="*/ 0 w 12062015"/>
                  <a:gd name="connsiteY0" fmla="*/ 0 h 253618"/>
                  <a:gd name="connsiteX1" fmla="*/ 12062016 w 12062015"/>
                  <a:gd name="connsiteY1" fmla="*/ 0 h 253618"/>
                  <a:gd name="connsiteX2" fmla="*/ 12062016 w 12062015"/>
                  <a:gd name="connsiteY2" fmla="*/ 253619 h 253618"/>
                  <a:gd name="connsiteX3" fmla="*/ 0 w 12062015"/>
                  <a:gd name="connsiteY3" fmla="*/ 253619 h 253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62015" h="253618">
                    <a:moveTo>
                      <a:pt x="0" y="0"/>
                    </a:moveTo>
                    <a:lnTo>
                      <a:pt x="12062016" y="0"/>
                    </a:lnTo>
                    <a:lnTo>
                      <a:pt x="12062016" y="253619"/>
                    </a:lnTo>
                    <a:lnTo>
                      <a:pt x="0" y="253619"/>
                    </a:lnTo>
                    <a:close/>
                  </a:path>
                </a:pathLst>
              </a:custGeom>
              <a:solidFill>
                <a:srgbClr val="07070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cs-CZ"/>
              </a:p>
            </p:txBody>
          </p:sp>
          <p:grpSp>
            <p:nvGrpSpPr>
              <p:cNvPr id="204" name="Skupina 6">
                <a:extLst>
                  <a:ext uri="{FF2B5EF4-FFF2-40B4-BE49-F238E27FC236}">
                    <a16:creationId xmlns:a16="http://schemas.microsoft.com/office/drawing/2014/main" id="{49F49278-79FE-77AC-FF09-31A41B09FCC4}"/>
                  </a:ext>
                </a:extLst>
              </p:cNvPr>
              <p:cNvGrpSpPr/>
              <p:nvPr/>
            </p:nvGrpSpPr>
            <p:grpSpPr>
              <a:xfrm>
                <a:off x="-340442" y="2041209"/>
                <a:ext cx="25105442" cy="253618"/>
                <a:chOff x="-340442" y="2041209"/>
                <a:chExt cx="25105442" cy="253618"/>
              </a:xfrm>
            </p:grpSpPr>
            <p:sp>
              <p:nvSpPr>
                <p:cNvPr id="205" name="Volný tvar: obrazec 85">
                  <a:extLst>
                    <a:ext uri="{FF2B5EF4-FFF2-40B4-BE49-F238E27FC236}">
                      <a16:creationId xmlns:a16="http://schemas.microsoft.com/office/drawing/2014/main" id="{0471435B-AAD4-9626-ECB8-355D5CE4A761}"/>
                    </a:ext>
                  </a:extLst>
                </p:cNvPr>
                <p:cNvSpPr/>
                <p:nvPr/>
              </p:nvSpPr>
              <p:spPr>
                <a:xfrm>
                  <a:off x="-340442" y="2041209"/>
                  <a:ext cx="25105440" cy="253618"/>
                </a:xfrm>
                <a:custGeom>
                  <a:avLst/>
                  <a:gdLst>
                    <a:gd name="connsiteX0" fmla="*/ 0 w 12062015"/>
                    <a:gd name="connsiteY0" fmla="*/ 0 h 253618"/>
                    <a:gd name="connsiteX1" fmla="*/ 12062016 w 12062015"/>
                    <a:gd name="connsiteY1" fmla="*/ 0 h 253618"/>
                    <a:gd name="connsiteX2" fmla="*/ 12062016 w 12062015"/>
                    <a:gd name="connsiteY2" fmla="*/ 253619 h 253618"/>
                    <a:gd name="connsiteX3" fmla="*/ 0 w 12062015"/>
                    <a:gd name="connsiteY3" fmla="*/ 253619 h 253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062015" h="253618">
                      <a:moveTo>
                        <a:pt x="0" y="0"/>
                      </a:moveTo>
                      <a:lnTo>
                        <a:pt x="12062016" y="0"/>
                      </a:lnTo>
                      <a:lnTo>
                        <a:pt x="12062016" y="253619"/>
                      </a:lnTo>
                      <a:lnTo>
                        <a:pt x="0" y="253619"/>
                      </a:lnTo>
                      <a:close/>
                    </a:path>
                  </a:pathLst>
                </a:custGeom>
                <a:gradFill flip="none" rotWithShape="1">
                  <a:gsLst>
                    <a:gs pos="50000">
                      <a:srgbClr val="3A3A3A"/>
                    </a:gs>
                    <a:gs pos="0">
                      <a:srgbClr val="232323"/>
                    </a:gs>
                    <a:gs pos="100000">
                      <a:srgbClr val="212121"/>
                    </a:gs>
                  </a:gsLst>
                  <a:lin ang="5400000" scaled="1"/>
                  <a:tileRect/>
                </a:gra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cs-CZ"/>
                </a:p>
              </p:txBody>
            </p:sp>
            <p:grpSp>
              <p:nvGrpSpPr>
                <p:cNvPr id="206" name="Grafický objekt 10">
                  <a:extLst>
                    <a:ext uri="{FF2B5EF4-FFF2-40B4-BE49-F238E27FC236}">
                      <a16:creationId xmlns:a16="http://schemas.microsoft.com/office/drawing/2014/main" id="{907FFC0B-FAC1-8FD2-1889-6D103283645C}"/>
                    </a:ext>
                  </a:extLst>
                </p:cNvPr>
                <p:cNvGrpSpPr/>
                <p:nvPr/>
              </p:nvGrpSpPr>
              <p:grpSpPr>
                <a:xfrm>
                  <a:off x="-340442" y="2170685"/>
                  <a:ext cx="25105442" cy="6350"/>
                  <a:chOff x="129984" y="3351339"/>
                  <a:chExt cx="12062016" cy="6350"/>
                </a:xfrm>
              </p:grpSpPr>
              <p:sp>
                <p:nvSpPr>
                  <p:cNvPr id="207" name="Volný tvar: obrazec 87">
                    <a:extLst>
                      <a:ext uri="{FF2B5EF4-FFF2-40B4-BE49-F238E27FC236}">
                        <a16:creationId xmlns:a16="http://schemas.microsoft.com/office/drawing/2014/main" id="{1B3E7F2A-23F3-EA3C-69D5-C3A1C0130A2A}"/>
                      </a:ext>
                    </a:extLst>
                  </p:cNvPr>
                  <p:cNvSpPr/>
                  <p:nvPr/>
                </p:nvSpPr>
                <p:spPr>
                  <a:xfrm>
                    <a:off x="129984" y="3351339"/>
                    <a:ext cx="38100" cy="6350"/>
                  </a:xfrm>
                  <a:custGeom>
                    <a:avLst/>
                    <a:gdLst>
                      <a:gd name="connsiteX0" fmla="*/ 0 w 38100"/>
                      <a:gd name="connsiteY0" fmla="*/ 0 h 6350"/>
                      <a:gd name="connsiteX1" fmla="*/ 38100 w 38100"/>
                      <a:gd name="connsiteY1" fmla="*/ 0 h 6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100" h="6350">
                        <a:moveTo>
                          <a:pt x="0" y="0"/>
                        </a:moveTo>
                        <a:lnTo>
                          <a:pt x="38100" y="0"/>
                        </a:lnTo>
                      </a:path>
                    </a:pathLst>
                  </a:custGeom>
                  <a:ln w="6350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208" name="Volný tvar: obrazec 88">
                    <a:extLst>
                      <a:ext uri="{FF2B5EF4-FFF2-40B4-BE49-F238E27FC236}">
                        <a16:creationId xmlns:a16="http://schemas.microsoft.com/office/drawing/2014/main" id="{AC949B67-9057-E180-B052-3F3AC49CAC59}"/>
                      </a:ext>
                    </a:extLst>
                  </p:cNvPr>
                  <p:cNvSpPr/>
                  <p:nvPr/>
                </p:nvSpPr>
                <p:spPr>
                  <a:xfrm>
                    <a:off x="244411" y="3351339"/>
                    <a:ext cx="11871325" cy="6350"/>
                  </a:xfrm>
                  <a:custGeom>
                    <a:avLst/>
                    <a:gdLst>
                      <a:gd name="connsiteX0" fmla="*/ 0 w 11871325"/>
                      <a:gd name="connsiteY0" fmla="*/ 0 h 6350"/>
                      <a:gd name="connsiteX1" fmla="*/ 11871325 w 11871325"/>
                      <a:gd name="connsiteY1" fmla="*/ 0 h 6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11871325" h="6350">
                        <a:moveTo>
                          <a:pt x="0" y="0"/>
                        </a:moveTo>
                        <a:lnTo>
                          <a:pt x="11871325" y="0"/>
                        </a:lnTo>
                      </a:path>
                    </a:pathLst>
                  </a:custGeom>
                  <a:ln w="6350" cap="flat">
                    <a:solidFill>
                      <a:srgbClr val="FFFFFF"/>
                    </a:solidFill>
                    <a:custDash>
                      <a:ds d="901688" sp="901688"/>
                    </a:custDash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  <p:sp>
                <p:nvSpPr>
                  <p:cNvPr id="209" name="Volný tvar: obrazec 89">
                    <a:extLst>
                      <a:ext uri="{FF2B5EF4-FFF2-40B4-BE49-F238E27FC236}">
                        <a16:creationId xmlns:a16="http://schemas.microsoft.com/office/drawing/2014/main" id="{CE3B0765-EB91-9785-F9C9-486796522679}"/>
                      </a:ext>
                    </a:extLst>
                  </p:cNvPr>
                  <p:cNvSpPr/>
                  <p:nvPr/>
                </p:nvSpPr>
                <p:spPr>
                  <a:xfrm>
                    <a:off x="12153900" y="3351339"/>
                    <a:ext cx="38100" cy="6350"/>
                  </a:xfrm>
                  <a:custGeom>
                    <a:avLst/>
                    <a:gdLst>
                      <a:gd name="connsiteX0" fmla="*/ 0 w 38100"/>
                      <a:gd name="connsiteY0" fmla="*/ 0 h 6350"/>
                      <a:gd name="connsiteX1" fmla="*/ 38100 w 38100"/>
                      <a:gd name="connsiteY1" fmla="*/ 0 h 6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</a:cxnLst>
                    <a:rect l="l" t="t" r="r" b="b"/>
                    <a:pathLst>
                      <a:path w="38100" h="6350">
                        <a:moveTo>
                          <a:pt x="0" y="0"/>
                        </a:moveTo>
                        <a:lnTo>
                          <a:pt x="38100" y="0"/>
                        </a:lnTo>
                      </a:path>
                    </a:pathLst>
                  </a:custGeom>
                  <a:ln w="6350" cap="flat">
                    <a:solidFill>
                      <a:srgbClr val="FFFFFF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cs-CZ"/>
                  </a:p>
                </p:txBody>
              </p:sp>
            </p:grpSp>
          </p:grpSp>
        </p:grpSp>
      </p:grpSp>
      <p:grpSp>
        <p:nvGrpSpPr>
          <p:cNvPr id="197" name="Červené auto">
            <a:extLst>
              <a:ext uri="{FF2B5EF4-FFF2-40B4-BE49-F238E27FC236}">
                <a16:creationId xmlns:a16="http://schemas.microsoft.com/office/drawing/2014/main" id="{E26BB983-372E-DCCD-1EFD-F70A09D2DBB0}"/>
              </a:ext>
            </a:extLst>
          </p:cNvPr>
          <p:cNvGrpSpPr/>
          <p:nvPr/>
        </p:nvGrpSpPr>
        <p:grpSpPr>
          <a:xfrm>
            <a:off x="7854915" y="2285127"/>
            <a:ext cx="2730354" cy="744737"/>
            <a:chOff x="-2924359" y="1493715"/>
            <a:chExt cx="2730354" cy="744737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28FD30E-4CED-0917-5B1C-61D905058708}"/>
                </a:ext>
              </a:extLst>
            </p:cNvPr>
            <p:cNvSpPr/>
            <p:nvPr/>
          </p:nvSpPr>
          <p:spPr>
            <a:xfrm>
              <a:off x="-1413407" y="1548448"/>
              <a:ext cx="738583" cy="321707"/>
            </a:xfrm>
            <a:custGeom>
              <a:avLst/>
              <a:gdLst>
                <a:gd name="connsiteX0" fmla="*/ 94795 w 738583"/>
                <a:gd name="connsiteY0" fmla="*/ 809 h 321707"/>
                <a:gd name="connsiteX1" fmla="*/ 84283 w 738583"/>
                <a:gd name="connsiteY1" fmla="*/ 0 h 321707"/>
                <a:gd name="connsiteX2" fmla="*/ 50010 w 738583"/>
                <a:gd name="connsiteY2" fmla="*/ 12440 h 321707"/>
                <a:gd name="connsiteX3" fmla="*/ 0 w 738583"/>
                <a:gd name="connsiteY3" fmla="*/ 201036 h 321707"/>
                <a:gd name="connsiteX4" fmla="*/ 23388 w 738583"/>
                <a:gd name="connsiteY4" fmla="*/ 294712 h 321707"/>
                <a:gd name="connsiteX5" fmla="*/ 232261 w 738583"/>
                <a:gd name="connsiteY5" fmla="*/ 321707 h 321707"/>
                <a:gd name="connsiteX6" fmla="*/ 617103 w 738583"/>
                <a:gd name="connsiteY6" fmla="*/ 312688 h 321707"/>
                <a:gd name="connsiteX7" fmla="*/ 676568 w 738583"/>
                <a:gd name="connsiteY7" fmla="*/ 256333 h 321707"/>
                <a:gd name="connsiteX8" fmla="*/ 738583 w 738583"/>
                <a:gd name="connsiteY8" fmla="*/ 56790 h 321707"/>
                <a:gd name="connsiteX9" fmla="*/ 738583 w 738583"/>
                <a:gd name="connsiteY9" fmla="*/ 43790 h 321707"/>
                <a:gd name="connsiteX10" fmla="*/ 708415 w 738583"/>
                <a:gd name="connsiteY10" fmla="*/ 41986 h 32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8583" h="321707">
                  <a:moveTo>
                    <a:pt x="94795" y="809"/>
                  </a:moveTo>
                  <a:lnTo>
                    <a:pt x="84283" y="0"/>
                  </a:lnTo>
                  <a:cubicBezTo>
                    <a:pt x="84283" y="0"/>
                    <a:pt x="50632" y="10512"/>
                    <a:pt x="50010" y="12440"/>
                  </a:cubicBezTo>
                  <a:cubicBezTo>
                    <a:pt x="49388" y="14369"/>
                    <a:pt x="0" y="201036"/>
                    <a:pt x="0" y="201036"/>
                  </a:cubicBezTo>
                  <a:lnTo>
                    <a:pt x="23388" y="294712"/>
                  </a:lnTo>
                  <a:lnTo>
                    <a:pt x="232261" y="321707"/>
                  </a:lnTo>
                  <a:lnTo>
                    <a:pt x="617103" y="312688"/>
                  </a:lnTo>
                  <a:lnTo>
                    <a:pt x="676568" y="256333"/>
                  </a:lnTo>
                  <a:lnTo>
                    <a:pt x="738583" y="56790"/>
                  </a:lnTo>
                  <a:lnTo>
                    <a:pt x="738583" y="43790"/>
                  </a:lnTo>
                  <a:lnTo>
                    <a:pt x="708415" y="41986"/>
                  </a:lnTo>
                </a:path>
              </a:pathLst>
            </a:custGeom>
            <a:solidFill>
              <a:srgbClr val="541119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E41570F-EF4B-E441-2008-6639DA708853}"/>
                </a:ext>
              </a:extLst>
            </p:cNvPr>
            <p:cNvSpPr/>
            <p:nvPr/>
          </p:nvSpPr>
          <p:spPr>
            <a:xfrm>
              <a:off x="-2131277" y="1536568"/>
              <a:ext cx="462843" cy="333276"/>
            </a:xfrm>
            <a:custGeom>
              <a:avLst/>
              <a:gdLst>
                <a:gd name="connsiteX0" fmla="*/ 22766 w 462843"/>
                <a:gd name="connsiteY0" fmla="*/ 0 h 333276"/>
                <a:gd name="connsiteX1" fmla="*/ 0 w 462843"/>
                <a:gd name="connsiteY1" fmla="*/ 2675 h 333276"/>
                <a:gd name="connsiteX2" fmla="*/ 4603 w 462843"/>
                <a:gd name="connsiteY2" fmla="*/ 188409 h 333276"/>
                <a:gd name="connsiteX3" fmla="*/ 37508 w 462843"/>
                <a:gd name="connsiteY3" fmla="*/ 308458 h 333276"/>
                <a:gd name="connsiteX4" fmla="*/ 141322 w 462843"/>
                <a:gd name="connsiteY4" fmla="*/ 333277 h 333276"/>
                <a:gd name="connsiteX5" fmla="*/ 330540 w 462843"/>
                <a:gd name="connsiteY5" fmla="*/ 333277 h 333276"/>
                <a:gd name="connsiteX6" fmla="*/ 400144 w 462843"/>
                <a:gd name="connsiteY6" fmla="*/ 309702 h 333276"/>
                <a:gd name="connsiteX7" fmla="*/ 449532 w 462843"/>
                <a:gd name="connsiteY7" fmla="*/ 242587 h 333276"/>
                <a:gd name="connsiteX8" fmla="*/ 462843 w 462843"/>
                <a:gd name="connsiteY8" fmla="*/ 199543 h 333276"/>
                <a:gd name="connsiteX9" fmla="*/ 447479 w 462843"/>
                <a:gd name="connsiteY9" fmla="*/ 188347 h 333276"/>
                <a:gd name="connsiteX10" fmla="*/ 442130 w 462843"/>
                <a:gd name="connsiteY10" fmla="*/ 201969 h 333276"/>
                <a:gd name="connsiteX11" fmla="*/ 433919 w 462843"/>
                <a:gd name="connsiteY11" fmla="*/ 207692 h 333276"/>
                <a:gd name="connsiteX12" fmla="*/ 387455 w 462843"/>
                <a:gd name="connsiteY12" fmla="*/ 260314 h 333276"/>
                <a:gd name="connsiteX13" fmla="*/ 130499 w 462843"/>
                <a:gd name="connsiteY13" fmla="*/ 263922 h 333276"/>
                <a:gd name="connsiteX14" fmla="*/ 83661 w 462843"/>
                <a:gd name="connsiteY14" fmla="*/ 140016 h 333276"/>
                <a:gd name="connsiteX15" fmla="*/ 48206 w 462843"/>
                <a:gd name="connsiteY15" fmla="*/ 38752 h 333276"/>
                <a:gd name="connsiteX16" fmla="*/ 38689 w 462843"/>
                <a:gd name="connsiteY16" fmla="*/ 7091 h 333276"/>
                <a:gd name="connsiteX17" fmla="*/ 22766 w 462843"/>
                <a:gd name="connsiteY17" fmla="*/ 0 h 33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2843" h="333276">
                  <a:moveTo>
                    <a:pt x="22766" y="0"/>
                  </a:moveTo>
                  <a:lnTo>
                    <a:pt x="0" y="2675"/>
                  </a:lnTo>
                  <a:lnTo>
                    <a:pt x="4603" y="188409"/>
                  </a:lnTo>
                  <a:lnTo>
                    <a:pt x="37508" y="308458"/>
                  </a:lnTo>
                  <a:lnTo>
                    <a:pt x="141322" y="333277"/>
                  </a:lnTo>
                  <a:lnTo>
                    <a:pt x="330540" y="333277"/>
                  </a:lnTo>
                  <a:lnTo>
                    <a:pt x="400144" y="309702"/>
                  </a:lnTo>
                  <a:lnTo>
                    <a:pt x="449532" y="242587"/>
                  </a:lnTo>
                  <a:cubicBezTo>
                    <a:pt x="449532" y="242587"/>
                    <a:pt x="462843" y="202093"/>
                    <a:pt x="462843" y="199543"/>
                  </a:cubicBezTo>
                  <a:cubicBezTo>
                    <a:pt x="462843" y="196993"/>
                    <a:pt x="447479" y="188347"/>
                    <a:pt x="447479" y="188347"/>
                  </a:cubicBezTo>
                  <a:lnTo>
                    <a:pt x="442130" y="201969"/>
                  </a:lnTo>
                  <a:lnTo>
                    <a:pt x="433919" y="207692"/>
                  </a:lnTo>
                  <a:lnTo>
                    <a:pt x="387455" y="260314"/>
                  </a:lnTo>
                  <a:cubicBezTo>
                    <a:pt x="387455" y="260314"/>
                    <a:pt x="132365" y="265104"/>
                    <a:pt x="130499" y="263922"/>
                  </a:cubicBezTo>
                  <a:cubicBezTo>
                    <a:pt x="128633" y="262740"/>
                    <a:pt x="83661" y="140016"/>
                    <a:pt x="83661" y="140016"/>
                  </a:cubicBezTo>
                  <a:cubicBezTo>
                    <a:pt x="83661" y="140016"/>
                    <a:pt x="48206" y="41924"/>
                    <a:pt x="48206" y="38752"/>
                  </a:cubicBezTo>
                  <a:cubicBezTo>
                    <a:pt x="48206" y="35579"/>
                    <a:pt x="38689" y="7091"/>
                    <a:pt x="38689" y="7091"/>
                  </a:cubicBezTo>
                  <a:lnTo>
                    <a:pt x="22766" y="0"/>
                  </a:lnTo>
                  <a:close/>
                </a:path>
              </a:pathLst>
            </a:custGeom>
            <a:solidFill>
              <a:srgbClr val="541119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F0C3D28-A27A-162F-D5BA-98AEC3EA60C7}"/>
                </a:ext>
              </a:extLst>
            </p:cNvPr>
            <p:cNvSpPr/>
            <p:nvPr/>
          </p:nvSpPr>
          <p:spPr>
            <a:xfrm>
              <a:off x="-736777" y="1661718"/>
              <a:ext cx="310013" cy="286065"/>
            </a:xfrm>
            <a:custGeom>
              <a:avLst/>
              <a:gdLst>
                <a:gd name="connsiteX0" fmla="*/ 11569 w 310013"/>
                <a:gd name="connsiteY0" fmla="*/ 279597 h 286065"/>
                <a:gd name="connsiteX1" fmla="*/ 230457 w 310013"/>
                <a:gd name="connsiteY1" fmla="*/ 286066 h 286065"/>
                <a:gd name="connsiteX2" fmla="*/ 310013 w 310013"/>
                <a:gd name="connsiteY2" fmla="*/ 44723 h 286065"/>
                <a:gd name="connsiteX3" fmla="*/ 244639 w 310013"/>
                <a:gd name="connsiteY3" fmla="*/ 0 h 286065"/>
                <a:gd name="connsiteX4" fmla="*/ 104872 w 310013"/>
                <a:gd name="connsiteY4" fmla="*/ 11818 h 286065"/>
                <a:gd name="connsiteX5" fmla="*/ 31847 w 310013"/>
                <a:gd name="connsiteY5" fmla="*/ 125772 h 286065"/>
                <a:gd name="connsiteX6" fmla="*/ 0 w 310013"/>
                <a:gd name="connsiteY6" fmla="*/ 239974 h 28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013" h="286065">
                  <a:moveTo>
                    <a:pt x="11569" y="279597"/>
                  </a:moveTo>
                  <a:lnTo>
                    <a:pt x="230457" y="286066"/>
                  </a:lnTo>
                  <a:lnTo>
                    <a:pt x="310013" y="44723"/>
                  </a:lnTo>
                  <a:lnTo>
                    <a:pt x="244639" y="0"/>
                  </a:lnTo>
                  <a:lnTo>
                    <a:pt x="104872" y="11818"/>
                  </a:lnTo>
                  <a:lnTo>
                    <a:pt x="31847" y="125772"/>
                  </a:lnTo>
                  <a:lnTo>
                    <a:pt x="0" y="239974"/>
                  </a:lnTo>
                  <a:close/>
                </a:path>
              </a:pathLst>
            </a:custGeom>
            <a:solidFill>
              <a:srgbClr val="541119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C08FFB5-7647-613C-DBDF-AB93F1083E66}"/>
                </a:ext>
              </a:extLst>
            </p:cNvPr>
            <p:cNvSpPr/>
            <p:nvPr/>
          </p:nvSpPr>
          <p:spPr>
            <a:xfrm>
              <a:off x="-2826755" y="1657115"/>
              <a:ext cx="604476" cy="349387"/>
            </a:xfrm>
            <a:custGeom>
              <a:avLst/>
              <a:gdLst>
                <a:gd name="connsiteX0" fmla="*/ 12876 w 604476"/>
                <a:gd name="connsiteY0" fmla="*/ 318348 h 349387"/>
                <a:gd name="connsiteX1" fmla="*/ 566285 w 604476"/>
                <a:gd name="connsiteY1" fmla="*/ 349387 h 349387"/>
                <a:gd name="connsiteX2" fmla="*/ 604476 w 604476"/>
                <a:gd name="connsiteY2" fmla="*/ 327990 h 349387"/>
                <a:gd name="connsiteX3" fmla="*/ 548868 w 604476"/>
                <a:gd name="connsiteY3" fmla="*/ 97470 h 349387"/>
                <a:gd name="connsiteX4" fmla="*/ 431742 w 604476"/>
                <a:gd name="connsiteY4" fmla="*/ 26498 h 349387"/>
                <a:gd name="connsiteX5" fmla="*/ 196620 w 604476"/>
                <a:gd name="connsiteY5" fmla="*/ 0 h 349387"/>
                <a:gd name="connsiteX6" fmla="*/ 82293 w 604476"/>
                <a:gd name="connsiteY6" fmla="*/ 75948 h 349387"/>
                <a:gd name="connsiteX7" fmla="*/ 0 w 604476"/>
                <a:gd name="connsiteY7" fmla="*/ 183308 h 349387"/>
                <a:gd name="connsiteX8" fmla="*/ 0 w 604476"/>
                <a:gd name="connsiteY8" fmla="*/ 287248 h 349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4476" h="349387">
                  <a:moveTo>
                    <a:pt x="12876" y="318348"/>
                  </a:moveTo>
                  <a:lnTo>
                    <a:pt x="566285" y="349387"/>
                  </a:lnTo>
                  <a:lnTo>
                    <a:pt x="604476" y="327990"/>
                  </a:lnTo>
                  <a:lnTo>
                    <a:pt x="548868" y="97470"/>
                  </a:lnTo>
                  <a:lnTo>
                    <a:pt x="431742" y="26498"/>
                  </a:lnTo>
                  <a:lnTo>
                    <a:pt x="196620" y="0"/>
                  </a:lnTo>
                  <a:lnTo>
                    <a:pt x="82293" y="75948"/>
                  </a:lnTo>
                  <a:lnTo>
                    <a:pt x="0" y="183308"/>
                  </a:lnTo>
                  <a:lnTo>
                    <a:pt x="0" y="287248"/>
                  </a:lnTo>
                  <a:close/>
                </a:path>
              </a:pathLst>
            </a:custGeom>
            <a:solidFill>
              <a:srgbClr val="541119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2B37CD47-97B0-641B-BC61-604FD6336D98}"/>
                </a:ext>
              </a:extLst>
            </p:cNvPr>
            <p:cNvSpPr/>
            <p:nvPr/>
          </p:nvSpPr>
          <p:spPr>
            <a:xfrm>
              <a:off x="-2791424" y="1725039"/>
              <a:ext cx="513537" cy="513413"/>
            </a:xfrm>
            <a:custGeom>
              <a:avLst/>
              <a:gdLst>
                <a:gd name="connsiteX0" fmla="*/ 0 w 513537"/>
                <a:gd name="connsiteY0" fmla="*/ 256707 h 513413"/>
                <a:gd name="connsiteX1" fmla="*/ 256769 w 513537"/>
                <a:gd name="connsiteY1" fmla="*/ 513413 h 513413"/>
                <a:gd name="connsiteX2" fmla="*/ 513538 w 513537"/>
                <a:gd name="connsiteY2" fmla="*/ 256707 h 513413"/>
                <a:gd name="connsiteX3" fmla="*/ 256769 w 513537"/>
                <a:gd name="connsiteY3" fmla="*/ 0 h 513413"/>
                <a:gd name="connsiteX4" fmla="*/ 0 w 513537"/>
                <a:gd name="connsiteY4" fmla="*/ 256707 h 51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537" h="513413">
                  <a:moveTo>
                    <a:pt x="0" y="256707"/>
                  </a:moveTo>
                  <a:cubicBezTo>
                    <a:pt x="0" y="398464"/>
                    <a:pt x="114949" y="513413"/>
                    <a:pt x="256769" y="513413"/>
                  </a:cubicBezTo>
                  <a:cubicBezTo>
                    <a:pt x="398589" y="513413"/>
                    <a:pt x="513538" y="398464"/>
                    <a:pt x="513538" y="256707"/>
                  </a:cubicBezTo>
                  <a:cubicBezTo>
                    <a:pt x="513538" y="114949"/>
                    <a:pt x="398589" y="0"/>
                    <a:pt x="256769" y="0"/>
                  </a:cubicBezTo>
                  <a:cubicBezTo>
                    <a:pt x="114949" y="0"/>
                    <a:pt x="0" y="114949"/>
                    <a:pt x="0" y="256707"/>
                  </a:cubicBezTo>
                  <a:close/>
                </a:path>
              </a:pathLst>
            </a:custGeom>
            <a:solidFill>
              <a:srgbClr val="999999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97F81FBB-4155-0D52-F731-00515605523A}"/>
                </a:ext>
              </a:extLst>
            </p:cNvPr>
            <p:cNvSpPr/>
            <p:nvPr/>
          </p:nvSpPr>
          <p:spPr>
            <a:xfrm>
              <a:off x="-707542" y="1725039"/>
              <a:ext cx="513537" cy="513413"/>
            </a:xfrm>
            <a:custGeom>
              <a:avLst/>
              <a:gdLst>
                <a:gd name="connsiteX0" fmla="*/ 0 w 513537"/>
                <a:gd name="connsiteY0" fmla="*/ 256707 h 513413"/>
                <a:gd name="connsiteX1" fmla="*/ 256769 w 513537"/>
                <a:gd name="connsiteY1" fmla="*/ 513413 h 513413"/>
                <a:gd name="connsiteX2" fmla="*/ 513537 w 513537"/>
                <a:gd name="connsiteY2" fmla="*/ 256707 h 513413"/>
                <a:gd name="connsiteX3" fmla="*/ 256769 w 513537"/>
                <a:gd name="connsiteY3" fmla="*/ 0 h 513413"/>
                <a:gd name="connsiteX4" fmla="*/ 0 w 513537"/>
                <a:gd name="connsiteY4" fmla="*/ 256707 h 51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537" h="513413">
                  <a:moveTo>
                    <a:pt x="0" y="256707"/>
                  </a:moveTo>
                  <a:cubicBezTo>
                    <a:pt x="0" y="398464"/>
                    <a:pt x="114949" y="513413"/>
                    <a:pt x="256769" y="513413"/>
                  </a:cubicBezTo>
                  <a:cubicBezTo>
                    <a:pt x="398589" y="513413"/>
                    <a:pt x="513537" y="398464"/>
                    <a:pt x="513537" y="256707"/>
                  </a:cubicBezTo>
                  <a:cubicBezTo>
                    <a:pt x="513537" y="114949"/>
                    <a:pt x="398589" y="0"/>
                    <a:pt x="256769" y="0"/>
                  </a:cubicBezTo>
                  <a:cubicBezTo>
                    <a:pt x="114949" y="0"/>
                    <a:pt x="0" y="114949"/>
                    <a:pt x="0" y="256707"/>
                  </a:cubicBezTo>
                  <a:close/>
                </a:path>
              </a:pathLst>
            </a:custGeom>
            <a:solidFill>
              <a:srgbClr val="999999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120995E2-D88F-E415-EC33-009325A2A54D}"/>
                </a:ext>
              </a:extLst>
            </p:cNvPr>
            <p:cNvSpPr/>
            <p:nvPr/>
          </p:nvSpPr>
          <p:spPr>
            <a:xfrm>
              <a:off x="-2222279" y="1887821"/>
              <a:ext cx="1335782" cy="56168"/>
            </a:xfrm>
            <a:custGeom>
              <a:avLst/>
              <a:gdLst>
                <a:gd name="connsiteX0" fmla="*/ 0 w 1335782"/>
                <a:gd name="connsiteY0" fmla="*/ 0 h 56168"/>
                <a:gd name="connsiteX1" fmla="*/ 1335782 w 1335782"/>
                <a:gd name="connsiteY1" fmla="*/ 0 h 56168"/>
                <a:gd name="connsiteX2" fmla="*/ 1335782 w 1335782"/>
                <a:gd name="connsiteY2" fmla="*/ 56168 h 56168"/>
                <a:gd name="connsiteX3" fmla="*/ 0 w 1335782"/>
                <a:gd name="connsiteY3" fmla="*/ 56168 h 5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5782" h="56168">
                  <a:moveTo>
                    <a:pt x="0" y="0"/>
                  </a:moveTo>
                  <a:lnTo>
                    <a:pt x="1335782" y="0"/>
                  </a:lnTo>
                  <a:lnTo>
                    <a:pt x="1335782" y="56168"/>
                  </a:lnTo>
                  <a:lnTo>
                    <a:pt x="0" y="56168"/>
                  </a:lnTo>
                  <a:close/>
                </a:path>
              </a:pathLst>
            </a:custGeom>
            <a:solidFill>
              <a:schemeClr val="accent3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C5227B7-725A-FDEC-6B70-0ADFD8F84EFC}"/>
                </a:ext>
              </a:extLst>
            </p:cNvPr>
            <p:cNvSpPr/>
            <p:nvPr/>
          </p:nvSpPr>
          <p:spPr>
            <a:xfrm rot="10800000">
              <a:off x="-1187901" y="1657457"/>
              <a:ext cx="384717" cy="156810"/>
            </a:xfrm>
            <a:custGeom>
              <a:avLst/>
              <a:gdLst>
                <a:gd name="connsiteX0" fmla="*/ 0 w 384717"/>
                <a:gd name="connsiteY0" fmla="*/ 0 h 156810"/>
                <a:gd name="connsiteX1" fmla="*/ 384718 w 384717"/>
                <a:gd name="connsiteY1" fmla="*/ 0 h 156810"/>
                <a:gd name="connsiteX2" fmla="*/ 384718 w 384717"/>
                <a:gd name="connsiteY2" fmla="*/ 156811 h 156810"/>
                <a:gd name="connsiteX3" fmla="*/ 0 w 384717"/>
                <a:gd name="connsiteY3" fmla="*/ 156811 h 15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717" h="156810">
                  <a:moveTo>
                    <a:pt x="0" y="0"/>
                  </a:moveTo>
                  <a:lnTo>
                    <a:pt x="384718" y="0"/>
                  </a:lnTo>
                  <a:lnTo>
                    <a:pt x="384718" y="156811"/>
                  </a:lnTo>
                  <a:lnTo>
                    <a:pt x="0" y="156811"/>
                  </a:lnTo>
                  <a:close/>
                </a:path>
              </a:pathLst>
            </a:custGeom>
            <a:solidFill>
              <a:srgbClr val="000000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22AB9F15-67E1-E5DA-A353-2B437C59E999}"/>
                </a:ext>
              </a:extLst>
            </p:cNvPr>
            <p:cNvSpPr/>
            <p:nvPr/>
          </p:nvSpPr>
          <p:spPr>
            <a:xfrm>
              <a:off x="-2108760" y="1534859"/>
              <a:ext cx="411277" cy="297291"/>
            </a:xfrm>
            <a:custGeom>
              <a:avLst/>
              <a:gdLst>
                <a:gd name="connsiteX0" fmla="*/ 379617 w 411277"/>
                <a:gd name="connsiteY0" fmla="*/ 279005 h 297291"/>
                <a:gd name="connsiteX1" fmla="*/ 373957 w 411277"/>
                <a:gd name="connsiteY1" fmla="*/ 274340 h 297291"/>
                <a:gd name="connsiteX2" fmla="*/ 367985 w 411277"/>
                <a:gd name="connsiteY2" fmla="*/ 280249 h 297291"/>
                <a:gd name="connsiteX3" fmla="*/ 369603 w 411277"/>
                <a:gd name="connsiteY3" fmla="*/ 284292 h 297291"/>
                <a:gd name="connsiteX4" fmla="*/ 275803 w 411277"/>
                <a:gd name="connsiteY4" fmla="*/ 297292 h 297291"/>
                <a:gd name="connsiteX5" fmla="*/ 276425 w 411277"/>
                <a:gd name="connsiteY5" fmla="*/ 294804 h 297291"/>
                <a:gd name="connsiteX6" fmla="*/ 270515 w 411277"/>
                <a:gd name="connsiteY6" fmla="*/ 288833 h 297291"/>
                <a:gd name="connsiteX7" fmla="*/ 264544 w 411277"/>
                <a:gd name="connsiteY7" fmla="*/ 294804 h 297291"/>
                <a:gd name="connsiteX8" fmla="*/ 265166 w 411277"/>
                <a:gd name="connsiteY8" fmla="*/ 297292 h 297291"/>
                <a:gd name="connsiteX9" fmla="*/ 237611 w 411277"/>
                <a:gd name="connsiteY9" fmla="*/ 297105 h 297291"/>
                <a:gd name="connsiteX10" fmla="*/ 202093 w 411277"/>
                <a:gd name="connsiteY10" fmla="*/ 296857 h 297291"/>
                <a:gd name="connsiteX11" fmla="*/ 185486 w 411277"/>
                <a:gd name="connsiteY11" fmla="*/ 296857 h 297291"/>
                <a:gd name="connsiteX12" fmla="*/ 185797 w 411277"/>
                <a:gd name="connsiteY12" fmla="*/ 295177 h 297291"/>
                <a:gd name="connsiteX13" fmla="*/ 179887 w 411277"/>
                <a:gd name="connsiteY13" fmla="*/ 289268 h 297291"/>
                <a:gd name="connsiteX14" fmla="*/ 173916 w 411277"/>
                <a:gd name="connsiteY14" fmla="*/ 295177 h 297291"/>
                <a:gd name="connsiteX15" fmla="*/ 174289 w 411277"/>
                <a:gd name="connsiteY15" fmla="*/ 296857 h 297291"/>
                <a:gd name="connsiteX16" fmla="*/ 115135 w 411277"/>
                <a:gd name="connsiteY16" fmla="*/ 296857 h 297291"/>
                <a:gd name="connsiteX17" fmla="*/ 80116 w 411277"/>
                <a:gd name="connsiteY17" fmla="*/ 287153 h 297291"/>
                <a:gd name="connsiteX18" fmla="*/ 82604 w 411277"/>
                <a:gd name="connsiteY18" fmla="*/ 282426 h 297291"/>
                <a:gd name="connsiteX19" fmla="*/ 76633 w 411277"/>
                <a:gd name="connsiteY19" fmla="*/ 276517 h 297291"/>
                <a:gd name="connsiteX20" fmla="*/ 71159 w 411277"/>
                <a:gd name="connsiteY20" fmla="*/ 280249 h 297291"/>
                <a:gd name="connsiteX21" fmla="*/ 37508 w 411277"/>
                <a:gd name="connsiteY21" fmla="*/ 203678 h 297291"/>
                <a:gd name="connsiteX22" fmla="*/ 36326 w 411277"/>
                <a:gd name="connsiteY22" fmla="*/ 196650 h 297291"/>
                <a:gd name="connsiteX23" fmla="*/ 39187 w 411277"/>
                <a:gd name="connsiteY23" fmla="*/ 196836 h 297291"/>
                <a:gd name="connsiteX24" fmla="*/ 43790 w 411277"/>
                <a:gd name="connsiteY24" fmla="*/ 189807 h 297291"/>
                <a:gd name="connsiteX25" fmla="*/ 36761 w 411277"/>
                <a:gd name="connsiteY25" fmla="*/ 185142 h 297291"/>
                <a:gd name="connsiteX26" fmla="*/ 34460 w 411277"/>
                <a:gd name="connsiteY26" fmla="*/ 186200 h 297291"/>
                <a:gd name="connsiteX27" fmla="*/ 20278 w 411277"/>
                <a:gd name="connsiteY27" fmla="*/ 107888 h 297291"/>
                <a:gd name="connsiteX28" fmla="*/ 22890 w 411277"/>
                <a:gd name="connsiteY28" fmla="*/ 108012 h 297291"/>
                <a:gd name="connsiteX29" fmla="*/ 27493 w 411277"/>
                <a:gd name="connsiteY29" fmla="*/ 100983 h 297291"/>
                <a:gd name="connsiteX30" fmla="*/ 20527 w 411277"/>
                <a:gd name="connsiteY30" fmla="*/ 96380 h 297291"/>
                <a:gd name="connsiteX31" fmla="*/ 18287 w 411277"/>
                <a:gd name="connsiteY31" fmla="*/ 97376 h 297291"/>
                <a:gd name="connsiteX32" fmla="*/ 3670 w 411277"/>
                <a:gd name="connsiteY32" fmla="*/ 20245 h 297291"/>
                <a:gd name="connsiteX33" fmla="*/ 5660 w 411277"/>
                <a:gd name="connsiteY33" fmla="*/ 20245 h 297291"/>
                <a:gd name="connsiteX34" fmla="*/ 10263 w 411277"/>
                <a:gd name="connsiteY34" fmla="*/ 13217 h 297291"/>
                <a:gd name="connsiteX35" fmla="*/ 3235 w 411277"/>
                <a:gd name="connsiteY35" fmla="*/ 8552 h 297291"/>
                <a:gd name="connsiteX36" fmla="*/ 1493 w 411277"/>
                <a:gd name="connsiteY36" fmla="*/ 9298 h 297291"/>
                <a:gd name="connsiteX37" fmla="*/ 0 w 411277"/>
                <a:gd name="connsiteY37" fmla="*/ 1585 h 297291"/>
                <a:gd name="connsiteX38" fmla="*/ 12192 w 411277"/>
                <a:gd name="connsiteY38" fmla="*/ 154 h 297291"/>
                <a:gd name="connsiteX39" fmla="*/ 52809 w 411277"/>
                <a:gd name="connsiteY39" fmla="*/ 60117 h 297291"/>
                <a:gd name="connsiteX40" fmla="*/ 84594 w 411277"/>
                <a:gd name="connsiteY40" fmla="*/ 92897 h 297291"/>
                <a:gd name="connsiteX41" fmla="*/ 123470 w 411277"/>
                <a:gd name="connsiteY41" fmla="*/ 249770 h 297291"/>
                <a:gd name="connsiteX42" fmla="*/ 133112 w 411277"/>
                <a:gd name="connsiteY42" fmla="*/ 250330 h 297291"/>
                <a:gd name="connsiteX43" fmla="*/ 274869 w 411277"/>
                <a:gd name="connsiteY43" fmla="*/ 250330 h 297291"/>
                <a:gd name="connsiteX44" fmla="*/ 405307 w 411277"/>
                <a:gd name="connsiteY44" fmla="*/ 216305 h 297291"/>
                <a:gd name="connsiteX45" fmla="*/ 411278 w 411277"/>
                <a:gd name="connsiteY45" fmla="*/ 209339 h 297291"/>
                <a:gd name="connsiteX46" fmla="*/ 379617 w 411277"/>
                <a:gd name="connsiteY46" fmla="*/ 279005 h 29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11277" h="297291">
                  <a:moveTo>
                    <a:pt x="379617" y="279005"/>
                  </a:moveTo>
                  <a:cubicBezTo>
                    <a:pt x="378995" y="276392"/>
                    <a:pt x="376756" y="274340"/>
                    <a:pt x="373957" y="274340"/>
                  </a:cubicBezTo>
                  <a:cubicBezTo>
                    <a:pt x="370660" y="274340"/>
                    <a:pt x="367985" y="277014"/>
                    <a:pt x="367985" y="280249"/>
                  </a:cubicBezTo>
                  <a:cubicBezTo>
                    <a:pt x="367985" y="281804"/>
                    <a:pt x="368608" y="283234"/>
                    <a:pt x="369603" y="284292"/>
                  </a:cubicBezTo>
                  <a:cubicBezTo>
                    <a:pt x="340928" y="294555"/>
                    <a:pt x="310760" y="296981"/>
                    <a:pt x="275803" y="297292"/>
                  </a:cubicBezTo>
                  <a:cubicBezTo>
                    <a:pt x="276176" y="296483"/>
                    <a:pt x="276425" y="295675"/>
                    <a:pt x="276425" y="294804"/>
                  </a:cubicBezTo>
                  <a:cubicBezTo>
                    <a:pt x="276425" y="291507"/>
                    <a:pt x="273750" y="288833"/>
                    <a:pt x="270515" y="288833"/>
                  </a:cubicBezTo>
                  <a:cubicBezTo>
                    <a:pt x="267219" y="288833"/>
                    <a:pt x="264544" y="291507"/>
                    <a:pt x="264544" y="294804"/>
                  </a:cubicBezTo>
                  <a:cubicBezTo>
                    <a:pt x="264544" y="295675"/>
                    <a:pt x="264793" y="296546"/>
                    <a:pt x="265166" y="297292"/>
                  </a:cubicBezTo>
                  <a:cubicBezTo>
                    <a:pt x="256271" y="297292"/>
                    <a:pt x="247190" y="297168"/>
                    <a:pt x="237611" y="297105"/>
                  </a:cubicBezTo>
                  <a:cubicBezTo>
                    <a:pt x="226352" y="296981"/>
                    <a:pt x="214534" y="296857"/>
                    <a:pt x="202093" y="296857"/>
                  </a:cubicBezTo>
                  <a:lnTo>
                    <a:pt x="185486" y="296857"/>
                  </a:lnTo>
                  <a:cubicBezTo>
                    <a:pt x="185672" y="296297"/>
                    <a:pt x="185797" y="295799"/>
                    <a:pt x="185797" y="295177"/>
                  </a:cubicBezTo>
                  <a:cubicBezTo>
                    <a:pt x="185797" y="291880"/>
                    <a:pt x="183122" y="289268"/>
                    <a:pt x="179887" y="289268"/>
                  </a:cubicBezTo>
                  <a:cubicBezTo>
                    <a:pt x="176591" y="289268"/>
                    <a:pt x="173916" y="291943"/>
                    <a:pt x="173916" y="295177"/>
                  </a:cubicBezTo>
                  <a:cubicBezTo>
                    <a:pt x="173916" y="295799"/>
                    <a:pt x="174103" y="296297"/>
                    <a:pt x="174289" y="296857"/>
                  </a:cubicBezTo>
                  <a:lnTo>
                    <a:pt x="115135" y="296857"/>
                  </a:lnTo>
                  <a:cubicBezTo>
                    <a:pt x="101886" y="296857"/>
                    <a:pt x="90193" y="293560"/>
                    <a:pt x="80116" y="287153"/>
                  </a:cubicBezTo>
                  <a:cubicBezTo>
                    <a:pt x="81609" y="286096"/>
                    <a:pt x="82604" y="284416"/>
                    <a:pt x="82604" y="282426"/>
                  </a:cubicBezTo>
                  <a:cubicBezTo>
                    <a:pt x="82604" y="279129"/>
                    <a:pt x="79929" y="276517"/>
                    <a:pt x="76633" y="276517"/>
                  </a:cubicBezTo>
                  <a:cubicBezTo>
                    <a:pt x="74144" y="276517"/>
                    <a:pt x="72030" y="278009"/>
                    <a:pt x="71159" y="280249"/>
                  </a:cubicBezTo>
                  <a:cubicBezTo>
                    <a:pt x="54738" y="265071"/>
                    <a:pt x="43417" y="239507"/>
                    <a:pt x="37508" y="203678"/>
                  </a:cubicBezTo>
                  <a:cubicBezTo>
                    <a:pt x="37134" y="201501"/>
                    <a:pt x="36761" y="199138"/>
                    <a:pt x="36326" y="196650"/>
                  </a:cubicBezTo>
                  <a:cubicBezTo>
                    <a:pt x="37259" y="196961"/>
                    <a:pt x="38192" y="197085"/>
                    <a:pt x="39187" y="196836"/>
                  </a:cubicBezTo>
                  <a:cubicBezTo>
                    <a:pt x="42422" y="196214"/>
                    <a:pt x="44474" y="193042"/>
                    <a:pt x="43790" y="189807"/>
                  </a:cubicBezTo>
                  <a:cubicBezTo>
                    <a:pt x="43106" y="186573"/>
                    <a:pt x="39996" y="184520"/>
                    <a:pt x="36761" y="185142"/>
                  </a:cubicBezTo>
                  <a:cubicBezTo>
                    <a:pt x="35890" y="185329"/>
                    <a:pt x="35144" y="185702"/>
                    <a:pt x="34460" y="186200"/>
                  </a:cubicBezTo>
                  <a:cubicBezTo>
                    <a:pt x="30728" y="164678"/>
                    <a:pt x="25627" y="136749"/>
                    <a:pt x="20278" y="107888"/>
                  </a:cubicBezTo>
                  <a:cubicBezTo>
                    <a:pt x="21149" y="108074"/>
                    <a:pt x="22019" y="108199"/>
                    <a:pt x="22890" y="108012"/>
                  </a:cubicBezTo>
                  <a:cubicBezTo>
                    <a:pt x="26125" y="107390"/>
                    <a:pt x="28177" y="104218"/>
                    <a:pt x="27493" y="100983"/>
                  </a:cubicBezTo>
                  <a:cubicBezTo>
                    <a:pt x="26871" y="97749"/>
                    <a:pt x="23699" y="95696"/>
                    <a:pt x="20527" y="96380"/>
                  </a:cubicBezTo>
                  <a:cubicBezTo>
                    <a:pt x="19718" y="96567"/>
                    <a:pt x="18972" y="96878"/>
                    <a:pt x="18287" y="97376"/>
                  </a:cubicBezTo>
                  <a:cubicBezTo>
                    <a:pt x="13311" y="70504"/>
                    <a:pt x="8148" y="43385"/>
                    <a:pt x="3670" y="20245"/>
                  </a:cubicBezTo>
                  <a:cubicBezTo>
                    <a:pt x="4292" y="20308"/>
                    <a:pt x="4976" y="20370"/>
                    <a:pt x="5660" y="20245"/>
                  </a:cubicBezTo>
                  <a:cubicBezTo>
                    <a:pt x="8895" y="19624"/>
                    <a:pt x="10948" y="16451"/>
                    <a:pt x="10263" y="13217"/>
                  </a:cubicBezTo>
                  <a:cubicBezTo>
                    <a:pt x="9641" y="9982"/>
                    <a:pt x="6469" y="7930"/>
                    <a:pt x="3235" y="8552"/>
                  </a:cubicBezTo>
                  <a:cubicBezTo>
                    <a:pt x="2612" y="8676"/>
                    <a:pt x="2053" y="8987"/>
                    <a:pt x="1493" y="9298"/>
                  </a:cubicBezTo>
                  <a:cubicBezTo>
                    <a:pt x="995" y="6623"/>
                    <a:pt x="498" y="4073"/>
                    <a:pt x="0" y="1585"/>
                  </a:cubicBezTo>
                  <a:cubicBezTo>
                    <a:pt x="4043" y="1087"/>
                    <a:pt x="8024" y="652"/>
                    <a:pt x="12192" y="154"/>
                  </a:cubicBezTo>
                  <a:cubicBezTo>
                    <a:pt x="32158" y="-2209"/>
                    <a:pt x="43914" y="22796"/>
                    <a:pt x="52809" y="60117"/>
                  </a:cubicBezTo>
                  <a:cubicBezTo>
                    <a:pt x="66805" y="63227"/>
                    <a:pt x="80054" y="72930"/>
                    <a:pt x="84594" y="92897"/>
                  </a:cubicBezTo>
                  <a:cubicBezTo>
                    <a:pt x="89508" y="114543"/>
                    <a:pt x="115073" y="216430"/>
                    <a:pt x="123470" y="249770"/>
                  </a:cubicBezTo>
                  <a:cubicBezTo>
                    <a:pt x="126518" y="250143"/>
                    <a:pt x="129691" y="250330"/>
                    <a:pt x="133112" y="250330"/>
                  </a:cubicBezTo>
                  <a:cubicBezTo>
                    <a:pt x="167136" y="250330"/>
                    <a:pt x="184179" y="250330"/>
                    <a:pt x="274869" y="250330"/>
                  </a:cubicBezTo>
                  <a:cubicBezTo>
                    <a:pt x="365622" y="250330"/>
                    <a:pt x="379804" y="241808"/>
                    <a:pt x="405307" y="216305"/>
                  </a:cubicBezTo>
                  <a:cubicBezTo>
                    <a:pt x="406986" y="214626"/>
                    <a:pt x="409039" y="212262"/>
                    <a:pt x="411278" y="209339"/>
                  </a:cubicBezTo>
                  <a:cubicBezTo>
                    <a:pt x="408230" y="229803"/>
                    <a:pt x="399833" y="264201"/>
                    <a:pt x="379617" y="279005"/>
                  </a:cubicBezTo>
                  <a:close/>
                </a:path>
              </a:pathLst>
            </a:custGeom>
            <a:solidFill>
              <a:srgbClr val="372D2A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98459716-7B6E-472B-761C-4F7CA9A159EE}"/>
                </a:ext>
              </a:extLst>
            </p:cNvPr>
            <p:cNvSpPr/>
            <p:nvPr/>
          </p:nvSpPr>
          <p:spPr>
            <a:xfrm>
              <a:off x="-1321909" y="1549008"/>
              <a:ext cx="616916" cy="286438"/>
            </a:xfrm>
            <a:custGeom>
              <a:avLst/>
              <a:gdLst>
                <a:gd name="connsiteX0" fmla="*/ 548184 w 616916"/>
                <a:gd name="connsiteY0" fmla="*/ 218390 h 286438"/>
                <a:gd name="connsiteX1" fmla="*/ 616917 w 616916"/>
                <a:gd name="connsiteY1" fmla="*/ 41364 h 286438"/>
                <a:gd name="connsiteX2" fmla="*/ 477647 w 616916"/>
                <a:gd name="connsiteY2" fmla="*/ 32718 h 286438"/>
                <a:gd name="connsiteX3" fmla="*/ 389818 w 616916"/>
                <a:gd name="connsiteY3" fmla="*/ 746 h 286438"/>
                <a:gd name="connsiteX4" fmla="*/ 3235 w 616916"/>
                <a:gd name="connsiteY4" fmla="*/ 249 h 286438"/>
                <a:gd name="connsiteX5" fmla="*/ 0 w 616916"/>
                <a:gd name="connsiteY5" fmla="*/ 0 h 286438"/>
                <a:gd name="connsiteX6" fmla="*/ 0 w 616916"/>
                <a:gd name="connsiteY6" fmla="*/ 234314 h 286438"/>
                <a:gd name="connsiteX7" fmla="*/ 49886 w 616916"/>
                <a:gd name="connsiteY7" fmla="*/ 286439 h 286438"/>
                <a:gd name="connsiteX8" fmla="*/ 505825 w 616916"/>
                <a:gd name="connsiteY8" fmla="*/ 286439 h 286438"/>
                <a:gd name="connsiteX9" fmla="*/ 535868 w 616916"/>
                <a:gd name="connsiteY9" fmla="*/ 249118 h 286438"/>
                <a:gd name="connsiteX10" fmla="*/ 548184 w 616916"/>
                <a:gd name="connsiteY10" fmla="*/ 218390 h 286438"/>
                <a:gd name="connsiteX11" fmla="*/ 236678 w 616916"/>
                <a:gd name="connsiteY11" fmla="*/ 137901 h 286438"/>
                <a:gd name="connsiteX12" fmla="*/ 196495 w 616916"/>
                <a:gd name="connsiteY12" fmla="*/ 241654 h 286438"/>
                <a:gd name="connsiteX13" fmla="*/ 190648 w 616916"/>
                <a:gd name="connsiteY13" fmla="*/ 246070 h 286438"/>
                <a:gd name="connsiteX14" fmla="*/ 188160 w 616916"/>
                <a:gd name="connsiteY14" fmla="*/ 241654 h 286438"/>
                <a:gd name="connsiteX15" fmla="*/ 228343 w 616916"/>
                <a:gd name="connsiteY15" fmla="*/ 137901 h 286438"/>
                <a:gd name="connsiteX16" fmla="*/ 234189 w 616916"/>
                <a:gd name="connsiteY16" fmla="*/ 133485 h 286438"/>
                <a:gd name="connsiteX17" fmla="*/ 236678 w 616916"/>
                <a:gd name="connsiteY17" fmla="*/ 137901 h 286438"/>
                <a:gd name="connsiteX18" fmla="*/ 259195 w 616916"/>
                <a:gd name="connsiteY18" fmla="*/ 137901 h 286438"/>
                <a:gd name="connsiteX19" fmla="*/ 219012 w 616916"/>
                <a:gd name="connsiteY19" fmla="*/ 241654 h 286438"/>
                <a:gd name="connsiteX20" fmla="*/ 213165 w 616916"/>
                <a:gd name="connsiteY20" fmla="*/ 246070 h 286438"/>
                <a:gd name="connsiteX21" fmla="*/ 210740 w 616916"/>
                <a:gd name="connsiteY21" fmla="*/ 241654 h 286438"/>
                <a:gd name="connsiteX22" fmla="*/ 250922 w 616916"/>
                <a:gd name="connsiteY22" fmla="*/ 137901 h 286438"/>
                <a:gd name="connsiteX23" fmla="*/ 256769 w 616916"/>
                <a:gd name="connsiteY23" fmla="*/ 133485 h 286438"/>
                <a:gd name="connsiteX24" fmla="*/ 259195 w 616916"/>
                <a:gd name="connsiteY24" fmla="*/ 137901 h 286438"/>
                <a:gd name="connsiteX25" fmla="*/ 281712 w 616916"/>
                <a:gd name="connsiteY25" fmla="*/ 137901 h 286438"/>
                <a:gd name="connsiteX26" fmla="*/ 241529 w 616916"/>
                <a:gd name="connsiteY26" fmla="*/ 241654 h 286438"/>
                <a:gd name="connsiteX27" fmla="*/ 235682 w 616916"/>
                <a:gd name="connsiteY27" fmla="*/ 246070 h 286438"/>
                <a:gd name="connsiteX28" fmla="*/ 233256 w 616916"/>
                <a:gd name="connsiteY28" fmla="*/ 241654 h 286438"/>
                <a:gd name="connsiteX29" fmla="*/ 273439 w 616916"/>
                <a:gd name="connsiteY29" fmla="*/ 137901 h 286438"/>
                <a:gd name="connsiteX30" fmla="*/ 279286 w 616916"/>
                <a:gd name="connsiteY30" fmla="*/ 133485 h 286438"/>
                <a:gd name="connsiteX31" fmla="*/ 281712 w 616916"/>
                <a:gd name="connsiteY31" fmla="*/ 137901 h 286438"/>
                <a:gd name="connsiteX32" fmla="*/ 304229 w 616916"/>
                <a:gd name="connsiteY32" fmla="*/ 137901 h 286438"/>
                <a:gd name="connsiteX33" fmla="*/ 264046 w 616916"/>
                <a:gd name="connsiteY33" fmla="*/ 241654 h 286438"/>
                <a:gd name="connsiteX34" fmla="*/ 258199 w 616916"/>
                <a:gd name="connsiteY34" fmla="*/ 246070 h 286438"/>
                <a:gd name="connsiteX35" fmla="*/ 255711 w 616916"/>
                <a:gd name="connsiteY35" fmla="*/ 241654 h 286438"/>
                <a:gd name="connsiteX36" fmla="*/ 295894 w 616916"/>
                <a:gd name="connsiteY36" fmla="*/ 137901 h 286438"/>
                <a:gd name="connsiteX37" fmla="*/ 301741 w 616916"/>
                <a:gd name="connsiteY37" fmla="*/ 133485 h 286438"/>
                <a:gd name="connsiteX38" fmla="*/ 304229 w 616916"/>
                <a:gd name="connsiteY38" fmla="*/ 137901 h 286438"/>
                <a:gd name="connsiteX39" fmla="*/ 326746 w 616916"/>
                <a:gd name="connsiteY39" fmla="*/ 137901 h 286438"/>
                <a:gd name="connsiteX40" fmla="*/ 286563 w 616916"/>
                <a:gd name="connsiteY40" fmla="*/ 241654 h 286438"/>
                <a:gd name="connsiteX41" fmla="*/ 280716 w 616916"/>
                <a:gd name="connsiteY41" fmla="*/ 246070 h 286438"/>
                <a:gd name="connsiteX42" fmla="*/ 278228 w 616916"/>
                <a:gd name="connsiteY42" fmla="*/ 241654 h 286438"/>
                <a:gd name="connsiteX43" fmla="*/ 318411 w 616916"/>
                <a:gd name="connsiteY43" fmla="*/ 137901 h 286438"/>
                <a:gd name="connsiteX44" fmla="*/ 324258 w 616916"/>
                <a:gd name="connsiteY44" fmla="*/ 133485 h 286438"/>
                <a:gd name="connsiteX45" fmla="*/ 326746 w 616916"/>
                <a:gd name="connsiteY45" fmla="*/ 137901 h 286438"/>
                <a:gd name="connsiteX46" fmla="*/ 349201 w 616916"/>
                <a:gd name="connsiteY46" fmla="*/ 137901 h 286438"/>
                <a:gd name="connsiteX47" fmla="*/ 309018 w 616916"/>
                <a:gd name="connsiteY47" fmla="*/ 241654 h 286438"/>
                <a:gd name="connsiteX48" fmla="*/ 303171 w 616916"/>
                <a:gd name="connsiteY48" fmla="*/ 246070 h 286438"/>
                <a:gd name="connsiteX49" fmla="*/ 300745 w 616916"/>
                <a:gd name="connsiteY49" fmla="*/ 241654 h 286438"/>
                <a:gd name="connsiteX50" fmla="*/ 340928 w 616916"/>
                <a:gd name="connsiteY50" fmla="*/ 137901 h 286438"/>
                <a:gd name="connsiteX51" fmla="*/ 346775 w 616916"/>
                <a:gd name="connsiteY51" fmla="*/ 133485 h 286438"/>
                <a:gd name="connsiteX52" fmla="*/ 349201 w 616916"/>
                <a:gd name="connsiteY52" fmla="*/ 137901 h 286438"/>
                <a:gd name="connsiteX53" fmla="*/ 371718 w 616916"/>
                <a:gd name="connsiteY53" fmla="*/ 137901 h 286438"/>
                <a:gd name="connsiteX54" fmla="*/ 331535 w 616916"/>
                <a:gd name="connsiteY54" fmla="*/ 241654 h 286438"/>
                <a:gd name="connsiteX55" fmla="*/ 325688 w 616916"/>
                <a:gd name="connsiteY55" fmla="*/ 246070 h 286438"/>
                <a:gd name="connsiteX56" fmla="*/ 323200 w 616916"/>
                <a:gd name="connsiteY56" fmla="*/ 241654 h 286438"/>
                <a:gd name="connsiteX57" fmla="*/ 363383 w 616916"/>
                <a:gd name="connsiteY57" fmla="*/ 137901 h 286438"/>
                <a:gd name="connsiteX58" fmla="*/ 369230 w 616916"/>
                <a:gd name="connsiteY58" fmla="*/ 133485 h 286438"/>
                <a:gd name="connsiteX59" fmla="*/ 371718 w 616916"/>
                <a:gd name="connsiteY59" fmla="*/ 137901 h 286438"/>
                <a:gd name="connsiteX60" fmla="*/ 394235 w 616916"/>
                <a:gd name="connsiteY60" fmla="*/ 137901 h 286438"/>
                <a:gd name="connsiteX61" fmla="*/ 354052 w 616916"/>
                <a:gd name="connsiteY61" fmla="*/ 241654 h 286438"/>
                <a:gd name="connsiteX62" fmla="*/ 348205 w 616916"/>
                <a:gd name="connsiteY62" fmla="*/ 246070 h 286438"/>
                <a:gd name="connsiteX63" fmla="*/ 345779 w 616916"/>
                <a:gd name="connsiteY63" fmla="*/ 241654 h 286438"/>
                <a:gd name="connsiteX64" fmla="*/ 385962 w 616916"/>
                <a:gd name="connsiteY64" fmla="*/ 137901 h 286438"/>
                <a:gd name="connsiteX65" fmla="*/ 391809 w 616916"/>
                <a:gd name="connsiteY65" fmla="*/ 133485 h 286438"/>
                <a:gd name="connsiteX66" fmla="*/ 394235 w 616916"/>
                <a:gd name="connsiteY66" fmla="*/ 137901 h 286438"/>
                <a:gd name="connsiteX67" fmla="*/ 416689 w 616916"/>
                <a:gd name="connsiteY67" fmla="*/ 137901 h 286438"/>
                <a:gd name="connsiteX68" fmla="*/ 376507 w 616916"/>
                <a:gd name="connsiteY68" fmla="*/ 241654 h 286438"/>
                <a:gd name="connsiteX69" fmla="*/ 370660 w 616916"/>
                <a:gd name="connsiteY69" fmla="*/ 246070 h 286438"/>
                <a:gd name="connsiteX70" fmla="*/ 368172 w 616916"/>
                <a:gd name="connsiteY70" fmla="*/ 241654 h 286438"/>
                <a:gd name="connsiteX71" fmla="*/ 408354 w 616916"/>
                <a:gd name="connsiteY71" fmla="*/ 137901 h 286438"/>
                <a:gd name="connsiteX72" fmla="*/ 414201 w 616916"/>
                <a:gd name="connsiteY72" fmla="*/ 133485 h 286438"/>
                <a:gd name="connsiteX73" fmla="*/ 416689 w 616916"/>
                <a:gd name="connsiteY73" fmla="*/ 137901 h 286438"/>
                <a:gd name="connsiteX74" fmla="*/ 439207 w 616916"/>
                <a:gd name="connsiteY74" fmla="*/ 137901 h 286438"/>
                <a:gd name="connsiteX75" fmla="*/ 399024 w 616916"/>
                <a:gd name="connsiteY75" fmla="*/ 241654 h 286438"/>
                <a:gd name="connsiteX76" fmla="*/ 393177 w 616916"/>
                <a:gd name="connsiteY76" fmla="*/ 246070 h 286438"/>
                <a:gd name="connsiteX77" fmla="*/ 390689 w 616916"/>
                <a:gd name="connsiteY77" fmla="*/ 241654 h 286438"/>
                <a:gd name="connsiteX78" fmla="*/ 430872 w 616916"/>
                <a:gd name="connsiteY78" fmla="*/ 137901 h 286438"/>
                <a:gd name="connsiteX79" fmla="*/ 436718 w 616916"/>
                <a:gd name="connsiteY79" fmla="*/ 133485 h 286438"/>
                <a:gd name="connsiteX80" fmla="*/ 439207 w 616916"/>
                <a:gd name="connsiteY80" fmla="*/ 137901 h 286438"/>
                <a:gd name="connsiteX81" fmla="*/ 461724 w 616916"/>
                <a:gd name="connsiteY81" fmla="*/ 137901 h 286438"/>
                <a:gd name="connsiteX82" fmla="*/ 421541 w 616916"/>
                <a:gd name="connsiteY82" fmla="*/ 241654 h 286438"/>
                <a:gd name="connsiteX83" fmla="*/ 415694 w 616916"/>
                <a:gd name="connsiteY83" fmla="*/ 246070 h 286438"/>
                <a:gd name="connsiteX84" fmla="*/ 413206 w 616916"/>
                <a:gd name="connsiteY84" fmla="*/ 241654 h 286438"/>
                <a:gd name="connsiteX85" fmla="*/ 453389 w 616916"/>
                <a:gd name="connsiteY85" fmla="*/ 137901 h 286438"/>
                <a:gd name="connsiteX86" fmla="*/ 459236 w 616916"/>
                <a:gd name="connsiteY86" fmla="*/ 133485 h 286438"/>
                <a:gd name="connsiteX87" fmla="*/ 461724 w 616916"/>
                <a:gd name="connsiteY87" fmla="*/ 137901 h 286438"/>
                <a:gd name="connsiteX88" fmla="*/ 484241 w 616916"/>
                <a:gd name="connsiteY88" fmla="*/ 137901 h 286438"/>
                <a:gd name="connsiteX89" fmla="*/ 444058 w 616916"/>
                <a:gd name="connsiteY89" fmla="*/ 241654 h 286438"/>
                <a:gd name="connsiteX90" fmla="*/ 438211 w 616916"/>
                <a:gd name="connsiteY90" fmla="*/ 246070 h 286438"/>
                <a:gd name="connsiteX91" fmla="*/ 435785 w 616916"/>
                <a:gd name="connsiteY91" fmla="*/ 241654 h 286438"/>
                <a:gd name="connsiteX92" fmla="*/ 475968 w 616916"/>
                <a:gd name="connsiteY92" fmla="*/ 137901 h 286438"/>
                <a:gd name="connsiteX93" fmla="*/ 481815 w 616916"/>
                <a:gd name="connsiteY93" fmla="*/ 133485 h 286438"/>
                <a:gd name="connsiteX94" fmla="*/ 484241 w 616916"/>
                <a:gd name="connsiteY94" fmla="*/ 137901 h 28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16916" h="286438">
                  <a:moveTo>
                    <a:pt x="548184" y="218390"/>
                  </a:moveTo>
                  <a:cubicBezTo>
                    <a:pt x="567280" y="173418"/>
                    <a:pt x="606654" y="68857"/>
                    <a:pt x="616917" y="41364"/>
                  </a:cubicBezTo>
                  <a:cubicBezTo>
                    <a:pt x="573127" y="38689"/>
                    <a:pt x="526102" y="35766"/>
                    <a:pt x="477647" y="32718"/>
                  </a:cubicBezTo>
                  <a:cubicBezTo>
                    <a:pt x="461786" y="16608"/>
                    <a:pt x="434728" y="746"/>
                    <a:pt x="389818" y="746"/>
                  </a:cubicBezTo>
                  <a:cubicBezTo>
                    <a:pt x="333837" y="746"/>
                    <a:pt x="87145" y="373"/>
                    <a:pt x="3235" y="249"/>
                  </a:cubicBezTo>
                  <a:cubicBezTo>
                    <a:pt x="2115" y="187"/>
                    <a:pt x="1058" y="62"/>
                    <a:pt x="0" y="0"/>
                  </a:cubicBezTo>
                  <a:lnTo>
                    <a:pt x="0" y="234314"/>
                  </a:lnTo>
                  <a:cubicBezTo>
                    <a:pt x="0" y="261745"/>
                    <a:pt x="3794" y="286439"/>
                    <a:pt x="49886" y="286439"/>
                  </a:cubicBezTo>
                  <a:lnTo>
                    <a:pt x="505825" y="286439"/>
                  </a:lnTo>
                  <a:cubicBezTo>
                    <a:pt x="520877" y="286439"/>
                    <a:pt x="524174" y="279286"/>
                    <a:pt x="535868" y="249118"/>
                  </a:cubicBezTo>
                  <a:cubicBezTo>
                    <a:pt x="539103" y="240721"/>
                    <a:pt x="543146" y="230333"/>
                    <a:pt x="548184" y="218390"/>
                  </a:cubicBezTo>
                  <a:close/>
                  <a:moveTo>
                    <a:pt x="236678" y="137901"/>
                  </a:moveTo>
                  <a:lnTo>
                    <a:pt x="196495" y="241654"/>
                  </a:lnTo>
                  <a:cubicBezTo>
                    <a:pt x="195562" y="244080"/>
                    <a:pt x="192950" y="246070"/>
                    <a:pt x="190648" y="246070"/>
                  </a:cubicBezTo>
                  <a:cubicBezTo>
                    <a:pt x="188347" y="246070"/>
                    <a:pt x="187227" y="244142"/>
                    <a:pt x="188160" y="241654"/>
                  </a:cubicBezTo>
                  <a:lnTo>
                    <a:pt x="228343" y="137901"/>
                  </a:lnTo>
                  <a:cubicBezTo>
                    <a:pt x="229276" y="135475"/>
                    <a:pt x="231888" y="133485"/>
                    <a:pt x="234189" y="133485"/>
                  </a:cubicBezTo>
                  <a:cubicBezTo>
                    <a:pt x="236553" y="133547"/>
                    <a:pt x="237611" y="135475"/>
                    <a:pt x="236678" y="137901"/>
                  </a:cubicBezTo>
                  <a:close/>
                  <a:moveTo>
                    <a:pt x="259195" y="137901"/>
                  </a:moveTo>
                  <a:lnTo>
                    <a:pt x="219012" y="241654"/>
                  </a:lnTo>
                  <a:cubicBezTo>
                    <a:pt x="218079" y="244080"/>
                    <a:pt x="215467" y="246070"/>
                    <a:pt x="213165" y="246070"/>
                  </a:cubicBezTo>
                  <a:cubicBezTo>
                    <a:pt x="210864" y="246070"/>
                    <a:pt x="209744" y="244142"/>
                    <a:pt x="210740" y="241654"/>
                  </a:cubicBezTo>
                  <a:lnTo>
                    <a:pt x="250922" y="137901"/>
                  </a:lnTo>
                  <a:cubicBezTo>
                    <a:pt x="251855" y="135475"/>
                    <a:pt x="254467" y="133485"/>
                    <a:pt x="256769" y="133485"/>
                  </a:cubicBezTo>
                  <a:cubicBezTo>
                    <a:pt x="259070" y="133547"/>
                    <a:pt x="260128" y="135475"/>
                    <a:pt x="259195" y="137901"/>
                  </a:cubicBezTo>
                  <a:close/>
                  <a:moveTo>
                    <a:pt x="281712" y="137901"/>
                  </a:moveTo>
                  <a:lnTo>
                    <a:pt x="241529" y="241654"/>
                  </a:lnTo>
                  <a:cubicBezTo>
                    <a:pt x="240596" y="244080"/>
                    <a:pt x="237984" y="246070"/>
                    <a:pt x="235682" y="246070"/>
                  </a:cubicBezTo>
                  <a:cubicBezTo>
                    <a:pt x="233381" y="246070"/>
                    <a:pt x="232261" y="244142"/>
                    <a:pt x="233256" y="241654"/>
                  </a:cubicBezTo>
                  <a:lnTo>
                    <a:pt x="273439" y="137901"/>
                  </a:lnTo>
                  <a:cubicBezTo>
                    <a:pt x="274372" y="135475"/>
                    <a:pt x="276984" y="133485"/>
                    <a:pt x="279286" y="133485"/>
                  </a:cubicBezTo>
                  <a:cubicBezTo>
                    <a:pt x="281525" y="133547"/>
                    <a:pt x="282645" y="135475"/>
                    <a:pt x="281712" y="137901"/>
                  </a:cubicBezTo>
                  <a:close/>
                  <a:moveTo>
                    <a:pt x="304229" y="137901"/>
                  </a:moveTo>
                  <a:lnTo>
                    <a:pt x="264046" y="241654"/>
                  </a:lnTo>
                  <a:cubicBezTo>
                    <a:pt x="263113" y="244080"/>
                    <a:pt x="260501" y="246070"/>
                    <a:pt x="258199" y="246070"/>
                  </a:cubicBezTo>
                  <a:cubicBezTo>
                    <a:pt x="255898" y="246070"/>
                    <a:pt x="254778" y="244142"/>
                    <a:pt x="255711" y="241654"/>
                  </a:cubicBezTo>
                  <a:lnTo>
                    <a:pt x="295894" y="137901"/>
                  </a:lnTo>
                  <a:cubicBezTo>
                    <a:pt x="296827" y="135475"/>
                    <a:pt x="299439" y="133485"/>
                    <a:pt x="301741" y="133485"/>
                  </a:cubicBezTo>
                  <a:cubicBezTo>
                    <a:pt x="304042" y="133547"/>
                    <a:pt x="305162" y="135475"/>
                    <a:pt x="304229" y="137901"/>
                  </a:cubicBezTo>
                  <a:close/>
                  <a:moveTo>
                    <a:pt x="326746" y="137901"/>
                  </a:moveTo>
                  <a:lnTo>
                    <a:pt x="286563" y="241654"/>
                  </a:lnTo>
                  <a:cubicBezTo>
                    <a:pt x="285630" y="244080"/>
                    <a:pt x="283018" y="246070"/>
                    <a:pt x="280716" y="246070"/>
                  </a:cubicBezTo>
                  <a:cubicBezTo>
                    <a:pt x="278415" y="246070"/>
                    <a:pt x="277295" y="244142"/>
                    <a:pt x="278228" y="241654"/>
                  </a:cubicBezTo>
                  <a:lnTo>
                    <a:pt x="318411" y="137901"/>
                  </a:lnTo>
                  <a:cubicBezTo>
                    <a:pt x="319344" y="135475"/>
                    <a:pt x="321956" y="133485"/>
                    <a:pt x="324258" y="133485"/>
                  </a:cubicBezTo>
                  <a:cubicBezTo>
                    <a:pt x="326559" y="133547"/>
                    <a:pt x="327679" y="135475"/>
                    <a:pt x="326746" y="137901"/>
                  </a:cubicBezTo>
                  <a:close/>
                  <a:moveTo>
                    <a:pt x="349201" y="137901"/>
                  </a:moveTo>
                  <a:lnTo>
                    <a:pt x="309018" y="241654"/>
                  </a:lnTo>
                  <a:cubicBezTo>
                    <a:pt x="308085" y="244080"/>
                    <a:pt x="305473" y="246070"/>
                    <a:pt x="303171" y="246070"/>
                  </a:cubicBezTo>
                  <a:cubicBezTo>
                    <a:pt x="300870" y="246070"/>
                    <a:pt x="299750" y="244142"/>
                    <a:pt x="300745" y="241654"/>
                  </a:cubicBezTo>
                  <a:lnTo>
                    <a:pt x="340928" y="137901"/>
                  </a:lnTo>
                  <a:cubicBezTo>
                    <a:pt x="341861" y="135475"/>
                    <a:pt x="344473" y="133485"/>
                    <a:pt x="346775" y="133485"/>
                  </a:cubicBezTo>
                  <a:cubicBezTo>
                    <a:pt x="349014" y="133547"/>
                    <a:pt x="350134" y="135475"/>
                    <a:pt x="349201" y="137901"/>
                  </a:cubicBezTo>
                  <a:close/>
                  <a:moveTo>
                    <a:pt x="371718" y="137901"/>
                  </a:moveTo>
                  <a:lnTo>
                    <a:pt x="331535" y="241654"/>
                  </a:lnTo>
                  <a:cubicBezTo>
                    <a:pt x="330602" y="244080"/>
                    <a:pt x="327990" y="246070"/>
                    <a:pt x="325688" y="246070"/>
                  </a:cubicBezTo>
                  <a:cubicBezTo>
                    <a:pt x="323387" y="246070"/>
                    <a:pt x="322267" y="244142"/>
                    <a:pt x="323200" y="241654"/>
                  </a:cubicBezTo>
                  <a:lnTo>
                    <a:pt x="363383" y="137901"/>
                  </a:lnTo>
                  <a:cubicBezTo>
                    <a:pt x="364316" y="135475"/>
                    <a:pt x="366928" y="133485"/>
                    <a:pt x="369230" y="133485"/>
                  </a:cubicBezTo>
                  <a:cubicBezTo>
                    <a:pt x="371531" y="133547"/>
                    <a:pt x="372651" y="135475"/>
                    <a:pt x="371718" y="137901"/>
                  </a:cubicBezTo>
                  <a:close/>
                  <a:moveTo>
                    <a:pt x="394235" y="137901"/>
                  </a:moveTo>
                  <a:lnTo>
                    <a:pt x="354052" y="241654"/>
                  </a:lnTo>
                  <a:cubicBezTo>
                    <a:pt x="353119" y="244080"/>
                    <a:pt x="350507" y="246070"/>
                    <a:pt x="348205" y="246070"/>
                  </a:cubicBezTo>
                  <a:cubicBezTo>
                    <a:pt x="345904" y="246070"/>
                    <a:pt x="344784" y="244142"/>
                    <a:pt x="345779" y="241654"/>
                  </a:cubicBezTo>
                  <a:lnTo>
                    <a:pt x="385962" y="137901"/>
                  </a:lnTo>
                  <a:cubicBezTo>
                    <a:pt x="386895" y="135475"/>
                    <a:pt x="389507" y="133485"/>
                    <a:pt x="391809" y="133485"/>
                  </a:cubicBezTo>
                  <a:cubicBezTo>
                    <a:pt x="394048" y="133547"/>
                    <a:pt x="395168" y="135475"/>
                    <a:pt x="394235" y="137901"/>
                  </a:cubicBezTo>
                  <a:close/>
                  <a:moveTo>
                    <a:pt x="416689" y="137901"/>
                  </a:moveTo>
                  <a:lnTo>
                    <a:pt x="376507" y="241654"/>
                  </a:lnTo>
                  <a:cubicBezTo>
                    <a:pt x="375574" y="244080"/>
                    <a:pt x="372962" y="246070"/>
                    <a:pt x="370660" y="246070"/>
                  </a:cubicBezTo>
                  <a:cubicBezTo>
                    <a:pt x="368359" y="246070"/>
                    <a:pt x="367239" y="244142"/>
                    <a:pt x="368172" y="241654"/>
                  </a:cubicBezTo>
                  <a:lnTo>
                    <a:pt x="408354" y="137901"/>
                  </a:lnTo>
                  <a:cubicBezTo>
                    <a:pt x="409288" y="135475"/>
                    <a:pt x="411900" y="133485"/>
                    <a:pt x="414201" y="133485"/>
                  </a:cubicBezTo>
                  <a:cubicBezTo>
                    <a:pt x="416565" y="133547"/>
                    <a:pt x="417685" y="135475"/>
                    <a:pt x="416689" y="137901"/>
                  </a:cubicBezTo>
                  <a:close/>
                  <a:moveTo>
                    <a:pt x="439207" y="137901"/>
                  </a:moveTo>
                  <a:lnTo>
                    <a:pt x="399024" y="241654"/>
                  </a:lnTo>
                  <a:cubicBezTo>
                    <a:pt x="398091" y="244080"/>
                    <a:pt x="395479" y="246070"/>
                    <a:pt x="393177" y="246070"/>
                  </a:cubicBezTo>
                  <a:cubicBezTo>
                    <a:pt x="390876" y="246070"/>
                    <a:pt x="389756" y="244142"/>
                    <a:pt x="390689" y="241654"/>
                  </a:cubicBezTo>
                  <a:lnTo>
                    <a:pt x="430872" y="137901"/>
                  </a:lnTo>
                  <a:cubicBezTo>
                    <a:pt x="431805" y="135475"/>
                    <a:pt x="434417" y="133485"/>
                    <a:pt x="436718" y="133485"/>
                  </a:cubicBezTo>
                  <a:cubicBezTo>
                    <a:pt x="439082" y="133547"/>
                    <a:pt x="440140" y="135475"/>
                    <a:pt x="439207" y="137901"/>
                  </a:cubicBezTo>
                  <a:close/>
                  <a:moveTo>
                    <a:pt x="461724" y="137901"/>
                  </a:moveTo>
                  <a:lnTo>
                    <a:pt x="421541" y="241654"/>
                  </a:lnTo>
                  <a:cubicBezTo>
                    <a:pt x="420608" y="244080"/>
                    <a:pt x="417996" y="246070"/>
                    <a:pt x="415694" y="246070"/>
                  </a:cubicBezTo>
                  <a:cubicBezTo>
                    <a:pt x="413393" y="246070"/>
                    <a:pt x="412273" y="244142"/>
                    <a:pt x="413206" y="241654"/>
                  </a:cubicBezTo>
                  <a:lnTo>
                    <a:pt x="453389" y="137901"/>
                  </a:lnTo>
                  <a:cubicBezTo>
                    <a:pt x="454322" y="135475"/>
                    <a:pt x="456934" y="133485"/>
                    <a:pt x="459236" y="133485"/>
                  </a:cubicBezTo>
                  <a:cubicBezTo>
                    <a:pt x="461537" y="133547"/>
                    <a:pt x="462657" y="135475"/>
                    <a:pt x="461724" y="137901"/>
                  </a:cubicBezTo>
                  <a:close/>
                  <a:moveTo>
                    <a:pt x="484241" y="137901"/>
                  </a:moveTo>
                  <a:lnTo>
                    <a:pt x="444058" y="241654"/>
                  </a:lnTo>
                  <a:cubicBezTo>
                    <a:pt x="443125" y="244080"/>
                    <a:pt x="440513" y="246070"/>
                    <a:pt x="438211" y="246070"/>
                  </a:cubicBezTo>
                  <a:cubicBezTo>
                    <a:pt x="435910" y="246070"/>
                    <a:pt x="434790" y="244142"/>
                    <a:pt x="435785" y="241654"/>
                  </a:cubicBezTo>
                  <a:lnTo>
                    <a:pt x="475968" y="137901"/>
                  </a:lnTo>
                  <a:cubicBezTo>
                    <a:pt x="476901" y="135475"/>
                    <a:pt x="479513" y="133485"/>
                    <a:pt x="481815" y="133485"/>
                  </a:cubicBezTo>
                  <a:cubicBezTo>
                    <a:pt x="484054" y="133547"/>
                    <a:pt x="485174" y="135475"/>
                    <a:pt x="484241" y="137901"/>
                  </a:cubicBezTo>
                  <a:close/>
                </a:path>
              </a:pathLst>
            </a:custGeom>
            <a:solidFill>
              <a:schemeClr val="accent3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6984E71F-B409-C7CD-36AC-354693994737}"/>
                </a:ext>
              </a:extLst>
            </p:cNvPr>
            <p:cNvSpPr/>
            <p:nvPr/>
          </p:nvSpPr>
          <p:spPr>
            <a:xfrm>
              <a:off x="-2791424" y="1725039"/>
              <a:ext cx="513537" cy="513413"/>
            </a:xfrm>
            <a:custGeom>
              <a:avLst/>
              <a:gdLst>
                <a:gd name="connsiteX0" fmla="*/ 0 w 513537"/>
                <a:gd name="connsiteY0" fmla="*/ 256707 h 513413"/>
                <a:gd name="connsiteX1" fmla="*/ 256769 w 513537"/>
                <a:gd name="connsiteY1" fmla="*/ 513413 h 513413"/>
                <a:gd name="connsiteX2" fmla="*/ 513538 w 513537"/>
                <a:gd name="connsiteY2" fmla="*/ 256707 h 513413"/>
                <a:gd name="connsiteX3" fmla="*/ 256769 w 513537"/>
                <a:gd name="connsiteY3" fmla="*/ 0 h 513413"/>
                <a:gd name="connsiteX4" fmla="*/ 0 w 513537"/>
                <a:gd name="connsiteY4" fmla="*/ 256707 h 513413"/>
                <a:gd name="connsiteX5" fmla="*/ 71967 w 513537"/>
                <a:gd name="connsiteY5" fmla="*/ 256707 h 513413"/>
                <a:gd name="connsiteX6" fmla="*/ 256707 w 513537"/>
                <a:gd name="connsiteY6" fmla="*/ 71967 h 513413"/>
                <a:gd name="connsiteX7" fmla="*/ 441446 w 513537"/>
                <a:gd name="connsiteY7" fmla="*/ 256707 h 513413"/>
                <a:gd name="connsiteX8" fmla="*/ 256707 w 513537"/>
                <a:gd name="connsiteY8" fmla="*/ 441446 h 513413"/>
                <a:gd name="connsiteX9" fmla="*/ 71967 w 513537"/>
                <a:gd name="connsiteY9" fmla="*/ 256707 h 51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3537" h="513413">
                  <a:moveTo>
                    <a:pt x="0" y="256707"/>
                  </a:moveTo>
                  <a:cubicBezTo>
                    <a:pt x="0" y="398464"/>
                    <a:pt x="114949" y="513413"/>
                    <a:pt x="256769" y="513413"/>
                  </a:cubicBezTo>
                  <a:cubicBezTo>
                    <a:pt x="398589" y="513413"/>
                    <a:pt x="513538" y="398464"/>
                    <a:pt x="513538" y="256707"/>
                  </a:cubicBezTo>
                  <a:cubicBezTo>
                    <a:pt x="513538" y="114949"/>
                    <a:pt x="398589" y="0"/>
                    <a:pt x="256769" y="0"/>
                  </a:cubicBezTo>
                  <a:cubicBezTo>
                    <a:pt x="114949" y="0"/>
                    <a:pt x="0" y="114949"/>
                    <a:pt x="0" y="256707"/>
                  </a:cubicBezTo>
                  <a:close/>
                  <a:moveTo>
                    <a:pt x="71967" y="256707"/>
                  </a:moveTo>
                  <a:cubicBezTo>
                    <a:pt x="71967" y="154820"/>
                    <a:pt x="154820" y="71967"/>
                    <a:pt x="256707" y="71967"/>
                  </a:cubicBezTo>
                  <a:cubicBezTo>
                    <a:pt x="358593" y="71967"/>
                    <a:pt x="441446" y="154820"/>
                    <a:pt x="441446" y="256707"/>
                  </a:cubicBezTo>
                  <a:cubicBezTo>
                    <a:pt x="441446" y="358593"/>
                    <a:pt x="358593" y="441446"/>
                    <a:pt x="256707" y="441446"/>
                  </a:cubicBezTo>
                  <a:cubicBezTo>
                    <a:pt x="154882" y="441508"/>
                    <a:pt x="71967" y="358593"/>
                    <a:pt x="71967" y="256707"/>
                  </a:cubicBezTo>
                  <a:close/>
                </a:path>
              </a:pathLst>
            </a:custGeom>
            <a:solidFill>
              <a:srgbClr val="000000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85CF1386-E799-00AD-74A6-934D9DCADA3E}"/>
                </a:ext>
              </a:extLst>
            </p:cNvPr>
            <p:cNvSpPr/>
            <p:nvPr/>
          </p:nvSpPr>
          <p:spPr>
            <a:xfrm>
              <a:off x="-2715787" y="1800614"/>
              <a:ext cx="362262" cy="362262"/>
            </a:xfrm>
            <a:custGeom>
              <a:avLst/>
              <a:gdLst>
                <a:gd name="connsiteX0" fmla="*/ 0 w 362262"/>
                <a:gd name="connsiteY0" fmla="*/ 181131 h 362262"/>
                <a:gd name="connsiteX1" fmla="*/ 181131 w 362262"/>
                <a:gd name="connsiteY1" fmla="*/ 362263 h 362262"/>
                <a:gd name="connsiteX2" fmla="*/ 362263 w 362262"/>
                <a:gd name="connsiteY2" fmla="*/ 181131 h 362262"/>
                <a:gd name="connsiteX3" fmla="*/ 181131 w 362262"/>
                <a:gd name="connsiteY3" fmla="*/ 0 h 362262"/>
                <a:gd name="connsiteX4" fmla="*/ 0 w 362262"/>
                <a:gd name="connsiteY4" fmla="*/ 181131 h 362262"/>
                <a:gd name="connsiteX5" fmla="*/ 8086 w 362262"/>
                <a:gd name="connsiteY5" fmla="*/ 181131 h 362262"/>
                <a:gd name="connsiteX6" fmla="*/ 181131 w 362262"/>
                <a:gd name="connsiteY6" fmla="*/ 8086 h 362262"/>
                <a:gd name="connsiteX7" fmla="*/ 354177 w 362262"/>
                <a:gd name="connsiteY7" fmla="*/ 181131 h 362262"/>
                <a:gd name="connsiteX8" fmla="*/ 181131 w 362262"/>
                <a:gd name="connsiteY8" fmla="*/ 354177 h 362262"/>
                <a:gd name="connsiteX9" fmla="*/ 8086 w 362262"/>
                <a:gd name="connsiteY9" fmla="*/ 181131 h 36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2262" h="362262">
                  <a:moveTo>
                    <a:pt x="0" y="181131"/>
                  </a:moveTo>
                  <a:cubicBezTo>
                    <a:pt x="0" y="281027"/>
                    <a:pt x="81235" y="362263"/>
                    <a:pt x="181131" y="362263"/>
                  </a:cubicBezTo>
                  <a:cubicBezTo>
                    <a:pt x="281027" y="362263"/>
                    <a:pt x="362263" y="281027"/>
                    <a:pt x="362263" y="181131"/>
                  </a:cubicBezTo>
                  <a:cubicBezTo>
                    <a:pt x="362263" y="81235"/>
                    <a:pt x="281027" y="0"/>
                    <a:pt x="181131" y="0"/>
                  </a:cubicBezTo>
                  <a:cubicBezTo>
                    <a:pt x="81235" y="0"/>
                    <a:pt x="0" y="81298"/>
                    <a:pt x="0" y="181131"/>
                  </a:cubicBezTo>
                  <a:close/>
                  <a:moveTo>
                    <a:pt x="8086" y="181131"/>
                  </a:moveTo>
                  <a:cubicBezTo>
                    <a:pt x="8086" y="85714"/>
                    <a:pt x="85714" y="8086"/>
                    <a:pt x="181131" y="8086"/>
                  </a:cubicBezTo>
                  <a:cubicBezTo>
                    <a:pt x="276549" y="8086"/>
                    <a:pt x="354177" y="85714"/>
                    <a:pt x="354177" y="181131"/>
                  </a:cubicBezTo>
                  <a:cubicBezTo>
                    <a:pt x="354177" y="276549"/>
                    <a:pt x="276549" y="354177"/>
                    <a:pt x="181131" y="354177"/>
                  </a:cubicBezTo>
                  <a:cubicBezTo>
                    <a:pt x="85714" y="354177"/>
                    <a:pt x="8086" y="276549"/>
                    <a:pt x="8086" y="181131"/>
                  </a:cubicBezTo>
                  <a:close/>
                </a:path>
              </a:pathLst>
            </a:custGeom>
            <a:solidFill>
              <a:srgbClr val="372D2A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874AF52-6046-E2C7-435F-36ED73A5D396}"/>
                </a:ext>
              </a:extLst>
            </p:cNvPr>
            <p:cNvSpPr/>
            <p:nvPr/>
          </p:nvSpPr>
          <p:spPr>
            <a:xfrm>
              <a:off x="-2685930" y="1830471"/>
              <a:ext cx="302549" cy="302549"/>
            </a:xfrm>
            <a:custGeom>
              <a:avLst/>
              <a:gdLst>
                <a:gd name="connsiteX0" fmla="*/ 0 w 302549"/>
                <a:gd name="connsiteY0" fmla="*/ 151275 h 302549"/>
                <a:gd name="connsiteX1" fmla="*/ 151275 w 302549"/>
                <a:gd name="connsiteY1" fmla="*/ 302549 h 302549"/>
                <a:gd name="connsiteX2" fmla="*/ 302549 w 302549"/>
                <a:gd name="connsiteY2" fmla="*/ 151275 h 302549"/>
                <a:gd name="connsiteX3" fmla="*/ 151275 w 302549"/>
                <a:gd name="connsiteY3" fmla="*/ 0 h 302549"/>
                <a:gd name="connsiteX4" fmla="*/ 0 w 302549"/>
                <a:gd name="connsiteY4" fmla="*/ 151275 h 302549"/>
                <a:gd name="connsiteX5" fmla="*/ 77814 w 302549"/>
                <a:gd name="connsiteY5" fmla="*/ 30665 h 302549"/>
                <a:gd name="connsiteX6" fmla="*/ 112088 w 302549"/>
                <a:gd name="connsiteY6" fmla="*/ 62015 h 302549"/>
                <a:gd name="connsiteX7" fmla="*/ 110719 w 302549"/>
                <a:gd name="connsiteY7" fmla="*/ 90566 h 302549"/>
                <a:gd name="connsiteX8" fmla="*/ 83350 w 302549"/>
                <a:gd name="connsiteY8" fmla="*/ 80676 h 302549"/>
                <a:gd name="connsiteX9" fmla="*/ 67675 w 302549"/>
                <a:gd name="connsiteY9" fmla="*/ 37383 h 302549"/>
                <a:gd name="connsiteX10" fmla="*/ 77814 w 302549"/>
                <a:gd name="connsiteY10" fmla="*/ 30665 h 302549"/>
                <a:gd name="connsiteX11" fmla="*/ 85030 w 302549"/>
                <a:gd name="connsiteY11" fmla="*/ 85154 h 302549"/>
                <a:gd name="connsiteX12" fmla="*/ 107547 w 302549"/>
                <a:gd name="connsiteY12" fmla="*/ 93303 h 302549"/>
                <a:gd name="connsiteX13" fmla="*/ 93178 w 302549"/>
                <a:gd name="connsiteY13" fmla="*/ 107671 h 302549"/>
                <a:gd name="connsiteX14" fmla="*/ 85030 w 302549"/>
                <a:gd name="connsiteY14" fmla="*/ 85154 h 302549"/>
                <a:gd name="connsiteX15" fmla="*/ 106365 w 302549"/>
                <a:gd name="connsiteY15" fmla="*/ 208500 h 302549"/>
                <a:gd name="connsiteX16" fmla="*/ 83599 w 302549"/>
                <a:gd name="connsiteY16" fmla="*/ 216711 h 302549"/>
                <a:gd name="connsiteX17" fmla="*/ 91996 w 302549"/>
                <a:gd name="connsiteY17" fmla="*/ 193447 h 302549"/>
                <a:gd name="connsiteX18" fmla="*/ 106365 w 302549"/>
                <a:gd name="connsiteY18" fmla="*/ 208500 h 302549"/>
                <a:gd name="connsiteX19" fmla="*/ 110719 w 302549"/>
                <a:gd name="connsiteY19" fmla="*/ 151275 h 302549"/>
                <a:gd name="connsiteX20" fmla="*/ 151275 w 302549"/>
                <a:gd name="connsiteY20" fmla="*/ 110719 h 302549"/>
                <a:gd name="connsiteX21" fmla="*/ 191830 w 302549"/>
                <a:gd name="connsiteY21" fmla="*/ 151275 h 302549"/>
                <a:gd name="connsiteX22" fmla="*/ 151275 w 302549"/>
                <a:gd name="connsiteY22" fmla="*/ 191830 h 302549"/>
                <a:gd name="connsiteX23" fmla="*/ 110719 w 302549"/>
                <a:gd name="connsiteY23" fmla="*/ 151275 h 302549"/>
                <a:gd name="connsiteX24" fmla="*/ 151275 w 302549"/>
                <a:gd name="connsiteY24" fmla="*/ 224051 h 302549"/>
                <a:gd name="connsiteX25" fmla="*/ 158988 w 302549"/>
                <a:gd name="connsiteY25" fmla="*/ 223615 h 302549"/>
                <a:gd name="connsiteX26" fmla="*/ 149160 w 302549"/>
                <a:gd name="connsiteY26" fmla="*/ 244639 h 302549"/>
                <a:gd name="connsiteX27" fmla="*/ 138959 w 302549"/>
                <a:gd name="connsiteY27" fmla="*/ 222931 h 302549"/>
                <a:gd name="connsiteX28" fmla="*/ 151275 w 302549"/>
                <a:gd name="connsiteY28" fmla="*/ 224051 h 302549"/>
                <a:gd name="connsiteX29" fmla="*/ 151275 w 302549"/>
                <a:gd name="connsiteY29" fmla="*/ 78499 h 302549"/>
                <a:gd name="connsiteX30" fmla="*/ 141447 w 302549"/>
                <a:gd name="connsiteY30" fmla="*/ 79245 h 302549"/>
                <a:gd name="connsiteX31" fmla="*/ 151150 w 302549"/>
                <a:gd name="connsiteY31" fmla="*/ 58532 h 302549"/>
                <a:gd name="connsiteX32" fmla="*/ 160854 w 302549"/>
                <a:gd name="connsiteY32" fmla="*/ 79183 h 302549"/>
                <a:gd name="connsiteX33" fmla="*/ 151275 w 302549"/>
                <a:gd name="connsiteY33" fmla="*/ 78499 h 302549"/>
                <a:gd name="connsiteX34" fmla="*/ 114327 w 302549"/>
                <a:gd name="connsiteY34" fmla="*/ 14991 h 302549"/>
                <a:gd name="connsiteX35" fmla="*/ 112336 w 302549"/>
                <a:gd name="connsiteY35" fmla="*/ 57350 h 302549"/>
                <a:gd name="connsiteX36" fmla="*/ 81049 w 302549"/>
                <a:gd name="connsiteY36" fmla="*/ 28737 h 302549"/>
                <a:gd name="connsiteX37" fmla="*/ 114327 w 302549"/>
                <a:gd name="connsiteY37" fmla="*/ 14991 h 302549"/>
                <a:gd name="connsiteX38" fmla="*/ 115571 w 302549"/>
                <a:gd name="connsiteY38" fmla="*/ 65250 h 302549"/>
                <a:gd name="connsiteX39" fmla="*/ 132801 w 302549"/>
                <a:gd name="connsiteY39" fmla="*/ 80987 h 302549"/>
                <a:gd name="connsiteX40" fmla="*/ 114513 w 302549"/>
                <a:gd name="connsiteY40" fmla="*/ 88575 h 302549"/>
                <a:gd name="connsiteX41" fmla="*/ 115571 w 302549"/>
                <a:gd name="connsiteY41" fmla="*/ 65250 h 302549"/>
                <a:gd name="connsiteX42" fmla="*/ 129193 w 302549"/>
                <a:gd name="connsiteY42" fmla="*/ 11818 h 302549"/>
                <a:gd name="connsiteX43" fmla="*/ 149098 w 302549"/>
                <a:gd name="connsiteY43" fmla="*/ 54302 h 302549"/>
                <a:gd name="connsiteX44" fmla="*/ 137093 w 302549"/>
                <a:gd name="connsiteY44" fmla="*/ 79929 h 302549"/>
                <a:gd name="connsiteX45" fmla="*/ 137030 w 302549"/>
                <a:gd name="connsiteY45" fmla="*/ 79929 h 302549"/>
                <a:gd name="connsiteX46" fmla="*/ 115820 w 302549"/>
                <a:gd name="connsiteY46" fmla="*/ 60522 h 302549"/>
                <a:gd name="connsiteX47" fmla="*/ 117997 w 302549"/>
                <a:gd name="connsiteY47" fmla="*/ 14058 h 302549"/>
                <a:gd name="connsiteX48" fmla="*/ 129193 w 302549"/>
                <a:gd name="connsiteY48" fmla="*/ 11818 h 302549"/>
                <a:gd name="connsiteX49" fmla="*/ 169251 w 302549"/>
                <a:gd name="connsiteY49" fmla="*/ 11196 h 302549"/>
                <a:gd name="connsiteX50" fmla="*/ 151088 w 302549"/>
                <a:gd name="connsiteY50" fmla="*/ 50010 h 302549"/>
                <a:gd name="connsiteX51" fmla="*/ 132863 w 302549"/>
                <a:gd name="connsiteY51" fmla="*/ 11258 h 302549"/>
                <a:gd name="connsiteX52" fmla="*/ 151212 w 302549"/>
                <a:gd name="connsiteY52" fmla="*/ 9952 h 302549"/>
                <a:gd name="connsiteX53" fmla="*/ 169251 w 302549"/>
                <a:gd name="connsiteY53" fmla="*/ 11196 h 302549"/>
                <a:gd name="connsiteX54" fmla="*/ 186605 w 302549"/>
                <a:gd name="connsiteY54" fmla="*/ 61393 h 302549"/>
                <a:gd name="connsiteX55" fmla="*/ 166079 w 302549"/>
                <a:gd name="connsiteY55" fmla="*/ 80054 h 302549"/>
                <a:gd name="connsiteX56" fmla="*/ 165083 w 302549"/>
                <a:gd name="connsiteY56" fmla="*/ 79867 h 302549"/>
                <a:gd name="connsiteX57" fmla="*/ 153078 w 302549"/>
                <a:gd name="connsiteY57" fmla="*/ 54302 h 302549"/>
                <a:gd name="connsiteX58" fmla="*/ 172983 w 302549"/>
                <a:gd name="connsiteY58" fmla="*/ 11756 h 302549"/>
                <a:gd name="connsiteX59" fmla="*/ 184490 w 302549"/>
                <a:gd name="connsiteY59" fmla="*/ 13995 h 302549"/>
                <a:gd name="connsiteX60" fmla="*/ 186605 w 302549"/>
                <a:gd name="connsiteY60" fmla="*/ 61393 h 302549"/>
                <a:gd name="connsiteX61" fmla="*/ 187787 w 302549"/>
                <a:gd name="connsiteY61" fmla="*/ 88451 h 302549"/>
                <a:gd name="connsiteX62" fmla="*/ 170308 w 302549"/>
                <a:gd name="connsiteY62" fmla="*/ 81173 h 302549"/>
                <a:gd name="connsiteX63" fmla="*/ 186792 w 302549"/>
                <a:gd name="connsiteY63" fmla="*/ 66120 h 302549"/>
                <a:gd name="connsiteX64" fmla="*/ 187787 w 302549"/>
                <a:gd name="connsiteY64" fmla="*/ 88451 h 302549"/>
                <a:gd name="connsiteX65" fmla="*/ 222122 w 302549"/>
                <a:gd name="connsiteY65" fmla="*/ 29110 h 302549"/>
                <a:gd name="connsiteX66" fmla="*/ 190088 w 302549"/>
                <a:gd name="connsiteY66" fmla="*/ 58221 h 302549"/>
                <a:gd name="connsiteX67" fmla="*/ 188222 w 302549"/>
                <a:gd name="connsiteY67" fmla="*/ 14928 h 302549"/>
                <a:gd name="connsiteX68" fmla="*/ 222122 w 302549"/>
                <a:gd name="connsiteY68" fmla="*/ 29110 h 302549"/>
                <a:gd name="connsiteX69" fmla="*/ 234438 w 302549"/>
                <a:gd name="connsiteY69" fmla="*/ 37197 h 302549"/>
                <a:gd name="connsiteX70" fmla="*/ 218204 w 302549"/>
                <a:gd name="connsiteY70" fmla="*/ 82106 h 302549"/>
                <a:gd name="connsiteX71" fmla="*/ 192514 w 302549"/>
                <a:gd name="connsiteY71" fmla="*/ 91374 h 302549"/>
                <a:gd name="connsiteX72" fmla="*/ 191519 w 302549"/>
                <a:gd name="connsiteY72" fmla="*/ 90690 h 302549"/>
                <a:gd name="connsiteX73" fmla="*/ 190275 w 302549"/>
                <a:gd name="connsiteY73" fmla="*/ 62948 h 302549"/>
                <a:gd name="connsiteX74" fmla="*/ 225295 w 302549"/>
                <a:gd name="connsiteY74" fmla="*/ 31039 h 302549"/>
                <a:gd name="connsiteX75" fmla="*/ 234438 w 302549"/>
                <a:gd name="connsiteY75" fmla="*/ 37197 h 302549"/>
                <a:gd name="connsiteX76" fmla="*/ 215218 w 302549"/>
                <a:gd name="connsiteY76" fmla="*/ 218141 h 302549"/>
                <a:gd name="connsiteX77" fmla="*/ 193696 w 302549"/>
                <a:gd name="connsiteY77" fmla="*/ 210366 h 302549"/>
                <a:gd name="connsiteX78" fmla="*/ 207692 w 302549"/>
                <a:gd name="connsiteY78" fmla="*/ 197304 h 302549"/>
                <a:gd name="connsiteX79" fmla="*/ 215218 w 302549"/>
                <a:gd name="connsiteY79" fmla="*/ 218141 h 302549"/>
                <a:gd name="connsiteX80" fmla="*/ 195998 w 302549"/>
                <a:gd name="connsiteY80" fmla="*/ 93987 h 302549"/>
                <a:gd name="connsiteX81" fmla="*/ 216586 w 302549"/>
                <a:gd name="connsiteY81" fmla="*/ 86523 h 302549"/>
                <a:gd name="connsiteX82" fmla="*/ 209060 w 302549"/>
                <a:gd name="connsiteY82" fmla="*/ 107298 h 302549"/>
                <a:gd name="connsiteX83" fmla="*/ 195998 w 302549"/>
                <a:gd name="connsiteY83" fmla="*/ 93987 h 302549"/>
                <a:gd name="connsiteX84" fmla="*/ 263549 w 302549"/>
                <a:gd name="connsiteY84" fmla="*/ 65685 h 302549"/>
                <a:gd name="connsiteX85" fmla="*/ 222620 w 302549"/>
                <a:gd name="connsiteY85" fmla="*/ 80489 h 302549"/>
                <a:gd name="connsiteX86" fmla="*/ 237424 w 302549"/>
                <a:gd name="connsiteY86" fmla="*/ 39436 h 302549"/>
                <a:gd name="connsiteX87" fmla="*/ 263549 w 302549"/>
                <a:gd name="connsiteY87" fmla="*/ 65685 h 302549"/>
                <a:gd name="connsiteX88" fmla="*/ 272133 w 302549"/>
                <a:gd name="connsiteY88" fmla="*/ 78250 h 302549"/>
                <a:gd name="connsiteX89" fmla="*/ 239725 w 302549"/>
                <a:gd name="connsiteY89" fmla="*/ 113643 h 302549"/>
                <a:gd name="connsiteX90" fmla="*/ 212668 w 302549"/>
                <a:gd name="connsiteY90" fmla="*/ 112336 h 302549"/>
                <a:gd name="connsiteX91" fmla="*/ 211735 w 302549"/>
                <a:gd name="connsiteY91" fmla="*/ 110781 h 302549"/>
                <a:gd name="connsiteX92" fmla="*/ 221065 w 302549"/>
                <a:gd name="connsiteY92" fmla="*/ 84905 h 302549"/>
                <a:gd name="connsiteX93" fmla="*/ 265850 w 302549"/>
                <a:gd name="connsiteY93" fmla="*/ 68671 h 302549"/>
                <a:gd name="connsiteX94" fmla="*/ 272133 w 302549"/>
                <a:gd name="connsiteY94" fmla="*/ 78250 h 302549"/>
                <a:gd name="connsiteX95" fmla="*/ 235620 w 302549"/>
                <a:gd name="connsiteY95" fmla="*/ 188347 h 302549"/>
                <a:gd name="connsiteX96" fmla="*/ 213228 w 302549"/>
                <a:gd name="connsiteY96" fmla="*/ 189342 h 302549"/>
                <a:gd name="connsiteX97" fmla="*/ 220941 w 302549"/>
                <a:gd name="connsiteY97" fmla="*/ 172237 h 302549"/>
                <a:gd name="connsiteX98" fmla="*/ 235620 w 302549"/>
                <a:gd name="connsiteY98" fmla="*/ 188347 h 302549"/>
                <a:gd name="connsiteX99" fmla="*/ 214907 w 302549"/>
                <a:gd name="connsiteY99" fmla="*/ 116068 h 302549"/>
                <a:gd name="connsiteX100" fmla="*/ 236491 w 302549"/>
                <a:gd name="connsiteY100" fmla="*/ 117064 h 302549"/>
                <a:gd name="connsiteX101" fmla="*/ 221687 w 302549"/>
                <a:gd name="connsiteY101" fmla="*/ 133298 h 302549"/>
                <a:gd name="connsiteX102" fmla="*/ 214907 w 302549"/>
                <a:gd name="connsiteY102" fmla="*/ 116068 h 302549"/>
                <a:gd name="connsiteX103" fmla="*/ 287994 w 302549"/>
                <a:gd name="connsiteY103" fmla="*/ 115882 h 302549"/>
                <a:gd name="connsiteX104" fmla="*/ 244453 w 302549"/>
                <a:gd name="connsiteY104" fmla="*/ 113829 h 302549"/>
                <a:gd name="connsiteX105" fmla="*/ 274123 w 302549"/>
                <a:gd name="connsiteY105" fmla="*/ 81422 h 302549"/>
                <a:gd name="connsiteX106" fmla="*/ 287994 w 302549"/>
                <a:gd name="connsiteY106" fmla="*/ 115882 h 302549"/>
                <a:gd name="connsiteX107" fmla="*/ 290917 w 302549"/>
                <a:gd name="connsiteY107" fmla="*/ 130250 h 302549"/>
                <a:gd name="connsiteX108" fmla="*/ 247438 w 302549"/>
                <a:gd name="connsiteY108" fmla="*/ 150653 h 302549"/>
                <a:gd name="connsiteX109" fmla="*/ 222931 w 302549"/>
                <a:gd name="connsiteY109" fmla="*/ 139207 h 302549"/>
                <a:gd name="connsiteX110" fmla="*/ 222682 w 302549"/>
                <a:gd name="connsiteY110" fmla="*/ 137652 h 302549"/>
                <a:gd name="connsiteX111" fmla="*/ 241218 w 302549"/>
                <a:gd name="connsiteY111" fmla="*/ 117375 h 302549"/>
                <a:gd name="connsiteX112" fmla="*/ 288927 w 302549"/>
                <a:gd name="connsiteY112" fmla="*/ 119614 h 302549"/>
                <a:gd name="connsiteX113" fmla="*/ 290917 w 302549"/>
                <a:gd name="connsiteY113" fmla="*/ 130250 h 302549"/>
                <a:gd name="connsiteX114" fmla="*/ 223988 w 302549"/>
                <a:gd name="connsiteY114" fmla="*/ 151275 h 302549"/>
                <a:gd name="connsiteX115" fmla="*/ 223553 w 302549"/>
                <a:gd name="connsiteY115" fmla="*/ 143437 h 302549"/>
                <a:gd name="connsiteX116" fmla="*/ 243147 w 302549"/>
                <a:gd name="connsiteY116" fmla="*/ 152581 h 302549"/>
                <a:gd name="connsiteX117" fmla="*/ 223180 w 302549"/>
                <a:gd name="connsiteY117" fmla="*/ 161973 h 302549"/>
                <a:gd name="connsiteX118" fmla="*/ 223988 w 302549"/>
                <a:gd name="connsiteY118" fmla="*/ 151275 h 302549"/>
                <a:gd name="connsiteX119" fmla="*/ 291104 w 302549"/>
                <a:gd name="connsiteY119" fmla="*/ 171055 h 302549"/>
                <a:gd name="connsiteX120" fmla="*/ 251730 w 302549"/>
                <a:gd name="connsiteY120" fmla="*/ 152643 h 302549"/>
                <a:gd name="connsiteX121" fmla="*/ 291477 w 302549"/>
                <a:gd name="connsiteY121" fmla="*/ 133982 h 302549"/>
                <a:gd name="connsiteX122" fmla="*/ 292659 w 302549"/>
                <a:gd name="connsiteY122" fmla="*/ 151337 h 302549"/>
                <a:gd name="connsiteX123" fmla="*/ 291104 w 302549"/>
                <a:gd name="connsiteY123" fmla="*/ 171055 h 302549"/>
                <a:gd name="connsiteX124" fmla="*/ 288181 w 302549"/>
                <a:gd name="connsiteY124" fmla="*/ 185983 h 302549"/>
                <a:gd name="connsiteX125" fmla="*/ 240347 w 302549"/>
                <a:gd name="connsiteY125" fmla="*/ 188098 h 302549"/>
                <a:gd name="connsiteX126" fmla="*/ 221998 w 302549"/>
                <a:gd name="connsiteY126" fmla="*/ 167945 h 302549"/>
                <a:gd name="connsiteX127" fmla="*/ 222433 w 302549"/>
                <a:gd name="connsiteY127" fmla="*/ 166327 h 302549"/>
                <a:gd name="connsiteX128" fmla="*/ 247438 w 302549"/>
                <a:gd name="connsiteY128" fmla="*/ 154571 h 302549"/>
                <a:gd name="connsiteX129" fmla="*/ 290544 w 302549"/>
                <a:gd name="connsiteY129" fmla="*/ 174725 h 302549"/>
                <a:gd name="connsiteX130" fmla="*/ 288181 w 302549"/>
                <a:gd name="connsiteY130" fmla="*/ 185983 h 302549"/>
                <a:gd name="connsiteX131" fmla="*/ 272568 w 302549"/>
                <a:gd name="connsiteY131" fmla="*/ 223553 h 302549"/>
                <a:gd name="connsiteX132" fmla="*/ 243520 w 302549"/>
                <a:gd name="connsiteY132" fmla="*/ 191581 h 302549"/>
                <a:gd name="connsiteX133" fmla="*/ 287185 w 302549"/>
                <a:gd name="connsiteY133" fmla="*/ 189653 h 302549"/>
                <a:gd name="connsiteX134" fmla="*/ 272568 w 302549"/>
                <a:gd name="connsiteY134" fmla="*/ 223553 h 302549"/>
                <a:gd name="connsiteX135" fmla="*/ 264357 w 302549"/>
                <a:gd name="connsiteY135" fmla="*/ 235869 h 302549"/>
                <a:gd name="connsiteX136" fmla="*/ 219697 w 302549"/>
                <a:gd name="connsiteY136" fmla="*/ 219759 h 302549"/>
                <a:gd name="connsiteX137" fmla="*/ 210304 w 302549"/>
                <a:gd name="connsiteY137" fmla="*/ 193821 h 302549"/>
                <a:gd name="connsiteX138" fmla="*/ 210864 w 302549"/>
                <a:gd name="connsiteY138" fmla="*/ 193136 h 302549"/>
                <a:gd name="connsiteX139" fmla="*/ 238855 w 302549"/>
                <a:gd name="connsiteY139" fmla="*/ 191892 h 302549"/>
                <a:gd name="connsiteX140" fmla="*/ 270702 w 302549"/>
                <a:gd name="connsiteY140" fmla="*/ 226850 h 302549"/>
                <a:gd name="connsiteX141" fmla="*/ 264357 w 302549"/>
                <a:gd name="connsiteY141" fmla="*/ 235869 h 302549"/>
                <a:gd name="connsiteX142" fmla="*/ 235807 w 302549"/>
                <a:gd name="connsiteY142" fmla="*/ 264357 h 302549"/>
                <a:gd name="connsiteX143" fmla="*/ 221252 w 302549"/>
                <a:gd name="connsiteY143" fmla="*/ 224113 h 302549"/>
                <a:gd name="connsiteX144" fmla="*/ 262056 w 302549"/>
                <a:gd name="connsiteY144" fmla="*/ 238855 h 302549"/>
                <a:gd name="connsiteX145" fmla="*/ 235807 w 302549"/>
                <a:gd name="connsiteY145" fmla="*/ 264357 h 302549"/>
                <a:gd name="connsiteX146" fmla="*/ 222869 w 302549"/>
                <a:gd name="connsiteY146" fmla="*/ 273003 h 302549"/>
                <a:gd name="connsiteX147" fmla="*/ 188098 w 302549"/>
                <a:gd name="connsiteY147" fmla="*/ 241218 h 302549"/>
                <a:gd name="connsiteX148" fmla="*/ 189404 w 302549"/>
                <a:gd name="connsiteY148" fmla="*/ 213165 h 302549"/>
                <a:gd name="connsiteX149" fmla="*/ 189902 w 302549"/>
                <a:gd name="connsiteY149" fmla="*/ 212854 h 302549"/>
                <a:gd name="connsiteX150" fmla="*/ 216773 w 302549"/>
                <a:gd name="connsiteY150" fmla="*/ 222558 h 302549"/>
                <a:gd name="connsiteX151" fmla="*/ 232759 w 302549"/>
                <a:gd name="connsiteY151" fmla="*/ 266659 h 302549"/>
                <a:gd name="connsiteX152" fmla="*/ 222869 w 302549"/>
                <a:gd name="connsiteY152" fmla="*/ 273003 h 302549"/>
                <a:gd name="connsiteX153" fmla="*/ 185921 w 302549"/>
                <a:gd name="connsiteY153" fmla="*/ 288181 h 302549"/>
                <a:gd name="connsiteX154" fmla="*/ 187911 w 302549"/>
                <a:gd name="connsiteY154" fmla="*/ 245946 h 302549"/>
                <a:gd name="connsiteX155" fmla="*/ 219697 w 302549"/>
                <a:gd name="connsiteY155" fmla="*/ 274994 h 302549"/>
                <a:gd name="connsiteX156" fmla="*/ 185921 w 302549"/>
                <a:gd name="connsiteY156" fmla="*/ 288181 h 302549"/>
                <a:gd name="connsiteX157" fmla="*/ 184677 w 302549"/>
                <a:gd name="connsiteY157" fmla="*/ 238046 h 302549"/>
                <a:gd name="connsiteX158" fmla="*/ 167385 w 302549"/>
                <a:gd name="connsiteY158" fmla="*/ 222247 h 302549"/>
                <a:gd name="connsiteX159" fmla="*/ 185734 w 302549"/>
                <a:gd name="connsiteY159" fmla="*/ 215405 h 302549"/>
                <a:gd name="connsiteX160" fmla="*/ 184677 w 302549"/>
                <a:gd name="connsiteY160" fmla="*/ 238046 h 302549"/>
                <a:gd name="connsiteX161" fmla="*/ 170930 w 302549"/>
                <a:gd name="connsiteY161" fmla="*/ 291104 h 302549"/>
                <a:gd name="connsiteX162" fmla="*/ 151150 w 302549"/>
                <a:gd name="connsiteY162" fmla="*/ 248931 h 302549"/>
                <a:gd name="connsiteX163" fmla="*/ 163155 w 302549"/>
                <a:gd name="connsiteY163" fmla="*/ 223242 h 302549"/>
                <a:gd name="connsiteX164" fmla="*/ 184428 w 302549"/>
                <a:gd name="connsiteY164" fmla="*/ 242711 h 302549"/>
                <a:gd name="connsiteX165" fmla="*/ 182251 w 302549"/>
                <a:gd name="connsiteY165" fmla="*/ 289114 h 302549"/>
                <a:gd name="connsiteX166" fmla="*/ 170930 w 302549"/>
                <a:gd name="connsiteY166" fmla="*/ 291104 h 302549"/>
                <a:gd name="connsiteX167" fmla="*/ 131432 w 302549"/>
                <a:gd name="connsiteY167" fmla="*/ 291104 h 302549"/>
                <a:gd name="connsiteX168" fmla="*/ 149160 w 302549"/>
                <a:gd name="connsiteY168" fmla="*/ 253223 h 302549"/>
                <a:gd name="connsiteX169" fmla="*/ 167198 w 302549"/>
                <a:gd name="connsiteY169" fmla="*/ 291664 h 302549"/>
                <a:gd name="connsiteX170" fmla="*/ 151275 w 302549"/>
                <a:gd name="connsiteY170" fmla="*/ 292659 h 302549"/>
                <a:gd name="connsiteX171" fmla="*/ 131432 w 302549"/>
                <a:gd name="connsiteY171" fmla="*/ 291104 h 302549"/>
                <a:gd name="connsiteX172" fmla="*/ 113643 w 302549"/>
                <a:gd name="connsiteY172" fmla="*/ 241840 h 302549"/>
                <a:gd name="connsiteX173" fmla="*/ 134791 w 302549"/>
                <a:gd name="connsiteY173" fmla="*/ 222620 h 302549"/>
                <a:gd name="connsiteX174" fmla="*/ 147169 w 302549"/>
                <a:gd name="connsiteY174" fmla="*/ 248931 h 302549"/>
                <a:gd name="connsiteX175" fmla="*/ 127700 w 302549"/>
                <a:gd name="connsiteY175" fmla="*/ 290544 h 302549"/>
                <a:gd name="connsiteX176" fmla="*/ 115757 w 302549"/>
                <a:gd name="connsiteY176" fmla="*/ 287994 h 302549"/>
                <a:gd name="connsiteX177" fmla="*/ 113643 w 302549"/>
                <a:gd name="connsiteY177" fmla="*/ 241840 h 302549"/>
                <a:gd name="connsiteX178" fmla="*/ 112336 w 302549"/>
                <a:gd name="connsiteY178" fmla="*/ 212730 h 302549"/>
                <a:gd name="connsiteX179" fmla="*/ 130997 w 302549"/>
                <a:gd name="connsiteY179" fmla="*/ 221189 h 302549"/>
                <a:gd name="connsiteX180" fmla="*/ 113394 w 302549"/>
                <a:gd name="connsiteY180" fmla="*/ 237175 h 302549"/>
                <a:gd name="connsiteX181" fmla="*/ 112336 w 302549"/>
                <a:gd name="connsiteY181" fmla="*/ 212730 h 302549"/>
                <a:gd name="connsiteX182" fmla="*/ 79494 w 302549"/>
                <a:gd name="connsiteY182" fmla="*/ 272941 h 302549"/>
                <a:gd name="connsiteX183" fmla="*/ 110159 w 302549"/>
                <a:gd name="connsiteY183" fmla="*/ 245075 h 302549"/>
                <a:gd name="connsiteX184" fmla="*/ 112025 w 302549"/>
                <a:gd name="connsiteY184" fmla="*/ 287061 h 302549"/>
                <a:gd name="connsiteX185" fmla="*/ 79494 w 302549"/>
                <a:gd name="connsiteY185" fmla="*/ 272941 h 302549"/>
                <a:gd name="connsiteX186" fmla="*/ 66494 w 302549"/>
                <a:gd name="connsiteY186" fmla="*/ 264233 h 302549"/>
                <a:gd name="connsiteX187" fmla="*/ 82044 w 302549"/>
                <a:gd name="connsiteY187" fmla="*/ 221189 h 302549"/>
                <a:gd name="connsiteX188" fmla="*/ 108729 w 302549"/>
                <a:gd name="connsiteY188" fmla="*/ 211548 h 302549"/>
                <a:gd name="connsiteX189" fmla="*/ 109973 w 302549"/>
                <a:gd name="connsiteY189" fmla="*/ 240347 h 302549"/>
                <a:gd name="connsiteX190" fmla="*/ 76259 w 302549"/>
                <a:gd name="connsiteY190" fmla="*/ 270951 h 302549"/>
                <a:gd name="connsiteX191" fmla="*/ 66494 w 302549"/>
                <a:gd name="connsiteY191" fmla="*/ 264233 h 302549"/>
                <a:gd name="connsiteX192" fmla="*/ 38876 w 302549"/>
                <a:gd name="connsiteY192" fmla="*/ 236802 h 302549"/>
                <a:gd name="connsiteX193" fmla="*/ 77566 w 302549"/>
                <a:gd name="connsiteY193" fmla="*/ 222744 h 302549"/>
                <a:gd name="connsiteX194" fmla="*/ 63384 w 302549"/>
                <a:gd name="connsiteY194" fmla="*/ 261931 h 302549"/>
                <a:gd name="connsiteX195" fmla="*/ 38876 w 302549"/>
                <a:gd name="connsiteY195" fmla="*/ 236802 h 302549"/>
                <a:gd name="connsiteX196" fmla="*/ 29732 w 302549"/>
                <a:gd name="connsiteY196" fmla="*/ 223242 h 302549"/>
                <a:gd name="connsiteX197" fmla="*/ 60522 w 302549"/>
                <a:gd name="connsiteY197" fmla="*/ 189591 h 302549"/>
                <a:gd name="connsiteX198" fmla="*/ 89073 w 302549"/>
                <a:gd name="connsiteY198" fmla="*/ 190959 h 302549"/>
                <a:gd name="connsiteX199" fmla="*/ 79183 w 302549"/>
                <a:gd name="connsiteY199" fmla="*/ 218328 h 302549"/>
                <a:gd name="connsiteX200" fmla="*/ 36575 w 302549"/>
                <a:gd name="connsiteY200" fmla="*/ 233754 h 302549"/>
                <a:gd name="connsiteX201" fmla="*/ 29732 w 302549"/>
                <a:gd name="connsiteY201" fmla="*/ 223242 h 302549"/>
                <a:gd name="connsiteX202" fmla="*/ 78499 w 302549"/>
                <a:gd name="connsiteY202" fmla="*/ 151275 h 302549"/>
                <a:gd name="connsiteX203" fmla="*/ 79245 w 302549"/>
                <a:gd name="connsiteY203" fmla="*/ 160978 h 302549"/>
                <a:gd name="connsiteX204" fmla="*/ 57101 w 302549"/>
                <a:gd name="connsiteY204" fmla="*/ 150590 h 302549"/>
                <a:gd name="connsiteX205" fmla="*/ 79432 w 302549"/>
                <a:gd name="connsiteY205" fmla="*/ 140078 h 302549"/>
                <a:gd name="connsiteX206" fmla="*/ 78499 w 302549"/>
                <a:gd name="connsiteY206" fmla="*/ 151275 h 302549"/>
                <a:gd name="connsiteX207" fmla="*/ 80489 w 302549"/>
                <a:gd name="connsiteY207" fmla="*/ 167820 h 302549"/>
                <a:gd name="connsiteX208" fmla="*/ 88140 w 302549"/>
                <a:gd name="connsiteY208" fmla="*/ 187289 h 302549"/>
                <a:gd name="connsiteX209" fmla="*/ 63757 w 302549"/>
                <a:gd name="connsiteY209" fmla="*/ 186108 h 302549"/>
                <a:gd name="connsiteX210" fmla="*/ 80489 w 302549"/>
                <a:gd name="connsiteY210" fmla="*/ 167820 h 302549"/>
                <a:gd name="connsiteX211" fmla="*/ 64628 w 302549"/>
                <a:gd name="connsiteY211" fmla="*/ 114949 h 302549"/>
                <a:gd name="connsiteX212" fmla="*/ 88948 w 302549"/>
                <a:gd name="connsiteY212" fmla="*/ 113891 h 302549"/>
                <a:gd name="connsiteX213" fmla="*/ 80924 w 302549"/>
                <a:gd name="connsiteY213" fmla="*/ 132925 h 302549"/>
                <a:gd name="connsiteX214" fmla="*/ 64628 w 302549"/>
                <a:gd name="connsiteY214" fmla="*/ 114949 h 302549"/>
                <a:gd name="connsiteX215" fmla="*/ 14742 w 302549"/>
                <a:gd name="connsiteY215" fmla="*/ 187476 h 302549"/>
                <a:gd name="connsiteX216" fmla="*/ 55795 w 302549"/>
                <a:gd name="connsiteY216" fmla="*/ 189404 h 302549"/>
                <a:gd name="connsiteX217" fmla="*/ 27742 w 302549"/>
                <a:gd name="connsiteY217" fmla="*/ 220007 h 302549"/>
                <a:gd name="connsiteX218" fmla="*/ 14742 w 302549"/>
                <a:gd name="connsiteY218" fmla="*/ 187476 h 302549"/>
                <a:gd name="connsiteX219" fmla="*/ 11570 w 302549"/>
                <a:gd name="connsiteY219" fmla="*/ 171988 h 302549"/>
                <a:gd name="connsiteX220" fmla="*/ 52747 w 302549"/>
                <a:gd name="connsiteY220" fmla="*/ 152643 h 302549"/>
                <a:gd name="connsiteX221" fmla="*/ 78436 w 302549"/>
                <a:gd name="connsiteY221" fmla="*/ 164648 h 302549"/>
                <a:gd name="connsiteX222" fmla="*/ 58967 w 302549"/>
                <a:gd name="connsiteY222" fmla="*/ 185921 h 302549"/>
                <a:gd name="connsiteX223" fmla="*/ 13747 w 302549"/>
                <a:gd name="connsiteY223" fmla="*/ 183806 h 302549"/>
                <a:gd name="connsiteX224" fmla="*/ 11570 w 302549"/>
                <a:gd name="connsiteY224" fmla="*/ 171988 h 302549"/>
                <a:gd name="connsiteX225" fmla="*/ 11196 w 302549"/>
                <a:gd name="connsiteY225" fmla="*/ 133174 h 302549"/>
                <a:gd name="connsiteX226" fmla="*/ 48517 w 302549"/>
                <a:gd name="connsiteY226" fmla="*/ 150653 h 302549"/>
                <a:gd name="connsiteX227" fmla="*/ 11010 w 302549"/>
                <a:gd name="connsiteY227" fmla="*/ 168256 h 302549"/>
                <a:gd name="connsiteX228" fmla="*/ 9890 w 302549"/>
                <a:gd name="connsiteY228" fmla="*/ 151275 h 302549"/>
                <a:gd name="connsiteX229" fmla="*/ 11196 w 302549"/>
                <a:gd name="connsiteY229" fmla="*/ 133174 h 302549"/>
                <a:gd name="connsiteX230" fmla="*/ 14244 w 302549"/>
                <a:gd name="connsiteY230" fmla="*/ 117188 h 302549"/>
                <a:gd name="connsiteX231" fmla="*/ 59900 w 302549"/>
                <a:gd name="connsiteY231" fmla="*/ 115135 h 302549"/>
                <a:gd name="connsiteX232" fmla="*/ 79121 w 302549"/>
                <a:gd name="connsiteY232" fmla="*/ 136284 h 302549"/>
                <a:gd name="connsiteX233" fmla="*/ 52809 w 302549"/>
                <a:gd name="connsiteY233" fmla="*/ 148600 h 302549"/>
                <a:gd name="connsiteX234" fmla="*/ 11756 w 302549"/>
                <a:gd name="connsiteY234" fmla="*/ 129380 h 302549"/>
                <a:gd name="connsiteX235" fmla="*/ 14244 w 302549"/>
                <a:gd name="connsiteY235" fmla="*/ 117188 h 302549"/>
                <a:gd name="connsiteX236" fmla="*/ 28737 w 302549"/>
                <a:gd name="connsiteY236" fmla="*/ 80924 h 302549"/>
                <a:gd name="connsiteX237" fmla="*/ 56666 w 302549"/>
                <a:gd name="connsiteY237" fmla="*/ 111652 h 302549"/>
                <a:gd name="connsiteX238" fmla="*/ 15115 w 302549"/>
                <a:gd name="connsiteY238" fmla="*/ 113518 h 302549"/>
                <a:gd name="connsiteX239" fmla="*/ 28737 w 302549"/>
                <a:gd name="connsiteY239" fmla="*/ 80924 h 302549"/>
                <a:gd name="connsiteX240" fmla="*/ 37259 w 302549"/>
                <a:gd name="connsiteY240" fmla="*/ 67862 h 302549"/>
                <a:gd name="connsiteX241" fmla="*/ 80551 w 302549"/>
                <a:gd name="connsiteY241" fmla="*/ 83475 h 302549"/>
                <a:gd name="connsiteX242" fmla="*/ 90193 w 302549"/>
                <a:gd name="connsiteY242" fmla="*/ 110097 h 302549"/>
                <a:gd name="connsiteX243" fmla="*/ 61393 w 302549"/>
                <a:gd name="connsiteY243" fmla="*/ 111341 h 302549"/>
                <a:gd name="connsiteX244" fmla="*/ 30728 w 302549"/>
                <a:gd name="connsiteY244" fmla="*/ 77628 h 302549"/>
                <a:gd name="connsiteX245" fmla="*/ 37259 w 302549"/>
                <a:gd name="connsiteY245" fmla="*/ 67862 h 302549"/>
                <a:gd name="connsiteX246" fmla="*/ 39560 w 302549"/>
                <a:gd name="connsiteY246" fmla="*/ 64876 h 302549"/>
                <a:gd name="connsiteX247" fmla="*/ 64690 w 302549"/>
                <a:gd name="connsiteY247" fmla="*/ 39685 h 302549"/>
                <a:gd name="connsiteX248" fmla="*/ 78996 w 302549"/>
                <a:gd name="connsiteY248" fmla="*/ 79058 h 302549"/>
                <a:gd name="connsiteX249" fmla="*/ 39560 w 302549"/>
                <a:gd name="connsiteY249" fmla="*/ 64876 h 30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</a:cxnLst>
              <a:rect l="l" t="t" r="r" b="b"/>
              <a:pathLst>
                <a:path w="302549" h="302549">
                  <a:moveTo>
                    <a:pt x="0" y="151275"/>
                  </a:moveTo>
                  <a:cubicBezTo>
                    <a:pt x="0" y="234687"/>
                    <a:pt x="67862" y="302549"/>
                    <a:pt x="151275" y="302549"/>
                  </a:cubicBezTo>
                  <a:cubicBezTo>
                    <a:pt x="234687" y="302549"/>
                    <a:pt x="302549" y="234687"/>
                    <a:pt x="302549" y="151275"/>
                  </a:cubicBezTo>
                  <a:cubicBezTo>
                    <a:pt x="302549" y="67862"/>
                    <a:pt x="234687" y="0"/>
                    <a:pt x="151275" y="0"/>
                  </a:cubicBezTo>
                  <a:cubicBezTo>
                    <a:pt x="67862" y="0"/>
                    <a:pt x="0" y="67862"/>
                    <a:pt x="0" y="151275"/>
                  </a:cubicBezTo>
                  <a:close/>
                  <a:moveTo>
                    <a:pt x="77814" y="30665"/>
                  </a:moveTo>
                  <a:lnTo>
                    <a:pt x="112088" y="62015"/>
                  </a:lnTo>
                  <a:lnTo>
                    <a:pt x="110719" y="90566"/>
                  </a:lnTo>
                  <a:lnTo>
                    <a:pt x="83350" y="80676"/>
                  </a:lnTo>
                  <a:lnTo>
                    <a:pt x="67675" y="37383"/>
                  </a:lnTo>
                  <a:cubicBezTo>
                    <a:pt x="71034" y="35020"/>
                    <a:pt x="74331" y="32780"/>
                    <a:pt x="77814" y="30665"/>
                  </a:cubicBezTo>
                  <a:close/>
                  <a:moveTo>
                    <a:pt x="85030" y="85154"/>
                  </a:moveTo>
                  <a:lnTo>
                    <a:pt x="107547" y="93303"/>
                  </a:lnTo>
                  <a:cubicBezTo>
                    <a:pt x="102135" y="97408"/>
                    <a:pt x="97284" y="102197"/>
                    <a:pt x="93178" y="107671"/>
                  </a:cubicBezTo>
                  <a:lnTo>
                    <a:pt x="85030" y="85154"/>
                  </a:lnTo>
                  <a:close/>
                  <a:moveTo>
                    <a:pt x="106365" y="208500"/>
                  </a:moveTo>
                  <a:lnTo>
                    <a:pt x="83599" y="216711"/>
                  </a:lnTo>
                  <a:lnTo>
                    <a:pt x="91996" y="193447"/>
                  </a:lnTo>
                  <a:cubicBezTo>
                    <a:pt x="96039" y="199108"/>
                    <a:pt x="100891" y="204208"/>
                    <a:pt x="106365" y="208500"/>
                  </a:cubicBezTo>
                  <a:close/>
                  <a:moveTo>
                    <a:pt x="110719" y="151275"/>
                  </a:moveTo>
                  <a:cubicBezTo>
                    <a:pt x="110719" y="128882"/>
                    <a:pt x="128882" y="110719"/>
                    <a:pt x="151275" y="110719"/>
                  </a:cubicBezTo>
                  <a:cubicBezTo>
                    <a:pt x="173667" y="110719"/>
                    <a:pt x="191830" y="128882"/>
                    <a:pt x="191830" y="151275"/>
                  </a:cubicBezTo>
                  <a:cubicBezTo>
                    <a:pt x="191830" y="173667"/>
                    <a:pt x="173667" y="191830"/>
                    <a:pt x="151275" y="191830"/>
                  </a:cubicBezTo>
                  <a:cubicBezTo>
                    <a:pt x="128882" y="191830"/>
                    <a:pt x="110719" y="173667"/>
                    <a:pt x="110719" y="151275"/>
                  </a:cubicBezTo>
                  <a:close/>
                  <a:moveTo>
                    <a:pt x="151275" y="224051"/>
                  </a:moveTo>
                  <a:cubicBezTo>
                    <a:pt x="153887" y="224051"/>
                    <a:pt x="156437" y="223926"/>
                    <a:pt x="158988" y="223615"/>
                  </a:cubicBezTo>
                  <a:lnTo>
                    <a:pt x="149160" y="244639"/>
                  </a:lnTo>
                  <a:lnTo>
                    <a:pt x="138959" y="222931"/>
                  </a:lnTo>
                  <a:cubicBezTo>
                    <a:pt x="142940" y="223615"/>
                    <a:pt x="147045" y="224051"/>
                    <a:pt x="151275" y="224051"/>
                  </a:cubicBezTo>
                  <a:close/>
                  <a:moveTo>
                    <a:pt x="151275" y="78499"/>
                  </a:moveTo>
                  <a:cubicBezTo>
                    <a:pt x="147916" y="78499"/>
                    <a:pt x="144681" y="78810"/>
                    <a:pt x="141447" y="79245"/>
                  </a:cubicBezTo>
                  <a:lnTo>
                    <a:pt x="151150" y="58532"/>
                  </a:lnTo>
                  <a:lnTo>
                    <a:pt x="160854" y="79183"/>
                  </a:lnTo>
                  <a:cubicBezTo>
                    <a:pt x="157681" y="78810"/>
                    <a:pt x="154509" y="78499"/>
                    <a:pt x="151275" y="78499"/>
                  </a:cubicBezTo>
                  <a:close/>
                  <a:moveTo>
                    <a:pt x="114327" y="14991"/>
                  </a:moveTo>
                  <a:lnTo>
                    <a:pt x="112336" y="57350"/>
                  </a:lnTo>
                  <a:lnTo>
                    <a:pt x="81049" y="28737"/>
                  </a:lnTo>
                  <a:cubicBezTo>
                    <a:pt x="91374" y="22766"/>
                    <a:pt x="102571" y="18163"/>
                    <a:pt x="114327" y="14991"/>
                  </a:cubicBezTo>
                  <a:close/>
                  <a:moveTo>
                    <a:pt x="115571" y="65250"/>
                  </a:moveTo>
                  <a:lnTo>
                    <a:pt x="132801" y="80987"/>
                  </a:lnTo>
                  <a:cubicBezTo>
                    <a:pt x="126270" y="82666"/>
                    <a:pt x="120112" y="85279"/>
                    <a:pt x="114513" y="88575"/>
                  </a:cubicBezTo>
                  <a:lnTo>
                    <a:pt x="115571" y="65250"/>
                  </a:lnTo>
                  <a:close/>
                  <a:moveTo>
                    <a:pt x="129193" y="11818"/>
                  </a:moveTo>
                  <a:lnTo>
                    <a:pt x="149098" y="54302"/>
                  </a:lnTo>
                  <a:lnTo>
                    <a:pt x="137093" y="79929"/>
                  </a:lnTo>
                  <a:cubicBezTo>
                    <a:pt x="137030" y="79929"/>
                    <a:pt x="137030" y="79929"/>
                    <a:pt x="137030" y="79929"/>
                  </a:cubicBezTo>
                  <a:lnTo>
                    <a:pt x="115820" y="60522"/>
                  </a:lnTo>
                  <a:lnTo>
                    <a:pt x="117997" y="14058"/>
                  </a:lnTo>
                  <a:cubicBezTo>
                    <a:pt x="121667" y="13125"/>
                    <a:pt x="125399" y="12440"/>
                    <a:pt x="129193" y="11818"/>
                  </a:cubicBezTo>
                  <a:close/>
                  <a:moveTo>
                    <a:pt x="169251" y="11196"/>
                  </a:moveTo>
                  <a:lnTo>
                    <a:pt x="151088" y="50010"/>
                  </a:lnTo>
                  <a:lnTo>
                    <a:pt x="132863" y="11258"/>
                  </a:lnTo>
                  <a:cubicBezTo>
                    <a:pt x="138896" y="10512"/>
                    <a:pt x="144992" y="9952"/>
                    <a:pt x="151212" y="9952"/>
                  </a:cubicBezTo>
                  <a:cubicBezTo>
                    <a:pt x="157370" y="9952"/>
                    <a:pt x="163342" y="10450"/>
                    <a:pt x="169251" y="11196"/>
                  </a:cubicBezTo>
                  <a:close/>
                  <a:moveTo>
                    <a:pt x="186605" y="61393"/>
                  </a:moveTo>
                  <a:lnTo>
                    <a:pt x="166079" y="80054"/>
                  </a:lnTo>
                  <a:cubicBezTo>
                    <a:pt x="165768" y="79991"/>
                    <a:pt x="165394" y="79929"/>
                    <a:pt x="165083" y="79867"/>
                  </a:cubicBezTo>
                  <a:lnTo>
                    <a:pt x="153078" y="54302"/>
                  </a:lnTo>
                  <a:lnTo>
                    <a:pt x="172983" y="11756"/>
                  </a:lnTo>
                  <a:cubicBezTo>
                    <a:pt x="176840" y="12378"/>
                    <a:pt x="180696" y="13125"/>
                    <a:pt x="184490" y="13995"/>
                  </a:cubicBezTo>
                  <a:lnTo>
                    <a:pt x="186605" y="61393"/>
                  </a:lnTo>
                  <a:close/>
                  <a:moveTo>
                    <a:pt x="187787" y="88451"/>
                  </a:moveTo>
                  <a:cubicBezTo>
                    <a:pt x="182375" y="85279"/>
                    <a:pt x="176466" y="82853"/>
                    <a:pt x="170308" y="81173"/>
                  </a:cubicBezTo>
                  <a:lnTo>
                    <a:pt x="186792" y="66120"/>
                  </a:lnTo>
                  <a:lnTo>
                    <a:pt x="187787" y="88451"/>
                  </a:lnTo>
                  <a:close/>
                  <a:moveTo>
                    <a:pt x="222122" y="29110"/>
                  </a:moveTo>
                  <a:lnTo>
                    <a:pt x="190088" y="58221"/>
                  </a:lnTo>
                  <a:lnTo>
                    <a:pt x="188222" y="14928"/>
                  </a:lnTo>
                  <a:cubicBezTo>
                    <a:pt x="200227" y="18225"/>
                    <a:pt x="211548" y="23015"/>
                    <a:pt x="222122" y="29110"/>
                  </a:cubicBezTo>
                  <a:close/>
                  <a:moveTo>
                    <a:pt x="234438" y="37197"/>
                  </a:moveTo>
                  <a:lnTo>
                    <a:pt x="218204" y="82106"/>
                  </a:lnTo>
                  <a:lnTo>
                    <a:pt x="192514" y="91374"/>
                  </a:lnTo>
                  <a:cubicBezTo>
                    <a:pt x="192141" y="91125"/>
                    <a:pt x="191830" y="90939"/>
                    <a:pt x="191519" y="90690"/>
                  </a:cubicBezTo>
                  <a:lnTo>
                    <a:pt x="190275" y="62948"/>
                  </a:lnTo>
                  <a:lnTo>
                    <a:pt x="225295" y="31039"/>
                  </a:lnTo>
                  <a:cubicBezTo>
                    <a:pt x="228467" y="32967"/>
                    <a:pt x="231515" y="35020"/>
                    <a:pt x="234438" y="37197"/>
                  </a:cubicBezTo>
                  <a:close/>
                  <a:moveTo>
                    <a:pt x="215218" y="218141"/>
                  </a:moveTo>
                  <a:lnTo>
                    <a:pt x="193696" y="210366"/>
                  </a:lnTo>
                  <a:cubicBezTo>
                    <a:pt x="198921" y="206634"/>
                    <a:pt x="203648" y="202218"/>
                    <a:pt x="207692" y="197304"/>
                  </a:cubicBezTo>
                  <a:lnTo>
                    <a:pt x="215218" y="218141"/>
                  </a:lnTo>
                  <a:close/>
                  <a:moveTo>
                    <a:pt x="195998" y="93987"/>
                  </a:moveTo>
                  <a:lnTo>
                    <a:pt x="216586" y="86523"/>
                  </a:lnTo>
                  <a:lnTo>
                    <a:pt x="209060" y="107298"/>
                  </a:lnTo>
                  <a:cubicBezTo>
                    <a:pt x="205328" y="102322"/>
                    <a:pt x="200912" y="97843"/>
                    <a:pt x="195998" y="93987"/>
                  </a:cubicBezTo>
                  <a:close/>
                  <a:moveTo>
                    <a:pt x="263549" y="65685"/>
                  </a:moveTo>
                  <a:lnTo>
                    <a:pt x="222620" y="80489"/>
                  </a:lnTo>
                  <a:lnTo>
                    <a:pt x="237424" y="39436"/>
                  </a:lnTo>
                  <a:cubicBezTo>
                    <a:pt x="247252" y="47024"/>
                    <a:pt x="256022" y="55857"/>
                    <a:pt x="263549" y="65685"/>
                  </a:cubicBezTo>
                  <a:close/>
                  <a:moveTo>
                    <a:pt x="272133" y="78250"/>
                  </a:moveTo>
                  <a:lnTo>
                    <a:pt x="239725" y="113643"/>
                  </a:lnTo>
                  <a:lnTo>
                    <a:pt x="212668" y="112336"/>
                  </a:lnTo>
                  <a:cubicBezTo>
                    <a:pt x="212357" y="111839"/>
                    <a:pt x="212046" y="111279"/>
                    <a:pt x="211735" y="110781"/>
                  </a:cubicBezTo>
                  <a:lnTo>
                    <a:pt x="221065" y="84905"/>
                  </a:lnTo>
                  <a:lnTo>
                    <a:pt x="265850" y="68671"/>
                  </a:lnTo>
                  <a:cubicBezTo>
                    <a:pt x="268027" y="71781"/>
                    <a:pt x="270142" y="74953"/>
                    <a:pt x="272133" y="78250"/>
                  </a:cubicBezTo>
                  <a:close/>
                  <a:moveTo>
                    <a:pt x="235620" y="188347"/>
                  </a:moveTo>
                  <a:lnTo>
                    <a:pt x="213228" y="189342"/>
                  </a:lnTo>
                  <a:cubicBezTo>
                    <a:pt x="216462" y="184055"/>
                    <a:pt x="219137" y="178332"/>
                    <a:pt x="220941" y="172237"/>
                  </a:cubicBezTo>
                  <a:lnTo>
                    <a:pt x="235620" y="188347"/>
                  </a:lnTo>
                  <a:close/>
                  <a:moveTo>
                    <a:pt x="214907" y="116068"/>
                  </a:moveTo>
                  <a:lnTo>
                    <a:pt x="236491" y="117064"/>
                  </a:lnTo>
                  <a:lnTo>
                    <a:pt x="221687" y="133298"/>
                  </a:lnTo>
                  <a:cubicBezTo>
                    <a:pt x="220132" y="127265"/>
                    <a:pt x="217893" y="121480"/>
                    <a:pt x="214907" y="116068"/>
                  </a:cubicBezTo>
                  <a:close/>
                  <a:moveTo>
                    <a:pt x="287994" y="115882"/>
                  </a:moveTo>
                  <a:lnTo>
                    <a:pt x="244453" y="113829"/>
                  </a:lnTo>
                  <a:lnTo>
                    <a:pt x="274123" y="81422"/>
                  </a:lnTo>
                  <a:cubicBezTo>
                    <a:pt x="280157" y="92183"/>
                    <a:pt x="284822" y="103690"/>
                    <a:pt x="287994" y="115882"/>
                  </a:cubicBezTo>
                  <a:close/>
                  <a:moveTo>
                    <a:pt x="290917" y="130250"/>
                  </a:moveTo>
                  <a:lnTo>
                    <a:pt x="247438" y="150653"/>
                  </a:lnTo>
                  <a:lnTo>
                    <a:pt x="222931" y="139207"/>
                  </a:lnTo>
                  <a:cubicBezTo>
                    <a:pt x="222869" y="138710"/>
                    <a:pt x="222807" y="138150"/>
                    <a:pt x="222682" y="137652"/>
                  </a:cubicBezTo>
                  <a:lnTo>
                    <a:pt x="241218" y="117375"/>
                  </a:lnTo>
                  <a:lnTo>
                    <a:pt x="288927" y="119614"/>
                  </a:lnTo>
                  <a:cubicBezTo>
                    <a:pt x="289736" y="123097"/>
                    <a:pt x="290358" y="126643"/>
                    <a:pt x="290917" y="130250"/>
                  </a:cubicBezTo>
                  <a:close/>
                  <a:moveTo>
                    <a:pt x="223988" y="151275"/>
                  </a:moveTo>
                  <a:cubicBezTo>
                    <a:pt x="223988" y="148662"/>
                    <a:pt x="223802" y="146050"/>
                    <a:pt x="223553" y="143437"/>
                  </a:cubicBezTo>
                  <a:lnTo>
                    <a:pt x="243147" y="152581"/>
                  </a:lnTo>
                  <a:lnTo>
                    <a:pt x="223180" y="161973"/>
                  </a:lnTo>
                  <a:cubicBezTo>
                    <a:pt x="223677" y="158490"/>
                    <a:pt x="223988" y="154945"/>
                    <a:pt x="223988" y="151275"/>
                  </a:cubicBezTo>
                  <a:close/>
                  <a:moveTo>
                    <a:pt x="291104" y="171055"/>
                  </a:moveTo>
                  <a:lnTo>
                    <a:pt x="251730" y="152643"/>
                  </a:lnTo>
                  <a:lnTo>
                    <a:pt x="291477" y="133982"/>
                  </a:lnTo>
                  <a:cubicBezTo>
                    <a:pt x="292224" y="139643"/>
                    <a:pt x="292659" y="145428"/>
                    <a:pt x="292659" y="151337"/>
                  </a:cubicBezTo>
                  <a:cubicBezTo>
                    <a:pt x="292659" y="157992"/>
                    <a:pt x="291975" y="164586"/>
                    <a:pt x="291104" y="171055"/>
                  </a:cubicBezTo>
                  <a:close/>
                  <a:moveTo>
                    <a:pt x="288181" y="185983"/>
                  </a:moveTo>
                  <a:lnTo>
                    <a:pt x="240347" y="188098"/>
                  </a:lnTo>
                  <a:lnTo>
                    <a:pt x="221998" y="167945"/>
                  </a:lnTo>
                  <a:cubicBezTo>
                    <a:pt x="222122" y="167385"/>
                    <a:pt x="222309" y="166887"/>
                    <a:pt x="222433" y="166327"/>
                  </a:cubicBezTo>
                  <a:lnTo>
                    <a:pt x="247438" y="154571"/>
                  </a:lnTo>
                  <a:lnTo>
                    <a:pt x="290544" y="174725"/>
                  </a:lnTo>
                  <a:cubicBezTo>
                    <a:pt x="289860" y="178581"/>
                    <a:pt x="289114" y="182313"/>
                    <a:pt x="288181" y="185983"/>
                  </a:cubicBezTo>
                  <a:close/>
                  <a:moveTo>
                    <a:pt x="272568" y="223553"/>
                  </a:moveTo>
                  <a:lnTo>
                    <a:pt x="243520" y="191581"/>
                  </a:lnTo>
                  <a:lnTo>
                    <a:pt x="287185" y="189653"/>
                  </a:lnTo>
                  <a:cubicBezTo>
                    <a:pt x="283826" y="201720"/>
                    <a:pt x="278850" y="213041"/>
                    <a:pt x="272568" y="223553"/>
                  </a:cubicBezTo>
                  <a:close/>
                  <a:moveTo>
                    <a:pt x="264357" y="235869"/>
                  </a:moveTo>
                  <a:lnTo>
                    <a:pt x="219697" y="219759"/>
                  </a:lnTo>
                  <a:lnTo>
                    <a:pt x="210304" y="193821"/>
                  </a:lnTo>
                  <a:cubicBezTo>
                    <a:pt x="210491" y="193572"/>
                    <a:pt x="210677" y="193385"/>
                    <a:pt x="210864" y="193136"/>
                  </a:cubicBezTo>
                  <a:lnTo>
                    <a:pt x="238855" y="191892"/>
                  </a:lnTo>
                  <a:lnTo>
                    <a:pt x="270702" y="226850"/>
                  </a:lnTo>
                  <a:cubicBezTo>
                    <a:pt x="268649" y="229898"/>
                    <a:pt x="266534" y="232945"/>
                    <a:pt x="264357" y="235869"/>
                  </a:cubicBezTo>
                  <a:close/>
                  <a:moveTo>
                    <a:pt x="235807" y="264357"/>
                  </a:moveTo>
                  <a:lnTo>
                    <a:pt x="221252" y="224113"/>
                  </a:lnTo>
                  <a:lnTo>
                    <a:pt x="262056" y="238855"/>
                  </a:lnTo>
                  <a:cubicBezTo>
                    <a:pt x="254467" y="248496"/>
                    <a:pt x="245635" y="257018"/>
                    <a:pt x="235807" y="264357"/>
                  </a:cubicBezTo>
                  <a:close/>
                  <a:moveTo>
                    <a:pt x="222869" y="273003"/>
                  </a:moveTo>
                  <a:lnTo>
                    <a:pt x="188098" y="241218"/>
                  </a:lnTo>
                  <a:lnTo>
                    <a:pt x="189404" y="213165"/>
                  </a:lnTo>
                  <a:cubicBezTo>
                    <a:pt x="189591" y="213041"/>
                    <a:pt x="189715" y="212979"/>
                    <a:pt x="189902" y="212854"/>
                  </a:cubicBezTo>
                  <a:lnTo>
                    <a:pt x="216773" y="222558"/>
                  </a:lnTo>
                  <a:lnTo>
                    <a:pt x="232759" y="266659"/>
                  </a:lnTo>
                  <a:cubicBezTo>
                    <a:pt x="229587" y="268898"/>
                    <a:pt x="226228" y="271013"/>
                    <a:pt x="222869" y="273003"/>
                  </a:cubicBezTo>
                  <a:close/>
                  <a:moveTo>
                    <a:pt x="185921" y="288181"/>
                  </a:moveTo>
                  <a:lnTo>
                    <a:pt x="187911" y="245946"/>
                  </a:lnTo>
                  <a:lnTo>
                    <a:pt x="219697" y="274994"/>
                  </a:lnTo>
                  <a:cubicBezTo>
                    <a:pt x="209184" y="280779"/>
                    <a:pt x="197801" y="285195"/>
                    <a:pt x="185921" y="288181"/>
                  </a:cubicBezTo>
                  <a:close/>
                  <a:moveTo>
                    <a:pt x="184677" y="238046"/>
                  </a:moveTo>
                  <a:lnTo>
                    <a:pt x="167385" y="222247"/>
                  </a:lnTo>
                  <a:cubicBezTo>
                    <a:pt x="173854" y="220754"/>
                    <a:pt x="180074" y="218515"/>
                    <a:pt x="185734" y="215405"/>
                  </a:cubicBezTo>
                  <a:lnTo>
                    <a:pt x="184677" y="238046"/>
                  </a:lnTo>
                  <a:close/>
                  <a:moveTo>
                    <a:pt x="170930" y="291104"/>
                  </a:moveTo>
                  <a:lnTo>
                    <a:pt x="151150" y="248931"/>
                  </a:lnTo>
                  <a:lnTo>
                    <a:pt x="163155" y="223242"/>
                  </a:lnTo>
                  <a:lnTo>
                    <a:pt x="184428" y="242711"/>
                  </a:lnTo>
                  <a:lnTo>
                    <a:pt x="182251" y="289114"/>
                  </a:lnTo>
                  <a:cubicBezTo>
                    <a:pt x="178519" y="289984"/>
                    <a:pt x="174725" y="290606"/>
                    <a:pt x="170930" y="291104"/>
                  </a:cubicBezTo>
                  <a:close/>
                  <a:moveTo>
                    <a:pt x="131432" y="291104"/>
                  </a:moveTo>
                  <a:lnTo>
                    <a:pt x="149160" y="253223"/>
                  </a:lnTo>
                  <a:lnTo>
                    <a:pt x="167198" y="291664"/>
                  </a:lnTo>
                  <a:cubicBezTo>
                    <a:pt x="161973" y="292224"/>
                    <a:pt x="156624" y="292659"/>
                    <a:pt x="151275" y="292659"/>
                  </a:cubicBezTo>
                  <a:cubicBezTo>
                    <a:pt x="144495" y="292659"/>
                    <a:pt x="137901" y="292037"/>
                    <a:pt x="131432" y="291104"/>
                  </a:cubicBezTo>
                  <a:close/>
                  <a:moveTo>
                    <a:pt x="113643" y="241840"/>
                  </a:moveTo>
                  <a:lnTo>
                    <a:pt x="134791" y="222620"/>
                  </a:lnTo>
                  <a:lnTo>
                    <a:pt x="147169" y="248931"/>
                  </a:lnTo>
                  <a:lnTo>
                    <a:pt x="127700" y="290544"/>
                  </a:lnTo>
                  <a:cubicBezTo>
                    <a:pt x="123657" y="289860"/>
                    <a:pt x="119676" y="288989"/>
                    <a:pt x="115757" y="287994"/>
                  </a:cubicBezTo>
                  <a:lnTo>
                    <a:pt x="113643" y="241840"/>
                  </a:lnTo>
                  <a:close/>
                  <a:moveTo>
                    <a:pt x="112336" y="212730"/>
                  </a:moveTo>
                  <a:cubicBezTo>
                    <a:pt x="118059" y="216338"/>
                    <a:pt x="124341" y="219261"/>
                    <a:pt x="130997" y="221189"/>
                  </a:cubicBezTo>
                  <a:lnTo>
                    <a:pt x="113394" y="237175"/>
                  </a:lnTo>
                  <a:lnTo>
                    <a:pt x="112336" y="212730"/>
                  </a:lnTo>
                  <a:close/>
                  <a:moveTo>
                    <a:pt x="79494" y="272941"/>
                  </a:moveTo>
                  <a:lnTo>
                    <a:pt x="110159" y="245075"/>
                  </a:lnTo>
                  <a:lnTo>
                    <a:pt x="112025" y="287061"/>
                  </a:lnTo>
                  <a:cubicBezTo>
                    <a:pt x="100456" y="283702"/>
                    <a:pt x="89633" y="278913"/>
                    <a:pt x="79494" y="272941"/>
                  </a:cubicBezTo>
                  <a:close/>
                  <a:moveTo>
                    <a:pt x="66494" y="264233"/>
                  </a:moveTo>
                  <a:lnTo>
                    <a:pt x="82044" y="221189"/>
                  </a:lnTo>
                  <a:lnTo>
                    <a:pt x="108729" y="211548"/>
                  </a:lnTo>
                  <a:lnTo>
                    <a:pt x="109973" y="240347"/>
                  </a:lnTo>
                  <a:lnTo>
                    <a:pt x="76259" y="270951"/>
                  </a:lnTo>
                  <a:cubicBezTo>
                    <a:pt x="72900" y="268836"/>
                    <a:pt x="69666" y="266597"/>
                    <a:pt x="66494" y="264233"/>
                  </a:cubicBezTo>
                  <a:close/>
                  <a:moveTo>
                    <a:pt x="38876" y="236802"/>
                  </a:moveTo>
                  <a:lnTo>
                    <a:pt x="77566" y="222744"/>
                  </a:lnTo>
                  <a:lnTo>
                    <a:pt x="63384" y="261931"/>
                  </a:lnTo>
                  <a:cubicBezTo>
                    <a:pt x="54240" y="254592"/>
                    <a:pt x="46029" y="246132"/>
                    <a:pt x="38876" y="236802"/>
                  </a:cubicBezTo>
                  <a:close/>
                  <a:moveTo>
                    <a:pt x="29732" y="223242"/>
                  </a:moveTo>
                  <a:lnTo>
                    <a:pt x="60522" y="189591"/>
                  </a:lnTo>
                  <a:lnTo>
                    <a:pt x="89073" y="190959"/>
                  </a:lnTo>
                  <a:lnTo>
                    <a:pt x="79183" y="218328"/>
                  </a:lnTo>
                  <a:lnTo>
                    <a:pt x="36575" y="233754"/>
                  </a:lnTo>
                  <a:cubicBezTo>
                    <a:pt x="34149" y="230333"/>
                    <a:pt x="31909" y="226850"/>
                    <a:pt x="29732" y="223242"/>
                  </a:cubicBezTo>
                  <a:close/>
                  <a:moveTo>
                    <a:pt x="78499" y="151275"/>
                  </a:moveTo>
                  <a:cubicBezTo>
                    <a:pt x="78499" y="154571"/>
                    <a:pt x="78810" y="157806"/>
                    <a:pt x="79245" y="160978"/>
                  </a:cubicBezTo>
                  <a:lnTo>
                    <a:pt x="57101" y="150590"/>
                  </a:lnTo>
                  <a:lnTo>
                    <a:pt x="79432" y="140078"/>
                  </a:lnTo>
                  <a:cubicBezTo>
                    <a:pt x="78872" y="143810"/>
                    <a:pt x="78499" y="147480"/>
                    <a:pt x="78499" y="151275"/>
                  </a:cubicBezTo>
                  <a:close/>
                  <a:moveTo>
                    <a:pt x="80489" y="167820"/>
                  </a:moveTo>
                  <a:cubicBezTo>
                    <a:pt x="82106" y="174725"/>
                    <a:pt x="84657" y="181256"/>
                    <a:pt x="88140" y="187289"/>
                  </a:cubicBezTo>
                  <a:lnTo>
                    <a:pt x="63757" y="186108"/>
                  </a:lnTo>
                  <a:lnTo>
                    <a:pt x="80489" y="167820"/>
                  </a:lnTo>
                  <a:close/>
                  <a:moveTo>
                    <a:pt x="64628" y="114949"/>
                  </a:moveTo>
                  <a:lnTo>
                    <a:pt x="88948" y="113891"/>
                  </a:lnTo>
                  <a:cubicBezTo>
                    <a:pt x="85403" y="119738"/>
                    <a:pt x="82728" y="126145"/>
                    <a:pt x="80924" y="132925"/>
                  </a:cubicBezTo>
                  <a:lnTo>
                    <a:pt x="64628" y="114949"/>
                  </a:lnTo>
                  <a:close/>
                  <a:moveTo>
                    <a:pt x="14742" y="187476"/>
                  </a:moveTo>
                  <a:lnTo>
                    <a:pt x="55795" y="189404"/>
                  </a:lnTo>
                  <a:lnTo>
                    <a:pt x="27742" y="220007"/>
                  </a:lnTo>
                  <a:cubicBezTo>
                    <a:pt x="22144" y="209869"/>
                    <a:pt x="17790" y="198921"/>
                    <a:pt x="14742" y="187476"/>
                  </a:cubicBezTo>
                  <a:close/>
                  <a:moveTo>
                    <a:pt x="11570" y="171988"/>
                  </a:moveTo>
                  <a:lnTo>
                    <a:pt x="52747" y="152643"/>
                  </a:lnTo>
                  <a:lnTo>
                    <a:pt x="78436" y="164648"/>
                  </a:lnTo>
                  <a:lnTo>
                    <a:pt x="58967" y="185921"/>
                  </a:lnTo>
                  <a:lnTo>
                    <a:pt x="13747" y="183806"/>
                  </a:lnTo>
                  <a:cubicBezTo>
                    <a:pt x="12876" y="179950"/>
                    <a:pt x="12192" y="175969"/>
                    <a:pt x="11570" y="171988"/>
                  </a:cubicBezTo>
                  <a:close/>
                  <a:moveTo>
                    <a:pt x="11196" y="133174"/>
                  </a:moveTo>
                  <a:lnTo>
                    <a:pt x="48517" y="150653"/>
                  </a:lnTo>
                  <a:lnTo>
                    <a:pt x="11010" y="168256"/>
                  </a:lnTo>
                  <a:cubicBezTo>
                    <a:pt x="10325" y="162657"/>
                    <a:pt x="9890" y="157059"/>
                    <a:pt x="9890" y="151275"/>
                  </a:cubicBezTo>
                  <a:cubicBezTo>
                    <a:pt x="9890" y="145117"/>
                    <a:pt x="10388" y="139145"/>
                    <a:pt x="11196" y="133174"/>
                  </a:cubicBezTo>
                  <a:close/>
                  <a:moveTo>
                    <a:pt x="14244" y="117188"/>
                  </a:moveTo>
                  <a:lnTo>
                    <a:pt x="59900" y="115135"/>
                  </a:lnTo>
                  <a:lnTo>
                    <a:pt x="79121" y="136284"/>
                  </a:lnTo>
                  <a:lnTo>
                    <a:pt x="52809" y="148600"/>
                  </a:lnTo>
                  <a:lnTo>
                    <a:pt x="11756" y="129380"/>
                  </a:lnTo>
                  <a:cubicBezTo>
                    <a:pt x="12378" y="125274"/>
                    <a:pt x="13187" y="121169"/>
                    <a:pt x="14244" y="117188"/>
                  </a:cubicBezTo>
                  <a:close/>
                  <a:moveTo>
                    <a:pt x="28737" y="80924"/>
                  </a:moveTo>
                  <a:lnTo>
                    <a:pt x="56666" y="111652"/>
                  </a:lnTo>
                  <a:lnTo>
                    <a:pt x="15115" y="113518"/>
                  </a:lnTo>
                  <a:cubicBezTo>
                    <a:pt x="18349" y="102011"/>
                    <a:pt x="22952" y="91063"/>
                    <a:pt x="28737" y="80924"/>
                  </a:cubicBezTo>
                  <a:close/>
                  <a:moveTo>
                    <a:pt x="37259" y="67862"/>
                  </a:moveTo>
                  <a:lnTo>
                    <a:pt x="80551" y="83475"/>
                  </a:lnTo>
                  <a:lnTo>
                    <a:pt x="90193" y="110097"/>
                  </a:lnTo>
                  <a:lnTo>
                    <a:pt x="61393" y="111341"/>
                  </a:lnTo>
                  <a:lnTo>
                    <a:pt x="30728" y="77628"/>
                  </a:lnTo>
                  <a:cubicBezTo>
                    <a:pt x="32780" y="74331"/>
                    <a:pt x="34957" y="71097"/>
                    <a:pt x="37259" y="67862"/>
                  </a:cubicBezTo>
                  <a:close/>
                  <a:moveTo>
                    <a:pt x="39560" y="64876"/>
                  </a:moveTo>
                  <a:cubicBezTo>
                    <a:pt x="46838" y="55484"/>
                    <a:pt x="55297" y="47024"/>
                    <a:pt x="64690" y="39685"/>
                  </a:cubicBezTo>
                  <a:lnTo>
                    <a:pt x="78996" y="79058"/>
                  </a:lnTo>
                  <a:lnTo>
                    <a:pt x="39560" y="64876"/>
                  </a:lnTo>
                  <a:close/>
                </a:path>
              </a:pathLst>
            </a:custGeom>
            <a:solidFill>
              <a:srgbClr val="372D2A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1F8961BE-ECC7-3329-7582-F1BFA1748BF6}"/>
                </a:ext>
              </a:extLst>
            </p:cNvPr>
            <p:cNvSpPr/>
            <p:nvPr/>
          </p:nvSpPr>
          <p:spPr>
            <a:xfrm>
              <a:off x="-631905" y="1800614"/>
              <a:ext cx="362263" cy="362262"/>
            </a:xfrm>
            <a:custGeom>
              <a:avLst/>
              <a:gdLst>
                <a:gd name="connsiteX0" fmla="*/ 0 w 362263"/>
                <a:gd name="connsiteY0" fmla="*/ 181131 h 362262"/>
                <a:gd name="connsiteX1" fmla="*/ 181132 w 362263"/>
                <a:gd name="connsiteY1" fmla="*/ 362263 h 362262"/>
                <a:gd name="connsiteX2" fmla="*/ 362263 w 362263"/>
                <a:gd name="connsiteY2" fmla="*/ 181131 h 362262"/>
                <a:gd name="connsiteX3" fmla="*/ 181132 w 362263"/>
                <a:gd name="connsiteY3" fmla="*/ 0 h 362262"/>
                <a:gd name="connsiteX4" fmla="*/ 0 w 362263"/>
                <a:gd name="connsiteY4" fmla="*/ 181131 h 362262"/>
                <a:gd name="connsiteX5" fmla="*/ 8086 w 362263"/>
                <a:gd name="connsiteY5" fmla="*/ 181131 h 362262"/>
                <a:gd name="connsiteX6" fmla="*/ 181132 w 362263"/>
                <a:gd name="connsiteY6" fmla="*/ 8086 h 362262"/>
                <a:gd name="connsiteX7" fmla="*/ 354177 w 362263"/>
                <a:gd name="connsiteY7" fmla="*/ 181131 h 362262"/>
                <a:gd name="connsiteX8" fmla="*/ 181132 w 362263"/>
                <a:gd name="connsiteY8" fmla="*/ 354177 h 362262"/>
                <a:gd name="connsiteX9" fmla="*/ 8086 w 362263"/>
                <a:gd name="connsiteY9" fmla="*/ 181131 h 36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2263" h="362262">
                  <a:moveTo>
                    <a:pt x="0" y="181131"/>
                  </a:moveTo>
                  <a:cubicBezTo>
                    <a:pt x="0" y="281027"/>
                    <a:pt x="81235" y="362263"/>
                    <a:pt x="181132" y="362263"/>
                  </a:cubicBezTo>
                  <a:cubicBezTo>
                    <a:pt x="281028" y="362263"/>
                    <a:pt x="362263" y="281027"/>
                    <a:pt x="362263" y="181131"/>
                  </a:cubicBezTo>
                  <a:cubicBezTo>
                    <a:pt x="362263" y="81235"/>
                    <a:pt x="281028" y="0"/>
                    <a:pt x="181132" y="0"/>
                  </a:cubicBezTo>
                  <a:cubicBezTo>
                    <a:pt x="81235" y="0"/>
                    <a:pt x="0" y="81298"/>
                    <a:pt x="0" y="181131"/>
                  </a:cubicBezTo>
                  <a:close/>
                  <a:moveTo>
                    <a:pt x="8086" y="181131"/>
                  </a:moveTo>
                  <a:cubicBezTo>
                    <a:pt x="8086" y="85714"/>
                    <a:pt x="85714" y="8086"/>
                    <a:pt x="181132" y="8086"/>
                  </a:cubicBezTo>
                  <a:cubicBezTo>
                    <a:pt x="276549" y="8086"/>
                    <a:pt x="354177" y="85714"/>
                    <a:pt x="354177" y="181131"/>
                  </a:cubicBezTo>
                  <a:cubicBezTo>
                    <a:pt x="354177" y="276549"/>
                    <a:pt x="276549" y="354177"/>
                    <a:pt x="181132" y="354177"/>
                  </a:cubicBezTo>
                  <a:cubicBezTo>
                    <a:pt x="85714" y="354177"/>
                    <a:pt x="8086" y="276549"/>
                    <a:pt x="8086" y="181131"/>
                  </a:cubicBezTo>
                  <a:close/>
                </a:path>
              </a:pathLst>
            </a:custGeom>
            <a:solidFill>
              <a:srgbClr val="372D2A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2CA4F47F-3DB5-F6C6-0E83-69853318C262}"/>
                </a:ext>
              </a:extLst>
            </p:cNvPr>
            <p:cNvSpPr/>
            <p:nvPr/>
          </p:nvSpPr>
          <p:spPr>
            <a:xfrm>
              <a:off x="-707542" y="1725039"/>
              <a:ext cx="513537" cy="513413"/>
            </a:xfrm>
            <a:custGeom>
              <a:avLst/>
              <a:gdLst>
                <a:gd name="connsiteX0" fmla="*/ 0 w 513537"/>
                <a:gd name="connsiteY0" fmla="*/ 256707 h 513413"/>
                <a:gd name="connsiteX1" fmla="*/ 256769 w 513537"/>
                <a:gd name="connsiteY1" fmla="*/ 513413 h 513413"/>
                <a:gd name="connsiteX2" fmla="*/ 513537 w 513537"/>
                <a:gd name="connsiteY2" fmla="*/ 256707 h 513413"/>
                <a:gd name="connsiteX3" fmla="*/ 256769 w 513537"/>
                <a:gd name="connsiteY3" fmla="*/ 0 h 513413"/>
                <a:gd name="connsiteX4" fmla="*/ 0 w 513537"/>
                <a:gd name="connsiteY4" fmla="*/ 256707 h 513413"/>
                <a:gd name="connsiteX5" fmla="*/ 71967 w 513537"/>
                <a:gd name="connsiteY5" fmla="*/ 256707 h 513413"/>
                <a:gd name="connsiteX6" fmla="*/ 256706 w 513537"/>
                <a:gd name="connsiteY6" fmla="*/ 71967 h 513413"/>
                <a:gd name="connsiteX7" fmla="*/ 441446 w 513537"/>
                <a:gd name="connsiteY7" fmla="*/ 256707 h 513413"/>
                <a:gd name="connsiteX8" fmla="*/ 256706 w 513537"/>
                <a:gd name="connsiteY8" fmla="*/ 441446 h 513413"/>
                <a:gd name="connsiteX9" fmla="*/ 71967 w 513537"/>
                <a:gd name="connsiteY9" fmla="*/ 256707 h 51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3537" h="513413">
                  <a:moveTo>
                    <a:pt x="0" y="256707"/>
                  </a:moveTo>
                  <a:cubicBezTo>
                    <a:pt x="0" y="398464"/>
                    <a:pt x="114949" y="513413"/>
                    <a:pt x="256769" y="513413"/>
                  </a:cubicBezTo>
                  <a:cubicBezTo>
                    <a:pt x="398589" y="513413"/>
                    <a:pt x="513537" y="398464"/>
                    <a:pt x="513537" y="256707"/>
                  </a:cubicBezTo>
                  <a:cubicBezTo>
                    <a:pt x="513537" y="114949"/>
                    <a:pt x="398589" y="0"/>
                    <a:pt x="256769" y="0"/>
                  </a:cubicBezTo>
                  <a:cubicBezTo>
                    <a:pt x="114949" y="0"/>
                    <a:pt x="0" y="114949"/>
                    <a:pt x="0" y="256707"/>
                  </a:cubicBezTo>
                  <a:close/>
                  <a:moveTo>
                    <a:pt x="71967" y="256707"/>
                  </a:moveTo>
                  <a:cubicBezTo>
                    <a:pt x="71967" y="154820"/>
                    <a:pt x="154820" y="71967"/>
                    <a:pt x="256706" y="71967"/>
                  </a:cubicBezTo>
                  <a:cubicBezTo>
                    <a:pt x="358593" y="71967"/>
                    <a:pt x="441446" y="154820"/>
                    <a:pt x="441446" y="256707"/>
                  </a:cubicBezTo>
                  <a:cubicBezTo>
                    <a:pt x="441446" y="358593"/>
                    <a:pt x="358593" y="441446"/>
                    <a:pt x="256706" y="441446"/>
                  </a:cubicBezTo>
                  <a:cubicBezTo>
                    <a:pt x="154882" y="441508"/>
                    <a:pt x="71967" y="358593"/>
                    <a:pt x="71967" y="256707"/>
                  </a:cubicBezTo>
                  <a:close/>
                </a:path>
              </a:pathLst>
            </a:custGeom>
            <a:solidFill>
              <a:srgbClr val="000000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417D695-7957-0D2D-5F2B-FD9A7FF9504D}"/>
                </a:ext>
              </a:extLst>
            </p:cNvPr>
            <p:cNvSpPr/>
            <p:nvPr/>
          </p:nvSpPr>
          <p:spPr>
            <a:xfrm>
              <a:off x="-602048" y="1830471"/>
              <a:ext cx="302549" cy="302549"/>
            </a:xfrm>
            <a:custGeom>
              <a:avLst/>
              <a:gdLst>
                <a:gd name="connsiteX0" fmla="*/ 0 w 302549"/>
                <a:gd name="connsiteY0" fmla="*/ 151275 h 302549"/>
                <a:gd name="connsiteX1" fmla="*/ 151275 w 302549"/>
                <a:gd name="connsiteY1" fmla="*/ 302549 h 302549"/>
                <a:gd name="connsiteX2" fmla="*/ 302549 w 302549"/>
                <a:gd name="connsiteY2" fmla="*/ 151275 h 302549"/>
                <a:gd name="connsiteX3" fmla="*/ 151275 w 302549"/>
                <a:gd name="connsiteY3" fmla="*/ 0 h 302549"/>
                <a:gd name="connsiteX4" fmla="*/ 0 w 302549"/>
                <a:gd name="connsiteY4" fmla="*/ 151275 h 302549"/>
                <a:gd name="connsiteX5" fmla="*/ 77814 w 302549"/>
                <a:gd name="connsiteY5" fmla="*/ 30665 h 302549"/>
                <a:gd name="connsiteX6" fmla="*/ 112087 w 302549"/>
                <a:gd name="connsiteY6" fmla="*/ 62015 h 302549"/>
                <a:gd name="connsiteX7" fmla="*/ 110719 w 302549"/>
                <a:gd name="connsiteY7" fmla="*/ 90566 h 302549"/>
                <a:gd name="connsiteX8" fmla="*/ 83350 w 302549"/>
                <a:gd name="connsiteY8" fmla="*/ 80676 h 302549"/>
                <a:gd name="connsiteX9" fmla="*/ 67676 w 302549"/>
                <a:gd name="connsiteY9" fmla="*/ 37383 h 302549"/>
                <a:gd name="connsiteX10" fmla="*/ 77814 w 302549"/>
                <a:gd name="connsiteY10" fmla="*/ 30665 h 302549"/>
                <a:gd name="connsiteX11" fmla="*/ 85030 w 302549"/>
                <a:gd name="connsiteY11" fmla="*/ 85154 h 302549"/>
                <a:gd name="connsiteX12" fmla="*/ 107485 w 302549"/>
                <a:gd name="connsiteY12" fmla="*/ 93303 h 302549"/>
                <a:gd name="connsiteX13" fmla="*/ 93116 w 302549"/>
                <a:gd name="connsiteY13" fmla="*/ 107671 h 302549"/>
                <a:gd name="connsiteX14" fmla="*/ 85030 w 302549"/>
                <a:gd name="connsiteY14" fmla="*/ 85154 h 302549"/>
                <a:gd name="connsiteX15" fmla="*/ 106365 w 302549"/>
                <a:gd name="connsiteY15" fmla="*/ 208500 h 302549"/>
                <a:gd name="connsiteX16" fmla="*/ 83599 w 302549"/>
                <a:gd name="connsiteY16" fmla="*/ 216711 h 302549"/>
                <a:gd name="connsiteX17" fmla="*/ 91996 w 302549"/>
                <a:gd name="connsiteY17" fmla="*/ 193447 h 302549"/>
                <a:gd name="connsiteX18" fmla="*/ 106365 w 302549"/>
                <a:gd name="connsiteY18" fmla="*/ 208500 h 302549"/>
                <a:gd name="connsiteX19" fmla="*/ 110719 w 302549"/>
                <a:gd name="connsiteY19" fmla="*/ 151275 h 302549"/>
                <a:gd name="connsiteX20" fmla="*/ 151275 w 302549"/>
                <a:gd name="connsiteY20" fmla="*/ 110719 h 302549"/>
                <a:gd name="connsiteX21" fmla="*/ 191830 w 302549"/>
                <a:gd name="connsiteY21" fmla="*/ 151275 h 302549"/>
                <a:gd name="connsiteX22" fmla="*/ 151275 w 302549"/>
                <a:gd name="connsiteY22" fmla="*/ 191830 h 302549"/>
                <a:gd name="connsiteX23" fmla="*/ 110719 w 302549"/>
                <a:gd name="connsiteY23" fmla="*/ 151275 h 302549"/>
                <a:gd name="connsiteX24" fmla="*/ 151275 w 302549"/>
                <a:gd name="connsiteY24" fmla="*/ 224051 h 302549"/>
                <a:gd name="connsiteX25" fmla="*/ 158988 w 302549"/>
                <a:gd name="connsiteY25" fmla="*/ 223615 h 302549"/>
                <a:gd name="connsiteX26" fmla="*/ 149160 w 302549"/>
                <a:gd name="connsiteY26" fmla="*/ 244639 h 302549"/>
                <a:gd name="connsiteX27" fmla="*/ 138959 w 302549"/>
                <a:gd name="connsiteY27" fmla="*/ 222931 h 302549"/>
                <a:gd name="connsiteX28" fmla="*/ 151275 w 302549"/>
                <a:gd name="connsiteY28" fmla="*/ 224051 h 302549"/>
                <a:gd name="connsiteX29" fmla="*/ 151275 w 302549"/>
                <a:gd name="connsiteY29" fmla="*/ 78499 h 302549"/>
                <a:gd name="connsiteX30" fmla="*/ 141447 w 302549"/>
                <a:gd name="connsiteY30" fmla="*/ 79245 h 302549"/>
                <a:gd name="connsiteX31" fmla="*/ 151150 w 302549"/>
                <a:gd name="connsiteY31" fmla="*/ 58532 h 302549"/>
                <a:gd name="connsiteX32" fmla="*/ 160854 w 302549"/>
                <a:gd name="connsiteY32" fmla="*/ 79183 h 302549"/>
                <a:gd name="connsiteX33" fmla="*/ 151275 w 302549"/>
                <a:gd name="connsiteY33" fmla="*/ 78499 h 302549"/>
                <a:gd name="connsiteX34" fmla="*/ 114327 w 302549"/>
                <a:gd name="connsiteY34" fmla="*/ 14991 h 302549"/>
                <a:gd name="connsiteX35" fmla="*/ 112336 w 302549"/>
                <a:gd name="connsiteY35" fmla="*/ 57350 h 302549"/>
                <a:gd name="connsiteX36" fmla="*/ 81049 w 302549"/>
                <a:gd name="connsiteY36" fmla="*/ 28737 h 302549"/>
                <a:gd name="connsiteX37" fmla="*/ 114327 w 302549"/>
                <a:gd name="connsiteY37" fmla="*/ 14991 h 302549"/>
                <a:gd name="connsiteX38" fmla="*/ 115571 w 302549"/>
                <a:gd name="connsiteY38" fmla="*/ 65250 h 302549"/>
                <a:gd name="connsiteX39" fmla="*/ 132801 w 302549"/>
                <a:gd name="connsiteY39" fmla="*/ 80987 h 302549"/>
                <a:gd name="connsiteX40" fmla="*/ 114513 w 302549"/>
                <a:gd name="connsiteY40" fmla="*/ 88575 h 302549"/>
                <a:gd name="connsiteX41" fmla="*/ 115571 w 302549"/>
                <a:gd name="connsiteY41" fmla="*/ 65250 h 302549"/>
                <a:gd name="connsiteX42" fmla="*/ 129193 w 302549"/>
                <a:gd name="connsiteY42" fmla="*/ 11818 h 302549"/>
                <a:gd name="connsiteX43" fmla="*/ 149160 w 302549"/>
                <a:gd name="connsiteY43" fmla="*/ 54302 h 302549"/>
                <a:gd name="connsiteX44" fmla="*/ 137155 w 302549"/>
                <a:gd name="connsiteY44" fmla="*/ 79929 h 302549"/>
                <a:gd name="connsiteX45" fmla="*/ 137093 w 302549"/>
                <a:gd name="connsiteY45" fmla="*/ 79929 h 302549"/>
                <a:gd name="connsiteX46" fmla="*/ 115882 w 302549"/>
                <a:gd name="connsiteY46" fmla="*/ 60522 h 302549"/>
                <a:gd name="connsiteX47" fmla="*/ 118059 w 302549"/>
                <a:gd name="connsiteY47" fmla="*/ 14058 h 302549"/>
                <a:gd name="connsiteX48" fmla="*/ 129193 w 302549"/>
                <a:gd name="connsiteY48" fmla="*/ 11818 h 302549"/>
                <a:gd name="connsiteX49" fmla="*/ 169251 w 302549"/>
                <a:gd name="connsiteY49" fmla="*/ 11196 h 302549"/>
                <a:gd name="connsiteX50" fmla="*/ 151088 w 302549"/>
                <a:gd name="connsiteY50" fmla="*/ 50010 h 302549"/>
                <a:gd name="connsiteX51" fmla="*/ 132863 w 302549"/>
                <a:gd name="connsiteY51" fmla="*/ 11258 h 302549"/>
                <a:gd name="connsiteX52" fmla="*/ 151212 w 302549"/>
                <a:gd name="connsiteY52" fmla="*/ 9952 h 302549"/>
                <a:gd name="connsiteX53" fmla="*/ 169251 w 302549"/>
                <a:gd name="connsiteY53" fmla="*/ 11196 h 302549"/>
                <a:gd name="connsiteX54" fmla="*/ 186605 w 302549"/>
                <a:gd name="connsiteY54" fmla="*/ 61393 h 302549"/>
                <a:gd name="connsiteX55" fmla="*/ 166141 w 302549"/>
                <a:gd name="connsiteY55" fmla="*/ 80054 h 302549"/>
                <a:gd name="connsiteX56" fmla="*/ 165146 w 302549"/>
                <a:gd name="connsiteY56" fmla="*/ 79867 h 302549"/>
                <a:gd name="connsiteX57" fmla="*/ 153141 w 302549"/>
                <a:gd name="connsiteY57" fmla="*/ 54302 h 302549"/>
                <a:gd name="connsiteX58" fmla="*/ 173045 w 302549"/>
                <a:gd name="connsiteY58" fmla="*/ 11756 h 302549"/>
                <a:gd name="connsiteX59" fmla="*/ 184552 w 302549"/>
                <a:gd name="connsiteY59" fmla="*/ 13995 h 302549"/>
                <a:gd name="connsiteX60" fmla="*/ 186605 w 302549"/>
                <a:gd name="connsiteY60" fmla="*/ 61393 h 302549"/>
                <a:gd name="connsiteX61" fmla="*/ 187787 w 302549"/>
                <a:gd name="connsiteY61" fmla="*/ 88451 h 302549"/>
                <a:gd name="connsiteX62" fmla="*/ 170308 w 302549"/>
                <a:gd name="connsiteY62" fmla="*/ 81173 h 302549"/>
                <a:gd name="connsiteX63" fmla="*/ 186792 w 302549"/>
                <a:gd name="connsiteY63" fmla="*/ 66120 h 302549"/>
                <a:gd name="connsiteX64" fmla="*/ 187787 w 302549"/>
                <a:gd name="connsiteY64" fmla="*/ 88451 h 302549"/>
                <a:gd name="connsiteX65" fmla="*/ 222122 w 302549"/>
                <a:gd name="connsiteY65" fmla="*/ 29110 h 302549"/>
                <a:gd name="connsiteX66" fmla="*/ 190088 w 302549"/>
                <a:gd name="connsiteY66" fmla="*/ 58221 h 302549"/>
                <a:gd name="connsiteX67" fmla="*/ 188160 w 302549"/>
                <a:gd name="connsiteY67" fmla="*/ 14928 h 302549"/>
                <a:gd name="connsiteX68" fmla="*/ 222122 w 302549"/>
                <a:gd name="connsiteY68" fmla="*/ 29110 h 302549"/>
                <a:gd name="connsiteX69" fmla="*/ 234438 w 302549"/>
                <a:gd name="connsiteY69" fmla="*/ 37197 h 302549"/>
                <a:gd name="connsiteX70" fmla="*/ 218204 w 302549"/>
                <a:gd name="connsiteY70" fmla="*/ 82106 h 302549"/>
                <a:gd name="connsiteX71" fmla="*/ 192514 w 302549"/>
                <a:gd name="connsiteY71" fmla="*/ 91374 h 302549"/>
                <a:gd name="connsiteX72" fmla="*/ 191519 w 302549"/>
                <a:gd name="connsiteY72" fmla="*/ 90690 h 302549"/>
                <a:gd name="connsiteX73" fmla="*/ 190275 w 302549"/>
                <a:gd name="connsiteY73" fmla="*/ 62948 h 302549"/>
                <a:gd name="connsiteX74" fmla="*/ 225295 w 302549"/>
                <a:gd name="connsiteY74" fmla="*/ 31039 h 302549"/>
                <a:gd name="connsiteX75" fmla="*/ 234438 w 302549"/>
                <a:gd name="connsiteY75" fmla="*/ 37197 h 302549"/>
                <a:gd name="connsiteX76" fmla="*/ 215218 w 302549"/>
                <a:gd name="connsiteY76" fmla="*/ 218141 h 302549"/>
                <a:gd name="connsiteX77" fmla="*/ 193696 w 302549"/>
                <a:gd name="connsiteY77" fmla="*/ 210366 h 302549"/>
                <a:gd name="connsiteX78" fmla="*/ 207691 w 302549"/>
                <a:gd name="connsiteY78" fmla="*/ 197304 h 302549"/>
                <a:gd name="connsiteX79" fmla="*/ 215218 w 302549"/>
                <a:gd name="connsiteY79" fmla="*/ 218141 h 302549"/>
                <a:gd name="connsiteX80" fmla="*/ 195998 w 302549"/>
                <a:gd name="connsiteY80" fmla="*/ 93987 h 302549"/>
                <a:gd name="connsiteX81" fmla="*/ 216586 w 302549"/>
                <a:gd name="connsiteY81" fmla="*/ 86523 h 302549"/>
                <a:gd name="connsiteX82" fmla="*/ 209122 w 302549"/>
                <a:gd name="connsiteY82" fmla="*/ 107298 h 302549"/>
                <a:gd name="connsiteX83" fmla="*/ 195998 w 302549"/>
                <a:gd name="connsiteY83" fmla="*/ 93987 h 302549"/>
                <a:gd name="connsiteX84" fmla="*/ 263549 w 302549"/>
                <a:gd name="connsiteY84" fmla="*/ 65685 h 302549"/>
                <a:gd name="connsiteX85" fmla="*/ 222620 w 302549"/>
                <a:gd name="connsiteY85" fmla="*/ 80489 h 302549"/>
                <a:gd name="connsiteX86" fmla="*/ 237424 w 302549"/>
                <a:gd name="connsiteY86" fmla="*/ 39436 h 302549"/>
                <a:gd name="connsiteX87" fmla="*/ 263549 w 302549"/>
                <a:gd name="connsiteY87" fmla="*/ 65685 h 302549"/>
                <a:gd name="connsiteX88" fmla="*/ 272133 w 302549"/>
                <a:gd name="connsiteY88" fmla="*/ 78250 h 302549"/>
                <a:gd name="connsiteX89" fmla="*/ 239726 w 302549"/>
                <a:gd name="connsiteY89" fmla="*/ 113643 h 302549"/>
                <a:gd name="connsiteX90" fmla="*/ 212668 w 302549"/>
                <a:gd name="connsiteY90" fmla="*/ 112336 h 302549"/>
                <a:gd name="connsiteX91" fmla="*/ 211735 w 302549"/>
                <a:gd name="connsiteY91" fmla="*/ 110781 h 302549"/>
                <a:gd name="connsiteX92" fmla="*/ 221065 w 302549"/>
                <a:gd name="connsiteY92" fmla="*/ 84905 h 302549"/>
                <a:gd name="connsiteX93" fmla="*/ 265850 w 302549"/>
                <a:gd name="connsiteY93" fmla="*/ 68671 h 302549"/>
                <a:gd name="connsiteX94" fmla="*/ 272133 w 302549"/>
                <a:gd name="connsiteY94" fmla="*/ 78250 h 302549"/>
                <a:gd name="connsiteX95" fmla="*/ 235620 w 302549"/>
                <a:gd name="connsiteY95" fmla="*/ 188347 h 302549"/>
                <a:gd name="connsiteX96" fmla="*/ 213228 w 302549"/>
                <a:gd name="connsiteY96" fmla="*/ 189342 h 302549"/>
                <a:gd name="connsiteX97" fmla="*/ 220940 w 302549"/>
                <a:gd name="connsiteY97" fmla="*/ 172237 h 302549"/>
                <a:gd name="connsiteX98" fmla="*/ 235620 w 302549"/>
                <a:gd name="connsiteY98" fmla="*/ 188347 h 302549"/>
                <a:gd name="connsiteX99" fmla="*/ 214907 w 302549"/>
                <a:gd name="connsiteY99" fmla="*/ 116068 h 302549"/>
                <a:gd name="connsiteX100" fmla="*/ 236491 w 302549"/>
                <a:gd name="connsiteY100" fmla="*/ 117064 h 302549"/>
                <a:gd name="connsiteX101" fmla="*/ 221687 w 302549"/>
                <a:gd name="connsiteY101" fmla="*/ 133298 h 302549"/>
                <a:gd name="connsiteX102" fmla="*/ 214907 w 302549"/>
                <a:gd name="connsiteY102" fmla="*/ 116068 h 302549"/>
                <a:gd name="connsiteX103" fmla="*/ 287994 w 302549"/>
                <a:gd name="connsiteY103" fmla="*/ 115882 h 302549"/>
                <a:gd name="connsiteX104" fmla="*/ 244453 w 302549"/>
                <a:gd name="connsiteY104" fmla="*/ 113829 h 302549"/>
                <a:gd name="connsiteX105" fmla="*/ 274061 w 302549"/>
                <a:gd name="connsiteY105" fmla="*/ 81422 h 302549"/>
                <a:gd name="connsiteX106" fmla="*/ 287994 w 302549"/>
                <a:gd name="connsiteY106" fmla="*/ 115882 h 302549"/>
                <a:gd name="connsiteX107" fmla="*/ 290917 w 302549"/>
                <a:gd name="connsiteY107" fmla="*/ 130250 h 302549"/>
                <a:gd name="connsiteX108" fmla="*/ 247438 w 302549"/>
                <a:gd name="connsiteY108" fmla="*/ 150653 h 302549"/>
                <a:gd name="connsiteX109" fmla="*/ 222931 w 302549"/>
                <a:gd name="connsiteY109" fmla="*/ 139207 h 302549"/>
                <a:gd name="connsiteX110" fmla="*/ 222682 w 302549"/>
                <a:gd name="connsiteY110" fmla="*/ 137652 h 302549"/>
                <a:gd name="connsiteX111" fmla="*/ 241218 w 302549"/>
                <a:gd name="connsiteY111" fmla="*/ 117375 h 302549"/>
                <a:gd name="connsiteX112" fmla="*/ 288927 w 302549"/>
                <a:gd name="connsiteY112" fmla="*/ 119614 h 302549"/>
                <a:gd name="connsiteX113" fmla="*/ 290917 w 302549"/>
                <a:gd name="connsiteY113" fmla="*/ 130250 h 302549"/>
                <a:gd name="connsiteX114" fmla="*/ 224051 w 302549"/>
                <a:gd name="connsiteY114" fmla="*/ 151275 h 302549"/>
                <a:gd name="connsiteX115" fmla="*/ 223615 w 302549"/>
                <a:gd name="connsiteY115" fmla="*/ 143437 h 302549"/>
                <a:gd name="connsiteX116" fmla="*/ 243209 w 302549"/>
                <a:gd name="connsiteY116" fmla="*/ 152581 h 302549"/>
                <a:gd name="connsiteX117" fmla="*/ 223180 w 302549"/>
                <a:gd name="connsiteY117" fmla="*/ 161973 h 302549"/>
                <a:gd name="connsiteX118" fmla="*/ 224051 w 302549"/>
                <a:gd name="connsiteY118" fmla="*/ 151275 h 302549"/>
                <a:gd name="connsiteX119" fmla="*/ 291104 w 302549"/>
                <a:gd name="connsiteY119" fmla="*/ 171055 h 302549"/>
                <a:gd name="connsiteX120" fmla="*/ 251730 w 302549"/>
                <a:gd name="connsiteY120" fmla="*/ 152643 h 302549"/>
                <a:gd name="connsiteX121" fmla="*/ 291477 w 302549"/>
                <a:gd name="connsiteY121" fmla="*/ 133982 h 302549"/>
                <a:gd name="connsiteX122" fmla="*/ 292659 w 302549"/>
                <a:gd name="connsiteY122" fmla="*/ 151337 h 302549"/>
                <a:gd name="connsiteX123" fmla="*/ 291104 w 302549"/>
                <a:gd name="connsiteY123" fmla="*/ 171055 h 302549"/>
                <a:gd name="connsiteX124" fmla="*/ 288181 w 302549"/>
                <a:gd name="connsiteY124" fmla="*/ 185983 h 302549"/>
                <a:gd name="connsiteX125" fmla="*/ 240347 w 302549"/>
                <a:gd name="connsiteY125" fmla="*/ 188098 h 302549"/>
                <a:gd name="connsiteX126" fmla="*/ 221998 w 302549"/>
                <a:gd name="connsiteY126" fmla="*/ 167945 h 302549"/>
                <a:gd name="connsiteX127" fmla="*/ 222433 w 302549"/>
                <a:gd name="connsiteY127" fmla="*/ 166327 h 302549"/>
                <a:gd name="connsiteX128" fmla="*/ 247438 w 302549"/>
                <a:gd name="connsiteY128" fmla="*/ 154571 h 302549"/>
                <a:gd name="connsiteX129" fmla="*/ 290544 w 302549"/>
                <a:gd name="connsiteY129" fmla="*/ 174725 h 302549"/>
                <a:gd name="connsiteX130" fmla="*/ 288181 w 302549"/>
                <a:gd name="connsiteY130" fmla="*/ 185983 h 302549"/>
                <a:gd name="connsiteX131" fmla="*/ 272630 w 302549"/>
                <a:gd name="connsiteY131" fmla="*/ 223553 h 302549"/>
                <a:gd name="connsiteX132" fmla="*/ 243582 w 302549"/>
                <a:gd name="connsiteY132" fmla="*/ 191581 h 302549"/>
                <a:gd name="connsiteX133" fmla="*/ 287248 w 302549"/>
                <a:gd name="connsiteY133" fmla="*/ 189653 h 302549"/>
                <a:gd name="connsiteX134" fmla="*/ 272630 w 302549"/>
                <a:gd name="connsiteY134" fmla="*/ 223553 h 302549"/>
                <a:gd name="connsiteX135" fmla="*/ 264357 w 302549"/>
                <a:gd name="connsiteY135" fmla="*/ 235869 h 302549"/>
                <a:gd name="connsiteX136" fmla="*/ 219634 w 302549"/>
                <a:gd name="connsiteY136" fmla="*/ 219759 h 302549"/>
                <a:gd name="connsiteX137" fmla="*/ 210242 w 302549"/>
                <a:gd name="connsiteY137" fmla="*/ 193821 h 302549"/>
                <a:gd name="connsiteX138" fmla="*/ 210802 w 302549"/>
                <a:gd name="connsiteY138" fmla="*/ 193136 h 302549"/>
                <a:gd name="connsiteX139" fmla="*/ 238855 w 302549"/>
                <a:gd name="connsiteY139" fmla="*/ 191892 h 302549"/>
                <a:gd name="connsiteX140" fmla="*/ 270702 w 302549"/>
                <a:gd name="connsiteY140" fmla="*/ 226850 h 302549"/>
                <a:gd name="connsiteX141" fmla="*/ 264357 w 302549"/>
                <a:gd name="connsiteY141" fmla="*/ 235869 h 302549"/>
                <a:gd name="connsiteX142" fmla="*/ 235807 w 302549"/>
                <a:gd name="connsiteY142" fmla="*/ 264357 h 302549"/>
                <a:gd name="connsiteX143" fmla="*/ 221252 w 302549"/>
                <a:gd name="connsiteY143" fmla="*/ 224113 h 302549"/>
                <a:gd name="connsiteX144" fmla="*/ 262056 w 302549"/>
                <a:gd name="connsiteY144" fmla="*/ 238855 h 302549"/>
                <a:gd name="connsiteX145" fmla="*/ 235807 w 302549"/>
                <a:gd name="connsiteY145" fmla="*/ 264357 h 302549"/>
                <a:gd name="connsiteX146" fmla="*/ 222869 w 302549"/>
                <a:gd name="connsiteY146" fmla="*/ 273003 h 302549"/>
                <a:gd name="connsiteX147" fmla="*/ 188098 w 302549"/>
                <a:gd name="connsiteY147" fmla="*/ 241218 h 302549"/>
                <a:gd name="connsiteX148" fmla="*/ 189404 w 302549"/>
                <a:gd name="connsiteY148" fmla="*/ 213165 h 302549"/>
                <a:gd name="connsiteX149" fmla="*/ 189902 w 302549"/>
                <a:gd name="connsiteY149" fmla="*/ 212854 h 302549"/>
                <a:gd name="connsiteX150" fmla="*/ 216773 w 302549"/>
                <a:gd name="connsiteY150" fmla="*/ 222558 h 302549"/>
                <a:gd name="connsiteX151" fmla="*/ 232759 w 302549"/>
                <a:gd name="connsiteY151" fmla="*/ 266659 h 302549"/>
                <a:gd name="connsiteX152" fmla="*/ 222869 w 302549"/>
                <a:gd name="connsiteY152" fmla="*/ 273003 h 302549"/>
                <a:gd name="connsiteX153" fmla="*/ 185921 w 302549"/>
                <a:gd name="connsiteY153" fmla="*/ 288181 h 302549"/>
                <a:gd name="connsiteX154" fmla="*/ 187911 w 302549"/>
                <a:gd name="connsiteY154" fmla="*/ 245946 h 302549"/>
                <a:gd name="connsiteX155" fmla="*/ 219634 w 302549"/>
                <a:gd name="connsiteY155" fmla="*/ 274994 h 302549"/>
                <a:gd name="connsiteX156" fmla="*/ 185921 w 302549"/>
                <a:gd name="connsiteY156" fmla="*/ 288181 h 302549"/>
                <a:gd name="connsiteX157" fmla="*/ 184615 w 302549"/>
                <a:gd name="connsiteY157" fmla="*/ 238046 h 302549"/>
                <a:gd name="connsiteX158" fmla="*/ 167323 w 302549"/>
                <a:gd name="connsiteY158" fmla="*/ 222247 h 302549"/>
                <a:gd name="connsiteX159" fmla="*/ 185672 w 302549"/>
                <a:gd name="connsiteY159" fmla="*/ 215405 h 302549"/>
                <a:gd name="connsiteX160" fmla="*/ 184615 w 302549"/>
                <a:gd name="connsiteY160" fmla="*/ 238046 h 302549"/>
                <a:gd name="connsiteX161" fmla="*/ 170930 w 302549"/>
                <a:gd name="connsiteY161" fmla="*/ 291104 h 302549"/>
                <a:gd name="connsiteX162" fmla="*/ 151150 w 302549"/>
                <a:gd name="connsiteY162" fmla="*/ 248931 h 302549"/>
                <a:gd name="connsiteX163" fmla="*/ 163155 w 302549"/>
                <a:gd name="connsiteY163" fmla="*/ 223242 h 302549"/>
                <a:gd name="connsiteX164" fmla="*/ 184428 w 302549"/>
                <a:gd name="connsiteY164" fmla="*/ 242711 h 302549"/>
                <a:gd name="connsiteX165" fmla="*/ 182251 w 302549"/>
                <a:gd name="connsiteY165" fmla="*/ 289114 h 302549"/>
                <a:gd name="connsiteX166" fmla="*/ 170930 w 302549"/>
                <a:gd name="connsiteY166" fmla="*/ 291104 h 302549"/>
                <a:gd name="connsiteX167" fmla="*/ 131432 w 302549"/>
                <a:gd name="connsiteY167" fmla="*/ 291104 h 302549"/>
                <a:gd name="connsiteX168" fmla="*/ 149160 w 302549"/>
                <a:gd name="connsiteY168" fmla="*/ 253223 h 302549"/>
                <a:gd name="connsiteX169" fmla="*/ 167198 w 302549"/>
                <a:gd name="connsiteY169" fmla="*/ 291664 h 302549"/>
                <a:gd name="connsiteX170" fmla="*/ 151275 w 302549"/>
                <a:gd name="connsiteY170" fmla="*/ 292659 h 302549"/>
                <a:gd name="connsiteX171" fmla="*/ 131432 w 302549"/>
                <a:gd name="connsiteY171" fmla="*/ 291104 h 302549"/>
                <a:gd name="connsiteX172" fmla="*/ 113642 w 302549"/>
                <a:gd name="connsiteY172" fmla="*/ 241840 h 302549"/>
                <a:gd name="connsiteX173" fmla="*/ 134791 w 302549"/>
                <a:gd name="connsiteY173" fmla="*/ 222620 h 302549"/>
                <a:gd name="connsiteX174" fmla="*/ 147169 w 302549"/>
                <a:gd name="connsiteY174" fmla="*/ 248931 h 302549"/>
                <a:gd name="connsiteX175" fmla="*/ 127700 w 302549"/>
                <a:gd name="connsiteY175" fmla="*/ 290544 h 302549"/>
                <a:gd name="connsiteX176" fmla="*/ 115695 w 302549"/>
                <a:gd name="connsiteY176" fmla="*/ 287994 h 302549"/>
                <a:gd name="connsiteX177" fmla="*/ 113642 w 302549"/>
                <a:gd name="connsiteY177" fmla="*/ 241840 h 302549"/>
                <a:gd name="connsiteX178" fmla="*/ 112336 w 302549"/>
                <a:gd name="connsiteY178" fmla="*/ 212730 h 302549"/>
                <a:gd name="connsiteX179" fmla="*/ 130997 w 302549"/>
                <a:gd name="connsiteY179" fmla="*/ 221189 h 302549"/>
                <a:gd name="connsiteX180" fmla="*/ 113394 w 302549"/>
                <a:gd name="connsiteY180" fmla="*/ 237175 h 302549"/>
                <a:gd name="connsiteX181" fmla="*/ 112336 w 302549"/>
                <a:gd name="connsiteY181" fmla="*/ 212730 h 302549"/>
                <a:gd name="connsiteX182" fmla="*/ 79494 w 302549"/>
                <a:gd name="connsiteY182" fmla="*/ 272941 h 302549"/>
                <a:gd name="connsiteX183" fmla="*/ 110159 w 302549"/>
                <a:gd name="connsiteY183" fmla="*/ 245075 h 302549"/>
                <a:gd name="connsiteX184" fmla="*/ 112025 w 302549"/>
                <a:gd name="connsiteY184" fmla="*/ 287061 h 302549"/>
                <a:gd name="connsiteX185" fmla="*/ 79494 w 302549"/>
                <a:gd name="connsiteY185" fmla="*/ 272941 h 302549"/>
                <a:gd name="connsiteX186" fmla="*/ 66494 w 302549"/>
                <a:gd name="connsiteY186" fmla="*/ 264233 h 302549"/>
                <a:gd name="connsiteX187" fmla="*/ 82044 w 302549"/>
                <a:gd name="connsiteY187" fmla="*/ 221189 h 302549"/>
                <a:gd name="connsiteX188" fmla="*/ 108666 w 302549"/>
                <a:gd name="connsiteY188" fmla="*/ 211548 h 302549"/>
                <a:gd name="connsiteX189" fmla="*/ 109910 w 302549"/>
                <a:gd name="connsiteY189" fmla="*/ 240347 h 302549"/>
                <a:gd name="connsiteX190" fmla="*/ 76259 w 302549"/>
                <a:gd name="connsiteY190" fmla="*/ 270951 h 302549"/>
                <a:gd name="connsiteX191" fmla="*/ 66494 w 302549"/>
                <a:gd name="connsiteY191" fmla="*/ 264233 h 302549"/>
                <a:gd name="connsiteX192" fmla="*/ 38876 w 302549"/>
                <a:gd name="connsiteY192" fmla="*/ 236802 h 302549"/>
                <a:gd name="connsiteX193" fmla="*/ 77566 w 302549"/>
                <a:gd name="connsiteY193" fmla="*/ 222744 h 302549"/>
                <a:gd name="connsiteX194" fmla="*/ 63446 w 302549"/>
                <a:gd name="connsiteY194" fmla="*/ 261931 h 302549"/>
                <a:gd name="connsiteX195" fmla="*/ 38876 w 302549"/>
                <a:gd name="connsiteY195" fmla="*/ 236802 h 302549"/>
                <a:gd name="connsiteX196" fmla="*/ 29732 w 302549"/>
                <a:gd name="connsiteY196" fmla="*/ 223242 h 302549"/>
                <a:gd name="connsiteX197" fmla="*/ 60522 w 302549"/>
                <a:gd name="connsiteY197" fmla="*/ 189591 h 302549"/>
                <a:gd name="connsiteX198" fmla="*/ 89073 w 302549"/>
                <a:gd name="connsiteY198" fmla="*/ 190959 h 302549"/>
                <a:gd name="connsiteX199" fmla="*/ 79183 w 302549"/>
                <a:gd name="connsiteY199" fmla="*/ 218328 h 302549"/>
                <a:gd name="connsiteX200" fmla="*/ 36575 w 302549"/>
                <a:gd name="connsiteY200" fmla="*/ 233754 h 302549"/>
                <a:gd name="connsiteX201" fmla="*/ 29732 w 302549"/>
                <a:gd name="connsiteY201" fmla="*/ 223242 h 302549"/>
                <a:gd name="connsiteX202" fmla="*/ 78499 w 302549"/>
                <a:gd name="connsiteY202" fmla="*/ 151275 h 302549"/>
                <a:gd name="connsiteX203" fmla="*/ 79245 w 302549"/>
                <a:gd name="connsiteY203" fmla="*/ 160978 h 302549"/>
                <a:gd name="connsiteX204" fmla="*/ 57101 w 302549"/>
                <a:gd name="connsiteY204" fmla="*/ 150590 h 302549"/>
                <a:gd name="connsiteX205" fmla="*/ 79432 w 302549"/>
                <a:gd name="connsiteY205" fmla="*/ 140078 h 302549"/>
                <a:gd name="connsiteX206" fmla="*/ 78499 w 302549"/>
                <a:gd name="connsiteY206" fmla="*/ 151275 h 302549"/>
                <a:gd name="connsiteX207" fmla="*/ 80489 w 302549"/>
                <a:gd name="connsiteY207" fmla="*/ 167820 h 302549"/>
                <a:gd name="connsiteX208" fmla="*/ 88140 w 302549"/>
                <a:gd name="connsiteY208" fmla="*/ 187289 h 302549"/>
                <a:gd name="connsiteX209" fmla="*/ 63757 w 302549"/>
                <a:gd name="connsiteY209" fmla="*/ 186108 h 302549"/>
                <a:gd name="connsiteX210" fmla="*/ 80489 w 302549"/>
                <a:gd name="connsiteY210" fmla="*/ 167820 h 302549"/>
                <a:gd name="connsiteX211" fmla="*/ 64628 w 302549"/>
                <a:gd name="connsiteY211" fmla="*/ 114949 h 302549"/>
                <a:gd name="connsiteX212" fmla="*/ 88948 w 302549"/>
                <a:gd name="connsiteY212" fmla="*/ 113891 h 302549"/>
                <a:gd name="connsiteX213" fmla="*/ 80924 w 302549"/>
                <a:gd name="connsiteY213" fmla="*/ 132925 h 302549"/>
                <a:gd name="connsiteX214" fmla="*/ 64628 w 302549"/>
                <a:gd name="connsiteY214" fmla="*/ 114949 h 302549"/>
                <a:gd name="connsiteX215" fmla="*/ 14742 w 302549"/>
                <a:gd name="connsiteY215" fmla="*/ 187476 h 302549"/>
                <a:gd name="connsiteX216" fmla="*/ 55795 w 302549"/>
                <a:gd name="connsiteY216" fmla="*/ 189404 h 302549"/>
                <a:gd name="connsiteX217" fmla="*/ 27742 w 302549"/>
                <a:gd name="connsiteY217" fmla="*/ 220007 h 302549"/>
                <a:gd name="connsiteX218" fmla="*/ 14742 w 302549"/>
                <a:gd name="connsiteY218" fmla="*/ 187476 h 302549"/>
                <a:gd name="connsiteX219" fmla="*/ 11569 w 302549"/>
                <a:gd name="connsiteY219" fmla="*/ 171988 h 302549"/>
                <a:gd name="connsiteX220" fmla="*/ 52809 w 302549"/>
                <a:gd name="connsiteY220" fmla="*/ 152643 h 302549"/>
                <a:gd name="connsiteX221" fmla="*/ 78499 w 302549"/>
                <a:gd name="connsiteY221" fmla="*/ 164648 h 302549"/>
                <a:gd name="connsiteX222" fmla="*/ 59029 w 302549"/>
                <a:gd name="connsiteY222" fmla="*/ 185921 h 302549"/>
                <a:gd name="connsiteX223" fmla="*/ 13809 w 302549"/>
                <a:gd name="connsiteY223" fmla="*/ 183806 h 302549"/>
                <a:gd name="connsiteX224" fmla="*/ 11569 w 302549"/>
                <a:gd name="connsiteY224" fmla="*/ 171988 h 302549"/>
                <a:gd name="connsiteX225" fmla="*/ 11196 w 302549"/>
                <a:gd name="connsiteY225" fmla="*/ 133174 h 302549"/>
                <a:gd name="connsiteX226" fmla="*/ 48517 w 302549"/>
                <a:gd name="connsiteY226" fmla="*/ 150653 h 302549"/>
                <a:gd name="connsiteX227" fmla="*/ 11010 w 302549"/>
                <a:gd name="connsiteY227" fmla="*/ 168256 h 302549"/>
                <a:gd name="connsiteX228" fmla="*/ 9890 w 302549"/>
                <a:gd name="connsiteY228" fmla="*/ 151275 h 302549"/>
                <a:gd name="connsiteX229" fmla="*/ 11196 w 302549"/>
                <a:gd name="connsiteY229" fmla="*/ 133174 h 302549"/>
                <a:gd name="connsiteX230" fmla="*/ 14244 w 302549"/>
                <a:gd name="connsiteY230" fmla="*/ 117188 h 302549"/>
                <a:gd name="connsiteX231" fmla="*/ 59900 w 302549"/>
                <a:gd name="connsiteY231" fmla="*/ 115135 h 302549"/>
                <a:gd name="connsiteX232" fmla="*/ 79121 w 302549"/>
                <a:gd name="connsiteY232" fmla="*/ 136284 h 302549"/>
                <a:gd name="connsiteX233" fmla="*/ 52809 w 302549"/>
                <a:gd name="connsiteY233" fmla="*/ 148600 h 302549"/>
                <a:gd name="connsiteX234" fmla="*/ 11756 w 302549"/>
                <a:gd name="connsiteY234" fmla="*/ 129380 h 302549"/>
                <a:gd name="connsiteX235" fmla="*/ 14244 w 302549"/>
                <a:gd name="connsiteY235" fmla="*/ 117188 h 302549"/>
                <a:gd name="connsiteX236" fmla="*/ 28737 w 302549"/>
                <a:gd name="connsiteY236" fmla="*/ 80924 h 302549"/>
                <a:gd name="connsiteX237" fmla="*/ 56666 w 302549"/>
                <a:gd name="connsiteY237" fmla="*/ 111652 h 302549"/>
                <a:gd name="connsiteX238" fmla="*/ 15115 w 302549"/>
                <a:gd name="connsiteY238" fmla="*/ 113518 h 302549"/>
                <a:gd name="connsiteX239" fmla="*/ 28737 w 302549"/>
                <a:gd name="connsiteY239" fmla="*/ 80924 h 302549"/>
                <a:gd name="connsiteX240" fmla="*/ 37321 w 302549"/>
                <a:gd name="connsiteY240" fmla="*/ 67862 h 302549"/>
                <a:gd name="connsiteX241" fmla="*/ 80613 w 302549"/>
                <a:gd name="connsiteY241" fmla="*/ 83475 h 302549"/>
                <a:gd name="connsiteX242" fmla="*/ 90255 w 302549"/>
                <a:gd name="connsiteY242" fmla="*/ 110097 h 302549"/>
                <a:gd name="connsiteX243" fmla="*/ 61455 w 302549"/>
                <a:gd name="connsiteY243" fmla="*/ 111341 h 302549"/>
                <a:gd name="connsiteX244" fmla="*/ 30728 w 302549"/>
                <a:gd name="connsiteY244" fmla="*/ 77628 h 302549"/>
                <a:gd name="connsiteX245" fmla="*/ 37321 w 302549"/>
                <a:gd name="connsiteY245" fmla="*/ 67862 h 302549"/>
                <a:gd name="connsiteX246" fmla="*/ 39560 w 302549"/>
                <a:gd name="connsiteY246" fmla="*/ 64876 h 302549"/>
                <a:gd name="connsiteX247" fmla="*/ 64690 w 302549"/>
                <a:gd name="connsiteY247" fmla="*/ 39685 h 302549"/>
                <a:gd name="connsiteX248" fmla="*/ 78996 w 302549"/>
                <a:gd name="connsiteY248" fmla="*/ 79058 h 302549"/>
                <a:gd name="connsiteX249" fmla="*/ 39560 w 302549"/>
                <a:gd name="connsiteY249" fmla="*/ 64876 h 30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</a:cxnLst>
              <a:rect l="l" t="t" r="r" b="b"/>
              <a:pathLst>
                <a:path w="302549" h="302549">
                  <a:moveTo>
                    <a:pt x="0" y="151275"/>
                  </a:moveTo>
                  <a:cubicBezTo>
                    <a:pt x="0" y="234687"/>
                    <a:pt x="67862" y="302549"/>
                    <a:pt x="151275" y="302549"/>
                  </a:cubicBezTo>
                  <a:cubicBezTo>
                    <a:pt x="234687" y="302549"/>
                    <a:pt x="302549" y="234687"/>
                    <a:pt x="302549" y="151275"/>
                  </a:cubicBezTo>
                  <a:cubicBezTo>
                    <a:pt x="302549" y="67862"/>
                    <a:pt x="234687" y="0"/>
                    <a:pt x="151275" y="0"/>
                  </a:cubicBezTo>
                  <a:cubicBezTo>
                    <a:pt x="67862" y="0"/>
                    <a:pt x="0" y="67862"/>
                    <a:pt x="0" y="151275"/>
                  </a:cubicBezTo>
                  <a:close/>
                  <a:moveTo>
                    <a:pt x="77814" y="30665"/>
                  </a:moveTo>
                  <a:lnTo>
                    <a:pt x="112087" y="62015"/>
                  </a:lnTo>
                  <a:lnTo>
                    <a:pt x="110719" y="90566"/>
                  </a:lnTo>
                  <a:lnTo>
                    <a:pt x="83350" y="80676"/>
                  </a:lnTo>
                  <a:lnTo>
                    <a:pt x="67676" y="37383"/>
                  </a:lnTo>
                  <a:cubicBezTo>
                    <a:pt x="70972" y="35020"/>
                    <a:pt x="74393" y="32780"/>
                    <a:pt x="77814" y="30665"/>
                  </a:cubicBezTo>
                  <a:close/>
                  <a:moveTo>
                    <a:pt x="85030" y="85154"/>
                  </a:moveTo>
                  <a:lnTo>
                    <a:pt x="107485" y="93303"/>
                  </a:lnTo>
                  <a:cubicBezTo>
                    <a:pt x="102073" y="97408"/>
                    <a:pt x="97221" y="102197"/>
                    <a:pt x="93116" y="107671"/>
                  </a:cubicBezTo>
                  <a:lnTo>
                    <a:pt x="85030" y="85154"/>
                  </a:lnTo>
                  <a:close/>
                  <a:moveTo>
                    <a:pt x="106365" y="208500"/>
                  </a:moveTo>
                  <a:lnTo>
                    <a:pt x="83599" y="216711"/>
                  </a:lnTo>
                  <a:lnTo>
                    <a:pt x="91996" y="193447"/>
                  </a:lnTo>
                  <a:cubicBezTo>
                    <a:pt x="96102" y="199108"/>
                    <a:pt x="100891" y="204208"/>
                    <a:pt x="106365" y="208500"/>
                  </a:cubicBezTo>
                  <a:close/>
                  <a:moveTo>
                    <a:pt x="110719" y="151275"/>
                  </a:moveTo>
                  <a:cubicBezTo>
                    <a:pt x="110719" y="128882"/>
                    <a:pt x="128882" y="110719"/>
                    <a:pt x="151275" y="110719"/>
                  </a:cubicBezTo>
                  <a:cubicBezTo>
                    <a:pt x="173667" y="110719"/>
                    <a:pt x="191830" y="128882"/>
                    <a:pt x="191830" y="151275"/>
                  </a:cubicBezTo>
                  <a:cubicBezTo>
                    <a:pt x="191830" y="173667"/>
                    <a:pt x="173667" y="191830"/>
                    <a:pt x="151275" y="191830"/>
                  </a:cubicBezTo>
                  <a:cubicBezTo>
                    <a:pt x="128882" y="191830"/>
                    <a:pt x="110719" y="173667"/>
                    <a:pt x="110719" y="151275"/>
                  </a:cubicBezTo>
                  <a:close/>
                  <a:moveTo>
                    <a:pt x="151275" y="224051"/>
                  </a:moveTo>
                  <a:cubicBezTo>
                    <a:pt x="153887" y="224051"/>
                    <a:pt x="156437" y="223926"/>
                    <a:pt x="158988" y="223615"/>
                  </a:cubicBezTo>
                  <a:lnTo>
                    <a:pt x="149160" y="244639"/>
                  </a:lnTo>
                  <a:lnTo>
                    <a:pt x="138959" y="222931"/>
                  </a:lnTo>
                  <a:cubicBezTo>
                    <a:pt x="142939" y="223615"/>
                    <a:pt x="147045" y="224051"/>
                    <a:pt x="151275" y="224051"/>
                  </a:cubicBezTo>
                  <a:close/>
                  <a:moveTo>
                    <a:pt x="151275" y="78499"/>
                  </a:moveTo>
                  <a:cubicBezTo>
                    <a:pt x="147916" y="78499"/>
                    <a:pt x="144681" y="78810"/>
                    <a:pt x="141447" y="79245"/>
                  </a:cubicBezTo>
                  <a:lnTo>
                    <a:pt x="151150" y="58532"/>
                  </a:lnTo>
                  <a:lnTo>
                    <a:pt x="160854" y="79183"/>
                  </a:lnTo>
                  <a:cubicBezTo>
                    <a:pt x="157681" y="78810"/>
                    <a:pt x="154509" y="78499"/>
                    <a:pt x="151275" y="78499"/>
                  </a:cubicBezTo>
                  <a:close/>
                  <a:moveTo>
                    <a:pt x="114327" y="14991"/>
                  </a:moveTo>
                  <a:lnTo>
                    <a:pt x="112336" y="57350"/>
                  </a:lnTo>
                  <a:lnTo>
                    <a:pt x="81049" y="28737"/>
                  </a:lnTo>
                  <a:cubicBezTo>
                    <a:pt x="91436" y="22766"/>
                    <a:pt x="102571" y="18163"/>
                    <a:pt x="114327" y="14991"/>
                  </a:cubicBezTo>
                  <a:close/>
                  <a:moveTo>
                    <a:pt x="115571" y="65250"/>
                  </a:moveTo>
                  <a:lnTo>
                    <a:pt x="132801" y="80987"/>
                  </a:lnTo>
                  <a:cubicBezTo>
                    <a:pt x="126269" y="82666"/>
                    <a:pt x="120174" y="85279"/>
                    <a:pt x="114513" y="88575"/>
                  </a:cubicBezTo>
                  <a:lnTo>
                    <a:pt x="115571" y="65250"/>
                  </a:lnTo>
                  <a:close/>
                  <a:moveTo>
                    <a:pt x="129193" y="11818"/>
                  </a:moveTo>
                  <a:lnTo>
                    <a:pt x="149160" y="54302"/>
                  </a:lnTo>
                  <a:lnTo>
                    <a:pt x="137155" y="79929"/>
                  </a:lnTo>
                  <a:cubicBezTo>
                    <a:pt x="137155" y="79929"/>
                    <a:pt x="137155" y="79929"/>
                    <a:pt x="137093" y="79929"/>
                  </a:cubicBezTo>
                  <a:lnTo>
                    <a:pt x="115882" y="60522"/>
                  </a:lnTo>
                  <a:lnTo>
                    <a:pt x="118059" y="14058"/>
                  </a:lnTo>
                  <a:cubicBezTo>
                    <a:pt x="121667" y="13125"/>
                    <a:pt x="125399" y="12440"/>
                    <a:pt x="129193" y="11818"/>
                  </a:cubicBezTo>
                  <a:close/>
                  <a:moveTo>
                    <a:pt x="169251" y="11196"/>
                  </a:moveTo>
                  <a:lnTo>
                    <a:pt x="151088" y="50010"/>
                  </a:lnTo>
                  <a:lnTo>
                    <a:pt x="132863" y="11258"/>
                  </a:lnTo>
                  <a:cubicBezTo>
                    <a:pt x="138896" y="10512"/>
                    <a:pt x="144992" y="9952"/>
                    <a:pt x="151212" y="9952"/>
                  </a:cubicBezTo>
                  <a:cubicBezTo>
                    <a:pt x="157370" y="9952"/>
                    <a:pt x="163342" y="10450"/>
                    <a:pt x="169251" y="11196"/>
                  </a:cubicBezTo>
                  <a:close/>
                  <a:moveTo>
                    <a:pt x="186605" y="61393"/>
                  </a:moveTo>
                  <a:lnTo>
                    <a:pt x="166141" y="80054"/>
                  </a:lnTo>
                  <a:cubicBezTo>
                    <a:pt x="165830" y="79991"/>
                    <a:pt x="165457" y="79929"/>
                    <a:pt x="165146" y="79867"/>
                  </a:cubicBezTo>
                  <a:lnTo>
                    <a:pt x="153141" y="54302"/>
                  </a:lnTo>
                  <a:lnTo>
                    <a:pt x="173045" y="11756"/>
                  </a:lnTo>
                  <a:cubicBezTo>
                    <a:pt x="176964" y="12378"/>
                    <a:pt x="180758" y="13125"/>
                    <a:pt x="184552" y="13995"/>
                  </a:cubicBezTo>
                  <a:lnTo>
                    <a:pt x="186605" y="61393"/>
                  </a:lnTo>
                  <a:close/>
                  <a:moveTo>
                    <a:pt x="187787" y="88451"/>
                  </a:moveTo>
                  <a:cubicBezTo>
                    <a:pt x="182376" y="85279"/>
                    <a:pt x="176529" y="82853"/>
                    <a:pt x="170308" y="81173"/>
                  </a:cubicBezTo>
                  <a:lnTo>
                    <a:pt x="186792" y="66120"/>
                  </a:lnTo>
                  <a:lnTo>
                    <a:pt x="187787" y="88451"/>
                  </a:lnTo>
                  <a:close/>
                  <a:moveTo>
                    <a:pt x="222122" y="29110"/>
                  </a:moveTo>
                  <a:lnTo>
                    <a:pt x="190088" y="58221"/>
                  </a:lnTo>
                  <a:lnTo>
                    <a:pt x="188160" y="14928"/>
                  </a:lnTo>
                  <a:cubicBezTo>
                    <a:pt x="200227" y="18225"/>
                    <a:pt x="211610" y="23015"/>
                    <a:pt x="222122" y="29110"/>
                  </a:cubicBezTo>
                  <a:close/>
                  <a:moveTo>
                    <a:pt x="234438" y="37197"/>
                  </a:moveTo>
                  <a:lnTo>
                    <a:pt x="218204" y="82106"/>
                  </a:lnTo>
                  <a:lnTo>
                    <a:pt x="192514" y="91374"/>
                  </a:lnTo>
                  <a:cubicBezTo>
                    <a:pt x="192203" y="91125"/>
                    <a:pt x="191830" y="90939"/>
                    <a:pt x="191519" y="90690"/>
                  </a:cubicBezTo>
                  <a:lnTo>
                    <a:pt x="190275" y="62948"/>
                  </a:lnTo>
                  <a:lnTo>
                    <a:pt x="225295" y="31039"/>
                  </a:lnTo>
                  <a:cubicBezTo>
                    <a:pt x="228467" y="32967"/>
                    <a:pt x="231515" y="35020"/>
                    <a:pt x="234438" y="37197"/>
                  </a:cubicBezTo>
                  <a:close/>
                  <a:moveTo>
                    <a:pt x="215218" y="218141"/>
                  </a:moveTo>
                  <a:lnTo>
                    <a:pt x="193696" y="210366"/>
                  </a:lnTo>
                  <a:cubicBezTo>
                    <a:pt x="198921" y="206634"/>
                    <a:pt x="203648" y="202218"/>
                    <a:pt x="207691" y="197304"/>
                  </a:cubicBezTo>
                  <a:lnTo>
                    <a:pt x="215218" y="218141"/>
                  </a:lnTo>
                  <a:close/>
                  <a:moveTo>
                    <a:pt x="195998" y="93987"/>
                  </a:moveTo>
                  <a:lnTo>
                    <a:pt x="216586" y="86523"/>
                  </a:lnTo>
                  <a:lnTo>
                    <a:pt x="209122" y="107298"/>
                  </a:lnTo>
                  <a:cubicBezTo>
                    <a:pt x="205328" y="102322"/>
                    <a:pt x="200912" y="97843"/>
                    <a:pt x="195998" y="93987"/>
                  </a:cubicBezTo>
                  <a:close/>
                  <a:moveTo>
                    <a:pt x="263549" y="65685"/>
                  </a:moveTo>
                  <a:lnTo>
                    <a:pt x="222620" y="80489"/>
                  </a:lnTo>
                  <a:lnTo>
                    <a:pt x="237424" y="39436"/>
                  </a:lnTo>
                  <a:cubicBezTo>
                    <a:pt x="247314" y="47024"/>
                    <a:pt x="256022" y="55857"/>
                    <a:pt x="263549" y="65685"/>
                  </a:cubicBezTo>
                  <a:close/>
                  <a:moveTo>
                    <a:pt x="272133" y="78250"/>
                  </a:moveTo>
                  <a:lnTo>
                    <a:pt x="239726" y="113643"/>
                  </a:lnTo>
                  <a:lnTo>
                    <a:pt x="212668" y="112336"/>
                  </a:lnTo>
                  <a:cubicBezTo>
                    <a:pt x="212357" y="111839"/>
                    <a:pt x="212046" y="111279"/>
                    <a:pt x="211735" y="110781"/>
                  </a:cubicBezTo>
                  <a:lnTo>
                    <a:pt x="221065" y="84905"/>
                  </a:lnTo>
                  <a:lnTo>
                    <a:pt x="265850" y="68671"/>
                  </a:lnTo>
                  <a:cubicBezTo>
                    <a:pt x="268027" y="71781"/>
                    <a:pt x="270142" y="74953"/>
                    <a:pt x="272133" y="78250"/>
                  </a:cubicBezTo>
                  <a:close/>
                  <a:moveTo>
                    <a:pt x="235620" y="188347"/>
                  </a:moveTo>
                  <a:lnTo>
                    <a:pt x="213228" y="189342"/>
                  </a:lnTo>
                  <a:cubicBezTo>
                    <a:pt x="216462" y="184055"/>
                    <a:pt x="219137" y="178332"/>
                    <a:pt x="220940" y="172237"/>
                  </a:cubicBezTo>
                  <a:lnTo>
                    <a:pt x="235620" y="188347"/>
                  </a:lnTo>
                  <a:close/>
                  <a:moveTo>
                    <a:pt x="214907" y="116068"/>
                  </a:moveTo>
                  <a:lnTo>
                    <a:pt x="236491" y="117064"/>
                  </a:lnTo>
                  <a:lnTo>
                    <a:pt x="221687" y="133298"/>
                  </a:lnTo>
                  <a:cubicBezTo>
                    <a:pt x="220132" y="127265"/>
                    <a:pt x="217893" y="121480"/>
                    <a:pt x="214907" y="116068"/>
                  </a:cubicBezTo>
                  <a:close/>
                  <a:moveTo>
                    <a:pt x="287994" y="115882"/>
                  </a:moveTo>
                  <a:lnTo>
                    <a:pt x="244453" y="113829"/>
                  </a:lnTo>
                  <a:lnTo>
                    <a:pt x="274061" y="81422"/>
                  </a:lnTo>
                  <a:cubicBezTo>
                    <a:pt x="280157" y="92183"/>
                    <a:pt x="284822" y="103690"/>
                    <a:pt x="287994" y="115882"/>
                  </a:cubicBezTo>
                  <a:close/>
                  <a:moveTo>
                    <a:pt x="290917" y="130250"/>
                  </a:moveTo>
                  <a:lnTo>
                    <a:pt x="247438" y="150653"/>
                  </a:lnTo>
                  <a:lnTo>
                    <a:pt x="222931" y="139207"/>
                  </a:lnTo>
                  <a:cubicBezTo>
                    <a:pt x="222869" y="138710"/>
                    <a:pt x="222807" y="138150"/>
                    <a:pt x="222682" y="137652"/>
                  </a:cubicBezTo>
                  <a:lnTo>
                    <a:pt x="241218" y="117375"/>
                  </a:lnTo>
                  <a:lnTo>
                    <a:pt x="288927" y="119614"/>
                  </a:lnTo>
                  <a:cubicBezTo>
                    <a:pt x="289736" y="123097"/>
                    <a:pt x="290358" y="126643"/>
                    <a:pt x="290917" y="130250"/>
                  </a:cubicBezTo>
                  <a:close/>
                  <a:moveTo>
                    <a:pt x="224051" y="151275"/>
                  </a:moveTo>
                  <a:cubicBezTo>
                    <a:pt x="224051" y="148662"/>
                    <a:pt x="223864" y="146050"/>
                    <a:pt x="223615" y="143437"/>
                  </a:cubicBezTo>
                  <a:lnTo>
                    <a:pt x="243209" y="152581"/>
                  </a:lnTo>
                  <a:lnTo>
                    <a:pt x="223180" y="161973"/>
                  </a:lnTo>
                  <a:cubicBezTo>
                    <a:pt x="223677" y="158490"/>
                    <a:pt x="224051" y="154945"/>
                    <a:pt x="224051" y="151275"/>
                  </a:cubicBezTo>
                  <a:close/>
                  <a:moveTo>
                    <a:pt x="291104" y="171055"/>
                  </a:moveTo>
                  <a:lnTo>
                    <a:pt x="251730" y="152643"/>
                  </a:lnTo>
                  <a:lnTo>
                    <a:pt x="291477" y="133982"/>
                  </a:lnTo>
                  <a:cubicBezTo>
                    <a:pt x="292162" y="139643"/>
                    <a:pt x="292659" y="145428"/>
                    <a:pt x="292659" y="151337"/>
                  </a:cubicBezTo>
                  <a:cubicBezTo>
                    <a:pt x="292659" y="157992"/>
                    <a:pt x="291975" y="164586"/>
                    <a:pt x="291104" y="171055"/>
                  </a:cubicBezTo>
                  <a:close/>
                  <a:moveTo>
                    <a:pt x="288181" y="185983"/>
                  </a:moveTo>
                  <a:lnTo>
                    <a:pt x="240347" y="188098"/>
                  </a:lnTo>
                  <a:lnTo>
                    <a:pt x="221998" y="167945"/>
                  </a:lnTo>
                  <a:cubicBezTo>
                    <a:pt x="222122" y="167385"/>
                    <a:pt x="222309" y="166887"/>
                    <a:pt x="222433" y="166327"/>
                  </a:cubicBezTo>
                  <a:lnTo>
                    <a:pt x="247438" y="154571"/>
                  </a:lnTo>
                  <a:lnTo>
                    <a:pt x="290544" y="174725"/>
                  </a:lnTo>
                  <a:cubicBezTo>
                    <a:pt x="289860" y="178581"/>
                    <a:pt x="289114" y="182313"/>
                    <a:pt x="288181" y="185983"/>
                  </a:cubicBezTo>
                  <a:close/>
                  <a:moveTo>
                    <a:pt x="272630" y="223553"/>
                  </a:moveTo>
                  <a:lnTo>
                    <a:pt x="243582" y="191581"/>
                  </a:lnTo>
                  <a:lnTo>
                    <a:pt x="287248" y="189653"/>
                  </a:lnTo>
                  <a:cubicBezTo>
                    <a:pt x="283827" y="201720"/>
                    <a:pt x="278850" y="213041"/>
                    <a:pt x="272630" y="223553"/>
                  </a:cubicBezTo>
                  <a:close/>
                  <a:moveTo>
                    <a:pt x="264357" y="235869"/>
                  </a:moveTo>
                  <a:lnTo>
                    <a:pt x="219634" y="219759"/>
                  </a:lnTo>
                  <a:lnTo>
                    <a:pt x="210242" y="193821"/>
                  </a:lnTo>
                  <a:cubicBezTo>
                    <a:pt x="210428" y="193572"/>
                    <a:pt x="210615" y="193385"/>
                    <a:pt x="210802" y="193136"/>
                  </a:cubicBezTo>
                  <a:lnTo>
                    <a:pt x="238855" y="191892"/>
                  </a:lnTo>
                  <a:lnTo>
                    <a:pt x="270702" y="226850"/>
                  </a:lnTo>
                  <a:cubicBezTo>
                    <a:pt x="268649" y="229898"/>
                    <a:pt x="266534" y="232945"/>
                    <a:pt x="264357" y="235869"/>
                  </a:cubicBezTo>
                  <a:close/>
                  <a:moveTo>
                    <a:pt x="235807" y="264357"/>
                  </a:moveTo>
                  <a:lnTo>
                    <a:pt x="221252" y="224113"/>
                  </a:lnTo>
                  <a:lnTo>
                    <a:pt x="262056" y="238855"/>
                  </a:lnTo>
                  <a:cubicBezTo>
                    <a:pt x="254467" y="248496"/>
                    <a:pt x="245635" y="257018"/>
                    <a:pt x="235807" y="264357"/>
                  </a:cubicBezTo>
                  <a:close/>
                  <a:moveTo>
                    <a:pt x="222869" y="273003"/>
                  </a:moveTo>
                  <a:lnTo>
                    <a:pt x="188098" y="241218"/>
                  </a:lnTo>
                  <a:lnTo>
                    <a:pt x="189404" y="213165"/>
                  </a:lnTo>
                  <a:cubicBezTo>
                    <a:pt x="189591" y="213041"/>
                    <a:pt x="189715" y="212979"/>
                    <a:pt x="189902" y="212854"/>
                  </a:cubicBezTo>
                  <a:lnTo>
                    <a:pt x="216773" y="222558"/>
                  </a:lnTo>
                  <a:lnTo>
                    <a:pt x="232759" y="266659"/>
                  </a:lnTo>
                  <a:cubicBezTo>
                    <a:pt x="229587" y="268898"/>
                    <a:pt x="226290" y="271013"/>
                    <a:pt x="222869" y="273003"/>
                  </a:cubicBezTo>
                  <a:close/>
                  <a:moveTo>
                    <a:pt x="185921" y="288181"/>
                  </a:moveTo>
                  <a:lnTo>
                    <a:pt x="187911" y="245946"/>
                  </a:lnTo>
                  <a:lnTo>
                    <a:pt x="219634" y="274994"/>
                  </a:lnTo>
                  <a:cubicBezTo>
                    <a:pt x="209122" y="280779"/>
                    <a:pt x="197801" y="285195"/>
                    <a:pt x="185921" y="288181"/>
                  </a:cubicBezTo>
                  <a:close/>
                  <a:moveTo>
                    <a:pt x="184615" y="238046"/>
                  </a:moveTo>
                  <a:lnTo>
                    <a:pt x="167323" y="222247"/>
                  </a:lnTo>
                  <a:cubicBezTo>
                    <a:pt x="173792" y="220754"/>
                    <a:pt x="180012" y="218515"/>
                    <a:pt x="185672" y="215405"/>
                  </a:cubicBezTo>
                  <a:lnTo>
                    <a:pt x="184615" y="238046"/>
                  </a:lnTo>
                  <a:close/>
                  <a:moveTo>
                    <a:pt x="170930" y="291104"/>
                  </a:moveTo>
                  <a:lnTo>
                    <a:pt x="151150" y="248931"/>
                  </a:lnTo>
                  <a:lnTo>
                    <a:pt x="163155" y="223242"/>
                  </a:lnTo>
                  <a:lnTo>
                    <a:pt x="184428" y="242711"/>
                  </a:lnTo>
                  <a:lnTo>
                    <a:pt x="182251" y="289114"/>
                  </a:lnTo>
                  <a:cubicBezTo>
                    <a:pt x="178519" y="289984"/>
                    <a:pt x="174725" y="290606"/>
                    <a:pt x="170930" y="291104"/>
                  </a:cubicBezTo>
                  <a:close/>
                  <a:moveTo>
                    <a:pt x="131432" y="291104"/>
                  </a:moveTo>
                  <a:lnTo>
                    <a:pt x="149160" y="253223"/>
                  </a:lnTo>
                  <a:lnTo>
                    <a:pt x="167198" y="291664"/>
                  </a:lnTo>
                  <a:cubicBezTo>
                    <a:pt x="161973" y="292224"/>
                    <a:pt x="156624" y="292659"/>
                    <a:pt x="151275" y="292659"/>
                  </a:cubicBezTo>
                  <a:cubicBezTo>
                    <a:pt x="144495" y="292659"/>
                    <a:pt x="137901" y="292037"/>
                    <a:pt x="131432" y="291104"/>
                  </a:cubicBezTo>
                  <a:close/>
                  <a:moveTo>
                    <a:pt x="113642" y="241840"/>
                  </a:moveTo>
                  <a:lnTo>
                    <a:pt x="134791" y="222620"/>
                  </a:lnTo>
                  <a:lnTo>
                    <a:pt x="147169" y="248931"/>
                  </a:lnTo>
                  <a:lnTo>
                    <a:pt x="127700" y="290544"/>
                  </a:lnTo>
                  <a:cubicBezTo>
                    <a:pt x="123657" y="289860"/>
                    <a:pt x="119676" y="288989"/>
                    <a:pt x="115695" y="287994"/>
                  </a:cubicBezTo>
                  <a:lnTo>
                    <a:pt x="113642" y="241840"/>
                  </a:lnTo>
                  <a:close/>
                  <a:moveTo>
                    <a:pt x="112336" y="212730"/>
                  </a:moveTo>
                  <a:cubicBezTo>
                    <a:pt x="118059" y="216338"/>
                    <a:pt x="124341" y="219261"/>
                    <a:pt x="130997" y="221189"/>
                  </a:cubicBezTo>
                  <a:lnTo>
                    <a:pt x="113394" y="237175"/>
                  </a:lnTo>
                  <a:lnTo>
                    <a:pt x="112336" y="212730"/>
                  </a:lnTo>
                  <a:close/>
                  <a:moveTo>
                    <a:pt x="79494" y="272941"/>
                  </a:moveTo>
                  <a:lnTo>
                    <a:pt x="110159" y="245075"/>
                  </a:lnTo>
                  <a:lnTo>
                    <a:pt x="112025" y="287061"/>
                  </a:lnTo>
                  <a:cubicBezTo>
                    <a:pt x="100456" y="283702"/>
                    <a:pt x="89570" y="278913"/>
                    <a:pt x="79494" y="272941"/>
                  </a:cubicBezTo>
                  <a:close/>
                  <a:moveTo>
                    <a:pt x="66494" y="264233"/>
                  </a:moveTo>
                  <a:lnTo>
                    <a:pt x="82044" y="221189"/>
                  </a:lnTo>
                  <a:lnTo>
                    <a:pt x="108666" y="211548"/>
                  </a:lnTo>
                  <a:lnTo>
                    <a:pt x="109910" y="240347"/>
                  </a:lnTo>
                  <a:lnTo>
                    <a:pt x="76259" y="270951"/>
                  </a:lnTo>
                  <a:cubicBezTo>
                    <a:pt x="72900" y="268836"/>
                    <a:pt x="69666" y="266597"/>
                    <a:pt x="66494" y="264233"/>
                  </a:cubicBezTo>
                  <a:close/>
                  <a:moveTo>
                    <a:pt x="38876" y="236802"/>
                  </a:moveTo>
                  <a:lnTo>
                    <a:pt x="77566" y="222744"/>
                  </a:lnTo>
                  <a:lnTo>
                    <a:pt x="63446" y="261931"/>
                  </a:lnTo>
                  <a:cubicBezTo>
                    <a:pt x="54240" y="254592"/>
                    <a:pt x="46029" y="246132"/>
                    <a:pt x="38876" y="236802"/>
                  </a:cubicBezTo>
                  <a:close/>
                  <a:moveTo>
                    <a:pt x="29732" y="223242"/>
                  </a:moveTo>
                  <a:lnTo>
                    <a:pt x="60522" y="189591"/>
                  </a:lnTo>
                  <a:lnTo>
                    <a:pt x="89073" y="190959"/>
                  </a:lnTo>
                  <a:lnTo>
                    <a:pt x="79183" y="218328"/>
                  </a:lnTo>
                  <a:lnTo>
                    <a:pt x="36575" y="233754"/>
                  </a:lnTo>
                  <a:cubicBezTo>
                    <a:pt x="34149" y="230333"/>
                    <a:pt x="31910" y="226850"/>
                    <a:pt x="29732" y="223242"/>
                  </a:cubicBezTo>
                  <a:close/>
                  <a:moveTo>
                    <a:pt x="78499" y="151275"/>
                  </a:moveTo>
                  <a:cubicBezTo>
                    <a:pt x="78499" y="154571"/>
                    <a:pt x="78809" y="157806"/>
                    <a:pt x="79245" y="160978"/>
                  </a:cubicBezTo>
                  <a:lnTo>
                    <a:pt x="57101" y="150590"/>
                  </a:lnTo>
                  <a:lnTo>
                    <a:pt x="79432" y="140078"/>
                  </a:lnTo>
                  <a:cubicBezTo>
                    <a:pt x="78872" y="143810"/>
                    <a:pt x="78499" y="147480"/>
                    <a:pt x="78499" y="151275"/>
                  </a:cubicBezTo>
                  <a:close/>
                  <a:moveTo>
                    <a:pt x="80489" y="167820"/>
                  </a:moveTo>
                  <a:cubicBezTo>
                    <a:pt x="82106" y="174725"/>
                    <a:pt x="84719" y="181256"/>
                    <a:pt x="88140" y="187289"/>
                  </a:cubicBezTo>
                  <a:lnTo>
                    <a:pt x="63757" y="186108"/>
                  </a:lnTo>
                  <a:lnTo>
                    <a:pt x="80489" y="167820"/>
                  </a:lnTo>
                  <a:close/>
                  <a:moveTo>
                    <a:pt x="64628" y="114949"/>
                  </a:moveTo>
                  <a:lnTo>
                    <a:pt x="88948" y="113891"/>
                  </a:lnTo>
                  <a:cubicBezTo>
                    <a:pt x="85403" y="119738"/>
                    <a:pt x="82728" y="126145"/>
                    <a:pt x="80924" y="132925"/>
                  </a:cubicBezTo>
                  <a:lnTo>
                    <a:pt x="64628" y="114949"/>
                  </a:lnTo>
                  <a:close/>
                  <a:moveTo>
                    <a:pt x="14742" y="187476"/>
                  </a:moveTo>
                  <a:lnTo>
                    <a:pt x="55795" y="189404"/>
                  </a:lnTo>
                  <a:lnTo>
                    <a:pt x="27742" y="220007"/>
                  </a:lnTo>
                  <a:cubicBezTo>
                    <a:pt x="22144" y="209869"/>
                    <a:pt x="17790" y="198921"/>
                    <a:pt x="14742" y="187476"/>
                  </a:cubicBezTo>
                  <a:close/>
                  <a:moveTo>
                    <a:pt x="11569" y="171988"/>
                  </a:moveTo>
                  <a:lnTo>
                    <a:pt x="52809" y="152643"/>
                  </a:lnTo>
                  <a:lnTo>
                    <a:pt x="78499" y="164648"/>
                  </a:lnTo>
                  <a:lnTo>
                    <a:pt x="59029" y="185921"/>
                  </a:lnTo>
                  <a:lnTo>
                    <a:pt x="13809" y="183806"/>
                  </a:lnTo>
                  <a:cubicBezTo>
                    <a:pt x="12876" y="179950"/>
                    <a:pt x="12191" y="175969"/>
                    <a:pt x="11569" y="171988"/>
                  </a:cubicBezTo>
                  <a:close/>
                  <a:moveTo>
                    <a:pt x="11196" y="133174"/>
                  </a:moveTo>
                  <a:lnTo>
                    <a:pt x="48517" y="150653"/>
                  </a:lnTo>
                  <a:lnTo>
                    <a:pt x="11010" y="168256"/>
                  </a:lnTo>
                  <a:cubicBezTo>
                    <a:pt x="10326" y="162657"/>
                    <a:pt x="9890" y="157059"/>
                    <a:pt x="9890" y="151275"/>
                  </a:cubicBezTo>
                  <a:cubicBezTo>
                    <a:pt x="9890" y="145117"/>
                    <a:pt x="10450" y="139145"/>
                    <a:pt x="11196" y="133174"/>
                  </a:cubicBezTo>
                  <a:close/>
                  <a:moveTo>
                    <a:pt x="14244" y="117188"/>
                  </a:moveTo>
                  <a:lnTo>
                    <a:pt x="59900" y="115135"/>
                  </a:lnTo>
                  <a:lnTo>
                    <a:pt x="79121" y="136284"/>
                  </a:lnTo>
                  <a:lnTo>
                    <a:pt x="52809" y="148600"/>
                  </a:lnTo>
                  <a:lnTo>
                    <a:pt x="11756" y="129380"/>
                  </a:lnTo>
                  <a:cubicBezTo>
                    <a:pt x="12378" y="125274"/>
                    <a:pt x="13187" y="121169"/>
                    <a:pt x="14244" y="117188"/>
                  </a:cubicBezTo>
                  <a:close/>
                  <a:moveTo>
                    <a:pt x="28737" y="80924"/>
                  </a:moveTo>
                  <a:lnTo>
                    <a:pt x="56666" y="111652"/>
                  </a:lnTo>
                  <a:lnTo>
                    <a:pt x="15115" y="113518"/>
                  </a:lnTo>
                  <a:cubicBezTo>
                    <a:pt x="18349" y="102011"/>
                    <a:pt x="22952" y="91063"/>
                    <a:pt x="28737" y="80924"/>
                  </a:cubicBezTo>
                  <a:close/>
                  <a:moveTo>
                    <a:pt x="37321" y="67862"/>
                  </a:moveTo>
                  <a:lnTo>
                    <a:pt x="80613" y="83475"/>
                  </a:lnTo>
                  <a:lnTo>
                    <a:pt x="90255" y="110097"/>
                  </a:lnTo>
                  <a:lnTo>
                    <a:pt x="61455" y="111341"/>
                  </a:lnTo>
                  <a:lnTo>
                    <a:pt x="30728" y="77628"/>
                  </a:lnTo>
                  <a:cubicBezTo>
                    <a:pt x="32780" y="74331"/>
                    <a:pt x="34957" y="71097"/>
                    <a:pt x="37321" y="67862"/>
                  </a:cubicBezTo>
                  <a:close/>
                  <a:moveTo>
                    <a:pt x="39560" y="64876"/>
                  </a:moveTo>
                  <a:cubicBezTo>
                    <a:pt x="46838" y="55484"/>
                    <a:pt x="55297" y="47024"/>
                    <a:pt x="64690" y="39685"/>
                  </a:cubicBezTo>
                  <a:lnTo>
                    <a:pt x="78996" y="79058"/>
                  </a:lnTo>
                  <a:lnTo>
                    <a:pt x="39560" y="64876"/>
                  </a:lnTo>
                  <a:close/>
                </a:path>
              </a:pathLst>
            </a:custGeom>
            <a:solidFill>
              <a:srgbClr val="372D2A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1A2E8915-5108-3BE5-6E8E-1F047CED1527}"/>
                </a:ext>
              </a:extLst>
            </p:cNvPr>
            <p:cNvSpPr/>
            <p:nvPr/>
          </p:nvSpPr>
          <p:spPr>
            <a:xfrm>
              <a:off x="-2556862" y="1961032"/>
              <a:ext cx="44412" cy="44412"/>
            </a:xfrm>
            <a:custGeom>
              <a:avLst/>
              <a:gdLst>
                <a:gd name="connsiteX0" fmla="*/ 44412 w 44412"/>
                <a:gd name="connsiteY0" fmla="*/ 22206 h 44412"/>
                <a:gd name="connsiteX1" fmla="*/ 22206 w 44412"/>
                <a:gd name="connsiteY1" fmla="*/ 44412 h 44412"/>
                <a:gd name="connsiteX2" fmla="*/ 0 w 44412"/>
                <a:gd name="connsiteY2" fmla="*/ 22206 h 44412"/>
                <a:gd name="connsiteX3" fmla="*/ 22206 w 44412"/>
                <a:gd name="connsiteY3" fmla="*/ 0 h 44412"/>
                <a:gd name="connsiteX4" fmla="*/ 44412 w 44412"/>
                <a:gd name="connsiteY4" fmla="*/ 22206 h 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12" h="44412">
                  <a:moveTo>
                    <a:pt x="44412" y="22206"/>
                  </a:moveTo>
                  <a:cubicBezTo>
                    <a:pt x="44412" y="34470"/>
                    <a:pt x="34470" y="44412"/>
                    <a:pt x="22206" y="44412"/>
                  </a:cubicBezTo>
                  <a:cubicBezTo>
                    <a:pt x="9942" y="44412"/>
                    <a:pt x="0" y="34470"/>
                    <a:pt x="0" y="22206"/>
                  </a:cubicBezTo>
                  <a:cubicBezTo>
                    <a:pt x="0" y="9942"/>
                    <a:pt x="9942" y="0"/>
                    <a:pt x="22206" y="0"/>
                  </a:cubicBezTo>
                  <a:cubicBezTo>
                    <a:pt x="34470" y="0"/>
                    <a:pt x="44412" y="9942"/>
                    <a:pt x="44412" y="22206"/>
                  </a:cubicBezTo>
                  <a:close/>
                </a:path>
              </a:pathLst>
            </a:custGeom>
            <a:solidFill>
              <a:srgbClr val="372D2A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8E92BAA-3E93-9E0C-93F5-3BC7D5B4AC93}"/>
                </a:ext>
              </a:extLst>
            </p:cNvPr>
            <p:cNvSpPr/>
            <p:nvPr/>
          </p:nvSpPr>
          <p:spPr>
            <a:xfrm>
              <a:off x="-471113" y="1961032"/>
              <a:ext cx="44412" cy="44412"/>
            </a:xfrm>
            <a:custGeom>
              <a:avLst/>
              <a:gdLst>
                <a:gd name="connsiteX0" fmla="*/ 44412 w 44412"/>
                <a:gd name="connsiteY0" fmla="*/ 22206 h 44412"/>
                <a:gd name="connsiteX1" fmla="*/ 22206 w 44412"/>
                <a:gd name="connsiteY1" fmla="*/ 44412 h 44412"/>
                <a:gd name="connsiteX2" fmla="*/ 0 w 44412"/>
                <a:gd name="connsiteY2" fmla="*/ 22206 h 44412"/>
                <a:gd name="connsiteX3" fmla="*/ 22206 w 44412"/>
                <a:gd name="connsiteY3" fmla="*/ 0 h 44412"/>
                <a:gd name="connsiteX4" fmla="*/ 44412 w 44412"/>
                <a:gd name="connsiteY4" fmla="*/ 22206 h 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12" h="44412">
                  <a:moveTo>
                    <a:pt x="44412" y="22206"/>
                  </a:moveTo>
                  <a:cubicBezTo>
                    <a:pt x="44412" y="34470"/>
                    <a:pt x="34470" y="44412"/>
                    <a:pt x="22206" y="44412"/>
                  </a:cubicBezTo>
                  <a:cubicBezTo>
                    <a:pt x="9942" y="44412"/>
                    <a:pt x="0" y="34470"/>
                    <a:pt x="0" y="22206"/>
                  </a:cubicBezTo>
                  <a:cubicBezTo>
                    <a:pt x="0" y="9942"/>
                    <a:pt x="9942" y="0"/>
                    <a:pt x="22206" y="0"/>
                  </a:cubicBezTo>
                  <a:cubicBezTo>
                    <a:pt x="34470" y="0"/>
                    <a:pt x="44412" y="9942"/>
                    <a:pt x="44412" y="22206"/>
                  </a:cubicBezTo>
                  <a:close/>
                </a:path>
              </a:pathLst>
            </a:custGeom>
            <a:solidFill>
              <a:srgbClr val="372D2A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3041C176-AB9C-4242-907B-52D9DD7AD990}"/>
                </a:ext>
              </a:extLst>
            </p:cNvPr>
            <p:cNvSpPr/>
            <p:nvPr/>
          </p:nvSpPr>
          <p:spPr>
            <a:xfrm>
              <a:off x="-549239" y="1639263"/>
              <a:ext cx="213787" cy="99522"/>
            </a:xfrm>
            <a:custGeom>
              <a:avLst/>
              <a:gdLst>
                <a:gd name="connsiteX0" fmla="*/ 94298 w 213787"/>
                <a:gd name="connsiteY0" fmla="*/ 73958 h 99522"/>
                <a:gd name="connsiteX1" fmla="*/ 6158 w 213787"/>
                <a:gd name="connsiteY1" fmla="*/ 88202 h 99522"/>
                <a:gd name="connsiteX2" fmla="*/ 0 w 213787"/>
                <a:gd name="connsiteY2" fmla="*/ 71967 h 99522"/>
                <a:gd name="connsiteX3" fmla="*/ 0 w 213787"/>
                <a:gd name="connsiteY3" fmla="*/ 70661 h 99522"/>
                <a:gd name="connsiteX4" fmla="*/ 435 w 213787"/>
                <a:gd name="connsiteY4" fmla="*/ 65934 h 99522"/>
                <a:gd name="connsiteX5" fmla="*/ 809 w 213787"/>
                <a:gd name="connsiteY5" fmla="*/ 64441 h 99522"/>
                <a:gd name="connsiteX6" fmla="*/ 1679 w 213787"/>
                <a:gd name="connsiteY6" fmla="*/ 61393 h 99522"/>
                <a:gd name="connsiteX7" fmla="*/ 2426 w 213787"/>
                <a:gd name="connsiteY7" fmla="*/ 59714 h 99522"/>
                <a:gd name="connsiteX8" fmla="*/ 3732 w 213787"/>
                <a:gd name="connsiteY8" fmla="*/ 57039 h 99522"/>
                <a:gd name="connsiteX9" fmla="*/ 4789 w 213787"/>
                <a:gd name="connsiteY9" fmla="*/ 55360 h 99522"/>
                <a:gd name="connsiteX10" fmla="*/ 6531 w 213787"/>
                <a:gd name="connsiteY10" fmla="*/ 52871 h 99522"/>
                <a:gd name="connsiteX11" fmla="*/ 7900 w 213787"/>
                <a:gd name="connsiteY11" fmla="*/ 51192 h 99522"/>
                <a:gd name="connsiteX12" fmla="*/ 10077 w 213787"/>
                <a:gd name="connsiteY12" fmla="*/ 48766 h 99522"/>
                <a:gd name="connsiteX13" fmla="*/ 11632 w 213787"/>
                <a:gd name="connsiteY13" fmla="*/ 47211 h 99522"/>
                <a:gd name="connsiteX14" fmla="*/ 14244 w 213787"/>
                <a:gd name="connsiteY14" fmla="*/ 44847 h 99522"/>
                <a:gd name="connsiteX15" fmla="*/ 15986 w 213787"/>
                <a:gd name="connsiteY15" fmla="*/ 43417 h 99522"/>
                <a:gd name="connsiteX16" fmla="*/ 19096 w 213787"/>
                <a:gd name="connsiteY16" fmla="*/ 41053 h 99522"/>
                <a:gd name="connsiteX17" fmla="*/ 20838 w 213787"/>
                <a:gd name="connsiteY17" fmla="*/ 39809 h 99522"/>
                <a:gd name="connsiteX18" fmla="*/ 24632 w 213787"/>
                <a:gd name="connsiteY18" fmla="*/ 37383 h 99522"/>
                <a:gd name="connsiteX19" fmla="*/ 26249 w 213787"/>
                <a:gd name="connsiteY19" fmla="*/ 36388 h 99522"/>
                <a:gd name="connsiteX20" fmla="*/ 31039 w 213787"/>
                <a:gd name="connsiteY20" fmla="*/ 33651 h 99522"/>
                <a:gd name="connsiteX21" fmla="*/ 32034 w 213787"/>
                <a:gd name="connsiteY21" fmla="*/ 33091 h 99522"/>
                <a:gd name="connsiteX22" fmla="*/ 177710 w 213787"/>
                <a:gd name="connsiteY22" fmla="*/ 0 h 99522"/>
                <a:gd name="connsiteX23" fmla="*/ 180634 w 213787"/>
                <a:gd name="connsiteY23" fmla="*/ 62 h 99522"/>
                <a:gd name="connsiteX24" fmla="*/ 213787 w 213787"/>
                <a:gd name="connsiteY24" fmla="*/ 67116 h 99522"/>
                <a:gd name="connsiteX25" fmla="*/ 213787 w 213787"/>
                <a:gd name="connsiteY25" fmla="*/ 75264 h 99522"/>
                <a:gd name="connsiteX26" fmla="*/ 211237 w 213787"/>
                <a:gd name="connsiteY26" fmla="*/ 99523 h 99522"/>
                <a:gd name="connsiteX27" fmla="*/ 94298 w 213787"/>
                <a:gd name="connsiteY27" fmla="*/ 73958 h 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3787" h="99522">
                  <a:moveTo>
                    <a:pt x="94298" y="73958"/>
                  </a:moveTo>
                  <a:cubicBezTo>
                    <a:pt x="63508" y="73958"/>
                    <a:pt x="33900" y="78996"/>
                    <a:pt x="6158" y="88202"/>
                  </a:cubicBezTo>
                  <a:cubicBezTo>
                    <a:pt x="2177" y="82915"/>
                    <a:pt x="0" y="77503"/>
                    <a:pt x="0" y="71967"/>
                  </a:cubicBezTo>
                  <a:lnTo>
                    <a:pt x="0" y="70661"/>
                  </a:lnTo>
                  <a:cubicBezTo>
                    <a:pt x="0" y="69044"/>
                    <a:pt x="187" y="67489"/>
                    <a:pt x="435" y="65934"/>
                  </a:cubicBezTo>
                  <a:cubicBezTo>
                    <a:pt x="560" y="65436"/>
                    <a:pt x="684" y="64939"/>
                    <a:pt x="809" y="64441"/>
                  </a:cubicBezTo>
                  <a:cubicBezTo>
                    <a:pt x="1058" y="63446"/>
                    <a:pt x="1306" y="62388"/>
                    <a:pt x="1679" y="61393"/>
                  </a:cubicBezTo>
                  <a:cubicBezTo>
                    <a:pt x="1866" y="60833"/>
                    <a:pt x="2177" y="60273"/>
                    <a:pt x="2426" y="59714"/>
                  </a:cubicBezTo>
                  <a:cubicBezTo>
                    <a:pt x="2861" y="58843"/>
                    <a:pt x="3234" y="57910"/>
                    <a:pt x="3732" y="57039"/>
                  </a:cubicBezTo>
                  <a:cubicBezTo>
                    <a:pt x="4043" y="56479"/>
                    <a:pt x="4416" y="55919"/>
                    <a:pt x="4789" y="55360"/>
                  </a:cubicBezTo>
                  <a:cubicBezTo>
                    <a:pt x="5349" y="54551"/>
                    <a:pt x="5909" y="53680"/>
                    <a:pt x="6531" y="52871"/>
                  </a:cubicBezTo>
                  <a:cubicBezTo>
                    <a:pt x="6967" y="52312"/>
                    <a:pt x="7402" y="51752"/>
                    <a:pt x="7900" y="51192"/>
                  </a:cubicBezTo>
                  <a:cubicBezTo>
                    <a:pt x="8584" y="50383"/>
                    <a:pt x="9330" y="49575"/>
                    <a:pt x="10077" y="48766"/>
                  </a:cubicBezTo>
                  <a:cubicBezTo>
                    <a:pt x="10574" y="48269"/>
                    <a:pt x="11134" y="47709"/>
                    <a:pt x="11632" y="47211"/>
                  </a:cubicBezTo>
                  <a:cubicBezTo>
                    <a:pt x="12440" y="46403"/>
                    <a:pt x="13311" y="45656"/>
                    <a:pt x="14244" y="44847"/>
                  </a:cubicBezTo>
                  <a:cubicBezTo>
                    <a:pt x="14804" y="44350"/>
                    <a:pt x="15364" y="43914"/>
                    <a:pt x="15986" y="43417"/>
                  </a:cubicBezTo>
                  <a:cubicBezTo>
                    <a:pt x="16981" y="42608"/>
                    <a:pt x="18038" y="41800"/>
                    <a:pt x="19096" y="41053"/>
                  </a:cubicBezTo>
                  <a:cubicBezTo>
                    <a:pt x="19656" y="40618"/>
                    <a:pt x="20278" y="40245"/>
                    <a:pt x="20838" y="39809"/>
                  </a:cubicBezTo>
                  <a:cubicBezTo>
                    <a:pt x="22019" y="39001"/>
                    <a:pt x="23326" y="38130"/>
                    <a:pt x="24632" y="37383"/>
                  </a:cubicBezTo>
                  <a:cubicBezTo>
                    <a:pt x="25192" y="37072"/>
                    <a:pt x="25689" y="36699"/>
                    <a:pt x="26249" y="36388"/>
                  </a:cubicBezTo>
                  <a:cubicBezTo>
                    <a:pt x="27804" y="35455"/>
                    <a:pt x="29421" y="34584"/>
                    <a:pt x="31039" y="33651"/>
                  </a:cubicBezTo>
                  <a:cubicBezTo>
                    <a:pt x="31412" y="33465"/>
                    <a:pt x="31723" y="33278"/>
                    <a:pt x="32034" y="33091"/>
                  </a:cubicBezTo>
                  <a:cubicBezTo>
                    <a:pt x="75015" y="10574"/>
                    <a:pt x="149035" y="0"/>
                    <a:pt x="177710" y="0"/>
                  </a:cubicBezTo>
                  <a:cubicBezTo>
                    <a:pt x="178830" y="0"/>
                    <a:pt x="179763" y="0"/>
                    <a:pt x="180634" y="62"/>
                  </a:cubicBezTo>
                  <a:cubicBezTo>
                    <a:pt x="207692" y="1306"/>
                    <a:pt x="213787" y="50135"/>
                    <a:pt x="213787" y="67116"/>
                  </a:cubicBezTo>
                  <a:lnTo>
                    <a:pt x="213787" y="75264"/>
                  </a:lnTo>
                  <a:cubicBezTo>
                    <a:pt x="213787" y="80862"/>
                    <a:pt x="213103" y="89882"/>
                    <a:pt x="211237" y="99523"/>
                  </a:cubicBezTo>
                  <a:cubicBezTo>
                    <a:pt x="175720" y="83164"/>
                    <a:pt x="136097" y="73958"/>
                    <a:pt x="94298" y="73958"/>
                  </a:cubicBezTo>
                  <a:close/>
                </a:path>
              </a:pathLst>
            </a:custGeom>
            <a:solidFill>
              <a:schemeClr val="accent3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1B630AC7-DF92-628F-1916-3C2900D0B935}"/>
                </a:ext>
              </a:extLst>
            </p:cNvPr>
            <p:cNvSpPr/>
            <p:nvPr/>
          </p:nvSpPr>
          <p:spPr>
            <a:xfrm>
              <a:off x="-2924359" y="1493715"/>
              <a:ext cx="2459341" cy="544758"/>
            </a:xfrm>
            <a:custGeom>
              <a:avLst/>
              <a:gdLst>
                <a:gd name="connsiteX0" fmla="*/ 36397 w 2459341"/>
                <a:gd name="connsiteY0" fmla="*/ 454691 h 544758"/>
                <a:gd name="connsiteX1" fmla="*/ 110417 w 2459341"/>
                <a:gd name="connsiteY1" fmla="*/ 481811 h 544758"/>
                <a:gd name="connsiteX2" fmla="*/ 387650 w 2459341"/>
                <a:gd name="connsiteY2" fmla="*/ 210736 h 544758"/>
                <a:gd name="connsiteX3" fmla="*/ 665008 w 2459341"/>
                <a:gd name="connsiteY3" fmla="*/ 488093 h 544758"/>
                <a:gd name="connsiteX4" fmla="*/ 663888 w 2459341"/>
                <a:gd name="connsiteY4" fmla="*/ 512849 h 544758"/>
                <a:gd name="connsiteX5" fmla="*/ 771871 w 2459341"/>
                <a:gd name="connsiteY5" fmla="*/ 512849 h 544758"/>
                <a:gd name="connsiteX6" fmla="*/ 790158 w 2459341"/>
                <a:gd name="connsiteY6" fmla="*/ 528027 h 544758"/>
                <a:gd name="connsiteX7" fmla="*/ 942614 w 2459341"/>
                <a:gd name="connsiteY7" fmla="*/ 544759 h 544758"/>
                <a:gd name="connsiteX8" fmla="*/ 1579000 w 2459341"/>
                <a:gd name="connsiteY8" fmla="*/ 544759 h 544758"/>
                <a:gd name="connsiteX9" fmla="*/ 1660049 w 2459341"/>
                <a:gd name="connsiteY9" fmla="*/ 524668 h 544758"/>
                <a:gd name="connsiteX10" fmla="*/ 1673796 w 2459341"/>
                <a:gd name="connsiteY10" fmla="*/ 512787 h 544758"/>
                <a:gd name="connsiteX11" fmla="*/ 1922292 w 2459341"/>
                <a:gd name="connsiteY11" fmla="*/ 512787 h 544758"/>
                <a:gd name="connsiteX12" fmla="*/ 2106595 w 2459341"/>
                <a:gd name="connsiteY12" fmla="*/ 447538 h 544758"/>
                <a:gd name="connsiteX13" fmla="*/ 2199089 w 2459341"/>
                <a:gd name="connsiteY13" fmla="*/ 447538 h 544758"/>
                <a:gd name="connsiteX14" fmla="*/ 2378230 w 2459341"/>
                <a:gd name="connsiteY14" fmla="*/ 227530 h 544758"/>
                <a:gd name="connsiteX15" fmla="*/ 2377795 w 2459341"/>
                <a:gd name="connsiteY15" fmla="*/ 222741 h 544758"/>
                <a:gd name="connsiteX16" fmla="*/ 2377795 w 2459341"/>
                <a:gd name="connsiteY16" fmla="*/ 221496 h 544758"/>
                <a:gd name="connsiteX17" fmla="*/ 2459341 w 2459341"/>
                <a:gd name="connsiteY17" fmla="*/ 162218 h 544758"/>
                <a:gd name="connsiteX18" fmla="*/ 2263966 w 2459341"/>
                <a:gd name="connsiteY18" fmla="*/ 99270 h 544758"/>
                <a:gd name="connsiteX19" fmla="*/ 2226894 w 2459341"/>
                <a:gd name="connsiteY19" fmla="*/ 97093 h 544758"/>
                <a:gd name="connsiteX20" fmla="*/ 2157228 w 2459341"/>
                <a:gd name="connsiteY20" fmla="*/ 276483 h 544758"/>
                <a:gd name="connsiteX21" fmla="*/ 2144974 w 2459341"/>
                <a:gd name="connsiteY21" fmla="*/ 306962 h 544758"/>
                <a:gd name="connsiteX22" fmla="*/ 2108151 w 2459341"/>
                <a:gd name="connsiteY22" fmla="*/ 348948 h 544758"/>
                <a:gd name="connsiteX23" fmla="*/ 1652212 w 2459341"/>
                <a:gd name="connsiteY23" fmla="*/ 348948 h 544758"/>
                <a:gd name="connsiteX24" fmla="*/ 1595110 w 2459341"/>
                <a:gd name="connsiteY24" fmla="*/ 289607 h 544758"/>
                <a:gd name="connsiteX25" fmla="*/ 1595110 w 2459341"/>
                <a:gd name="connsiteY25" fmla="*/ 54796 h 544758"/>
                <a:gd name="connsiteX26" fmla="*/ 1510205 w 2459341"/>
                <a:gd name="connsiteY26" fmla="*/ 47829 h 544758"/>
                <a:gd name="connsiteX27" fmla="*/ 1354265 w 2459341"/>
                <a:gd name="connsiteY27" fmla="*/ 16666 h 544758"/>
                <a:gd name="connsiteX28" fmla="*/ 1299341 w 2459341"/>
                <a:gd name="connsiteY28" fmla="*/ 129998 h 544758"/>
                <a:gd name="connsiteX29" fmla="*/ 1327954 w 2459341"/>
                <a:gd name="connsiteY29" fmla="*/ 27862 h 544758"/>
                <a:gd name="connsiteX30" fmla="*/ 1320987 w 2459341"/>
                <a:gd name="connsiteY30" fmla="*/ 15484 h 544758"/>
                <a:gd name="connsiteX31" fmla="*/ 1308609 w 2459341"/>
                <a:gd name="connsiteY31" fmla="*/ 22451 h 544758"/>
                <a:gd name="connsiteX32" fmla="*/ 1258039 w 2459341"/>
                <a:gd name="connsiteY32" fmla="*/ 203147 h 544758"/>
                <a:gd name="connsiteX33" fmla="*/ 1236020 w 2459341"/>
                <a:gd name="connsiteY33" fmla="*/ 238167 h 544758"/>
                <a:gd name="connsiteX34" fmla="*/ 1235211 w 2459341"/>
                <a:gd name="connsiteY34" fmla="*/ 245009 h 544758"/>
                <a:gd name="connsiteX35" fmla="*/ 1188498 w 2459341"/>
                <a:gd name="connsiteY35" fmla="*/ 332091 h 544758"/>
                <a:gd name="connsiteX36" fmla="*/ 1082506 w 2459341"/>
                <a:gd name="connsiteY36" fmla="*/ 345838 h 544758"/>
                <a:gd name="connsiteX37" fmla="*/ 1053085 w 2459341"/>
                <a:gd name="connsiteY37" fmla="*/ 345589 h 544758"/>
                <a:gd name="connsiteX38" fmla="*/ 1017692 w 2459341"/>
                <a:gd name="connsiteY38" fmla="*/ 345340 h 544758"/>
                <a:gd name="connsiteX39" fmla="*/ 930734 w 2459341"/>
                <a:gd name="connsiteY39" fmla="*/ 345340 h 544758"/>
                <a:gd name="connsiteX40" fmla="*/ 846015 w 2459341"/>
                <a:gd name="connsiteY40" fmla="*/ 246066 h 544758"/>
                <a:gd name="connsiteX41" fmla="*/ 808632 w 2459341"/>
                <a:gd name="connsiteY41" fmla="*/ 43786 h 544758"/>
                <a:gd name="connsiteX42" fmla="*/ 43550 w 2459341"/>
                <a:gd name="connsiteY42" fmla="*/ 201530 h 544758"/>
                <a:gd name="connsiteX43" fmla="*/ 36397 w 2459341"/>
                <a:gd name="connsiteY43" fmla="*/ 454691 h 544758"/>
                <a:gd name="connsiteX44" fmla="*/ 709544 w 2459341"/>
                <a:gd name="connsiteY44" fmla="*/ 419485 h 544758"/>
                <a:gd name="connsiteX45" fmla="*/ 721052 w 2459341"/>
                <a:gd name="connsiteY45" fmla="*/ 407977 h 544758"/>
                <a:gd name="connsiteX46" fmla="*/ 2009809 w 2459341"/>
                <a:gd name="connsiteY46" fmla="*/ 407977 h 544758"/>
                <a:gd name="connsiteX47" fmla="*/ 2021317 w 2459341"/>
                <a:gd name="connsiteY47" fmla="*/ 419485 h 544758"/>
                <a:gd name="connsiteX48" fmla="*/ 2021317 w 2459341"/>
                <a:gd name="connsiteY48" fmla="*/ 423528 h 544758"/>
                <a:gd name="connsiteX49" fmla="*/ 2009809 w 2459341"/>
                <a:gd name="connsiteY49" fmla="*/ 435035 h 544758"/>
                <a:gd name="connsiteX50" fmla="*/ 721052 w 2459341"/>
                <a:gd name="connsiteY50" fmla="*/ 435035 h 544758"/>
                <a:gd name="connsiteX51" fmla="*/ 709544 w 2459341"/>
                <a:gd name="connsiteY51" fmla="*/ 423528 h 544758"/>
                <a:gd name="connsiteX52" fmla="*/ 709544 w 2459341"/>
                <a:gd name="connsiteY52" fmla="*/ 419485 h 54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459341" h="544758">
                  <a:moveTo>
                    <a:pt x="36397" y="454691"/>
                  </a:moveTo>
                  <a:cubicBezTo>
                    <a:pt x="46039" y="465016"/>
                    <a:pt x="71728" y="474036"/>
                    <a:pt x="110417" y="481811"/>
                  </a:cubicBezTo>
                  <a:cubicBezTo>
                    <a:pt x="113776" y="331531"/>
                    <a:pt x="236562" y="210736"/>
                    <a:pt x="387650" y="210736"/>
                  </a:cubicBezTo>
                  <a:cubicBezTo>
                    <a:pt x="540853" y="210736"/>
                    <a:pt x="665008" y="334952"/>
                    <a:pt x="665008" y="488093"/>
                  </a:cubicBezTo>
                  <a:cubicBezTo>
                    <a:pt x="665008" y="496428"/>
                    <a:pt x="664573" y="504701"/>
                    <a:pt x="663888" y="512849"/>
                  </a:cubicBezTo>
                  <a:cubicBezTo>
                    <a:pt x="693248" y="512849"/>
                    <a:pt x="729822" y="512849"/>
                    <a:pt x="771871" y="512849"/>
                  </a:cubicBezTo>
                  <a:cubicBezTo>
                    <a:pt x="777966" y="518323"/>
                    <a:pt x="785306" y="524668"/>
                    <a:pt x="790158" y="528027"/>
                  </a:cubicBezTo>
                  <a:cubicBezTo>
                    <a:pt x="799861" y="534744"/>
                    <a:pt x="804713" y="544759"/>
                    <a:pt x="942614" y="544759"/>
                  </a:cubicBezTo>
                  <a:cubicBezTo>
                    <a:pt x="1080516" y="544759"/>
                    <a:pt x="1540311" y="544759"/>
                    <a:pt x="1579000" y="544759"/>
                  </a:cubicBezTo>
                  <a:cubicBezTo>
                    <a:pt x="1617690" y="544759"/>
                    <a:pt x="1646116" y="535802"/>
                    <a:pt x="1660049" y="524668"/>
                  </a:cubicBezTo>
                  <a:cubicBezTo>
                    <a:pt x="1664341" y="521247"/>
                    <a:pt x="1669317" y="516830"/>
                    <a:pt x="1673796" y="512787"/>
                  </a:cubicBezTo>
                  <a:cubicBezTo>
                    <a:pt x="1795835" y="512787"/>
                    <a:pt x="1888640" y="512787"/>
                    <a:pt x="1922292" y="512787"/>
                  </a:cubicBezTo>
                  <a:cubicBezTo>
                    <a:pt x="2064049" y="512787"/>
                    <a:pt x="2106595" y="447538"/>
                    <a:pt x="2106595" y="447538"/>
                  </a:cubicBezTo>
                  <a:cubicBezTo>
                    <a:pt x="2106595" y="447538"/>
                    <a:pt x="2143419" y="447538"/>
                    <a:pt x="2199089" y="447538"/>
                  </a:cubicBezTo>
                  <a:cubicBezTo>
                    <a:pt x="2213956" y="345713"/>
                    <a:pt x="2284181" y="261928"/>
                    <a:pt x="2378230" y="227530"/>
                  </a:cubicBezTo>
                  <a:cubicBezTo>
                    <a:pt x="2377981" y="225975"/>
                    <a:pt x="2377795" y="224358"/>
                    <a:pt x="2377795" y="222741"/>
                  </a:cubicBezTo>
                  <a:lnTo>
                    <a:pt x="2377795" y="221496"/>
                  </a:lnTo>
                  <a:cubicBezTo>
                    <a:pt x="2377795" y="192573"/>
                    <a:pt x="2417231" y="173663"/>
                    <a:pt x="2459341" y="162218"/>
                  </a:cubicBezTo>
                  <a:cubicBezTo>
                    <a:pt x="2427619" y="122969"/>
                    <a:pt x="2378790" y="106050"/>
                    <a:pt x="2263966" y="99270"/>
                  </a:cubicBezTo>
                  <a:cubicBezTo>
                    <a:pt x="2251961" y="98586"/>
                    <a:pt x="2239521" y="97839"/>
                    <a:pt x="2226894" y="97093"/>
                  </a:cubicBezTo>
                  <a:cubicBezTo>
                    <a:pt x="2217999" y="120854"/>
                    <a:pt x="2176946" y="230143"/>
                    <a:pt x="2157228" y="276483"/>
                  </a:cubicBezTo>
                  <a:cubicBezTo>
                    <a:pt x="2152189" y="288363"/>
                    <a:pt x="2148333" y="298253"/>
                    <a:pt x="2144974" y="306962"/>
                  </a:cubicBezTo>
                  <a:cubicBezTo>
                    <a:pt x="2133466" y="336632"/>
                    <a:pt x="2128739" y="348948"/>
                    <a:pt x="2108151" y="348948"/>
                  </a:cubicBezTo>
                  <a:lnTo>
                    <a:pt x="1652212" y="348948"/>
                  </a:lnTo>
                  <a:cubicBezTo>
                    <a:pt x="1599465" y="348948"/>
                    <a:pt x="1595110" y="318282"/>
                    <a:pt x="1595110" y="289607"/>
                  </a:cubicBezTo>
                  <a:lnTo>
                    <a:pt x="1595110" y="54796"/>
                  </a:lnTo>
                  <a:cubicBezTo>
                    <a:pt x="1556919" y="51872"/>
                    <a:pt x="1527373" y="49446"/>
                    <a:pt x="1510205" y="47829"/>
                  </a:cubicBezTo>
                  <a:cubicBezTo>
                    <a:pt x="1422314" y="39308"/>
                    <a:pt x="1371246" y="-31540"/>
                    <a:pt x="1354265" y="16666"/>
                  </a:cubicBezTo>
                  <a:cubicBezTo>
                    <a:pt x="1346615" y="38312"/>
                    <a:pt x="1324098" y="83968"/>
                    <a:pt x="1299341" y="129998"/>
                  </a:cubicBezTo>
                  <a:lnTo>
                    <a:pt x="1327954" y="27862"/>
                  </a:lnTo>
                  <a:cubicBezTo>
                    <a:pt x="1329447" y="22513"/>
                    <a:pt x="1326337" y="16977"/>
                    <a:pt x="1320987" y="15484"/>
                  </a:cubicBezTo>
                  <a:cubicBezTo>
                    <a:pt x="1315638" y="13992"/>
                    <a:pt x="1310102" y="17102"/>
                    <a:pt x="1308609" y="22451"/>
                  </a:cubicBezTo>
                  <a:lnTo>
                    <a:pt x="1258039" y="203147"/>
                  </a:lnTo>
                  <a:cubicBezTo>
                    <a:pt x="1249953" y="216645"/>
                    <a:pt x="1242427" y="228650"/>
                    <a:pt x="1236020" y="238167"/>
                  </a:cubicBezTo>
                  <a:cubicBezTo>
                    <a:pt x="1235771" y="240406"/>
                    <a:pt x="1235522" y="242583"/>
                    <a:pt x="1235211" y="245009"/>
                  </a:cubicBezTo>
                  <a:cubicBezTo>
                    <a:pt x="1231666" y="272502"/>
                    <a:pt x="1220843" y="320273"/>
                    <a:pt x="1188498" y="332091"/>
                  </a:cubicBezTo>
                  <a:cubicBezTo>
                    <a:pt x="1156091" y="343909"/>
                    <a:pt x="1122377" y="345838"/>
                    <a:pt x="1082506" y="345838"/>
                  </a:cubicBezTo>
                  <a:cubicBezTo>
                    <a:pt x="1073051" y="345838"/>
                    <a:pt x="1063286" y="345713"/>
                    <a:pt x="1053085" y="345589"/>
                  </a:cubicBezTo>
                  <a:cubicBezTo>
                    <a:pt x="1041826" y="345464"/>
                    <a:pt x="1030070" y="345340"/>
                    <a:pt x="1017692" y="345340"/>
                  </a:cubicBezTo>
                  <a:lnTo>
                    <a:pt x="930734" y="345340"/>
                  </a:lnTo>
                  <a:cubicBezTo>
                    <a:pt x="885389" y="345340"/>
                    <a:pt x="856900" y="311938"/>
                    <a:pt x="846015" y="246066"/>
                  </a:cubicBezTo>
                  <a:cubicBezTo>
                    <a:pt x="838551" y="200970"/>
                    <a:pt x="819766" y="101323"/>
                    <a:pt x="808632" y="43786"/>
                  </a:cubicBezTo>
                  <a:cubicBezTo>
                    <a:pt x="120992" y="124959"/>
                    <a:pt x="90326" y="141754"/>
                    <a:pt x="43550" y="201530"/>
                  </a:cubicBezTo>
                  <a:cubicBezTo>
                    <a:pt x="-9508" y="269330"/>
                    <a:pt x="-16661" y="397838"/>
                    <a:pt x="36397" y="454691"/>
                  </a:cubicBezTo>
                  <a:close/>
                  <a:moveTo>
                    <a:pt x="709544" y="419485"/>
                  </a:moveTo>
                  <a:cubicBezTo>
                    <a:pt x="709544" y="413140"/>
                    <a:pt x="714707" y="407977"/>
                    <a:pt x="721052" y="407977"/>
                  </a:cubicBezTo>
                  <a:lnTo>
                    <a:pt x="2009809" y="407977"/>
                  </a:lnTo>
                  <a:cubicBezTo>
                    <a:pt x="2016154" y="407977"/>
                    <a:pt x="2021317" y="413140"/>
                    <a:pt x="2021317" y="419485"/>
                  </a:cubicBezTo>
                  <a:lnTo>
                    <a:pt x="2021317" y="423528"/>
                  </a:lnTo>
                  <a:cubicBezTo>
                    <a:pt x="2021317" y="429872"/>
                    <a:pt x="2016154" y="435035"/>
                    <a:pt x="2009809" y="435035"/>
                  </a:cubicBezTo>
                  <a:lnTo>
                    <a:pt x="721052" y="435035"/>
                  </a:lnTo>
                  <a:cubicBezTo>
                    <a:pt x="714707" y="435035"/>
                    <a:pt x="709544" y="429872"/>
                    <a:pt x="709544" y="423528"/>
                  </a:cubicBezTo>
                  <a:lnTo>
                    <a:pt x="709544" y="419485"/>
                  </a:lnTo>
                  <a:close/>
                </a:path>
              </a:pathLst>
            </a:custGeom>
            <a:solidFill>
              <a:schemeClr val="bg2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</p:grpSp>
      <p:grpSp>
        <p:nvGrpSpPr>
          <p:cNvPr id="198" name="Oranžové auto">
            <a:extLst>
              <a:ext uri="{FF2B5EF4-FFF2-40B4-BE49-F238E27FC236}">
                <a16:creationId xmlns:a16="http://schemas.microsoft.com/office/drawing/2014/main" id="{3B8687AA-6F6E-46A3-7A7A-76D756BA2427}"/>
              </a:ext>
            </a:extLst>
          </p:cNvPr>
          <p:cNvGrpSpPr/>
          <p:nvPr/>
        </p:nvGrpSpPr>
        <p:grpSpPr>
          <a:xfrm>
            <a:off x="7854915" y="4156301"/>
            <a:ext cx="2730354" cy="744799"/>
            <a:chOff x="-2945883" y="3234582"/>
            <a:chExt cx="2730354" cy="74479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2B7FE33-42CC-BF25-712E-10EAA7D91D2F}"/>
                </a:ext>
              </a:extLst>
            </p:cNvPr>
            <p:cNvSpPr/>
            <p:nvPr/>
          </p:nvSpPr>
          <p:spPr>
            <a:xfrm>
              <a:off x="-1434931" y="3289377"/>
              <a:ext cx="738583" cy="321707"/>
            </a:xfrm>
            <a:custGeom>
              <a:avLst/>
              <a:gdLst>
                <a:gd name="connsiteX0" fmla="*/ 94795 w 738583"/>
                <a:gd name="connsiteY0" fmla="*/ 809 h 321707"/>
                <a:gd name="connsiteX1" fmla="*/ 84283 w 738583"/>
                <a:gd name="connsiteY1" fmla="*/ 0 h 321707"/>
                <a:gd name="connsiteX2" fmla="*/ 50010 w 738583"/>
                <a:gd name="connsiteY2" fmla="*/ 12440 h 321707"/>
                <a:gd name="connsiteX3" fmla="*/ 0 w 738583"/>
                <a:gd name="connsiteY3" fmla="*/ 201036 h 321707"/>
                <a:gd name="connsiteX4" fmla="*/ 23388 w 738583"/>
                <a:gd name="connsiteY4" fmla="*/ 294712 h 321707"/>
                <a:gd name="connsiteX5" fmla="*/ 232261 w 738583"/>
                <a:gd name="connsiteY5" fmla="*/ 321707 h 321707"/>
                <a:gd name="connsiteX6" fmla="*/ 617103 w 738583"/>
                <a:gd name="connsiteY6" fmla="*/ 312688 h 321707"/>
                <a:gd name="connsiteX7" fmla="*/ 676568 w 738583"/>
                <a:gd name="connsiteY7" fmla="*/ 256333 h 321707"/>
                <a:gd name="connsiteX8" fmla="*/ 738583 w 738583"/>
                <a:gd name="connsiteY8" fmla="*/ 56790 h 321707"/>
                <a:gd name="connsiteX9" fmla="*/ 738583 w 738583"/>
                <a:gd name="connsiteY9" fmla="*/ 43790 h 321707"/>
                <a:gd name="connsiteX10" fmla="*/ 708415 w 738583"/>
                <a:gd name="connsiteY10" fmla="*/ 41986 h 321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38583" h="321707">
                  <a:moveTo>
                    <a:pt x="94795" y="809"/>
                  </a:moveTo>
                  <a:lnTo>
                    <a:pt x="84283" y="0"/>
                  </a:lnTo>
                  <a:cubicBezTo>
                    <a:pt x="84283" y="0"/>
                    <a:pt x="50632" y="10512"/>
                    <a:pt x="50010" y="12440"/>
                  </a:cubicBezTo>
                  <a:cubicBezTo>
                    <a:pt x="49388" y="14369"/>
                    <a:pt x="0" y="201036"/>
                    <a:pt x="0" y="201036"/>
                  </a:cubicBezTo>
                  <a:lnTo>
                    <a:pt x="23388" y="294712"/>
                  </a:lnTo>
                  <a:lnTo>
                    <a:pt x="232261" y="321707"/>
                  </a:lnTo>
                  <a:lnTo>
                    <a:pt x="617103" y="312688"/>
                  </a:lnTo>
                  <a:lnTo>
                    <a:pt x="676568" y="256333"/>
                  </a:lnTo>
                  <a:lnTo>
                    <a:pt x="738583" y="56790"/>
                  </a:lnTo>
                  <a:lnTo>
                    <a:pt x="738583" y="43790"/>
                  </a:lnTo>
                  <a:lnTo>
                    <a:pt x="708415" y="41986"/>
                  </a:lnTo>
                </a:path>
              </a:pathLst>
            </a:custGeom>
            <a:solidFill>
              <a:srgbClr val="B78855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B607097-7C19-2242-7ED1-DCA02C6580EE}"/>
                </a:ext>
              </a:extLst>
            </p:cNvPr>
            <p:cNvSpPr/>
            <p:nvPr/>
          </p:nvSpPr>
          <p:spPr>
            <a:xfrm>
              <a:off x="-2152801" y="3277497"/>
              <a:ext cx="462843" cy="333276"/>
            </a:xfrm>
            <a:custGeom>
              <a:avLst/>
              <a:gdLst>
                <a:gd name="connsiteX0" fmla="*/ 22766 w 462843"/>
                <a:gd name="connsiteY0" fmla="*/ 0 h 333276"/>
                <a:gd name="connsiteX1" fmla="*/ 0 w 462843"/>
                <a:gd name="connsiteY1" fmla="*/ 2675 h 333276"/>
                <a:gd name="connsiteX2" fmla="*/ 4603 w 462843"/>
                <a:gd name="connsiteY2" fmla="*/ 188409 h 333276"/>
                <a:gd name="connsiteX3" fmla="*/ 37508 w 462843"/>
                <a:gd name="connsiteY3" fmla="*/ 308458 h 333276"/>
                <a:gd name="connsiteX4" fmla="*/ 141322 w 462843"/>
                <a:gd name="connsiteY4" fmla="*/ 333277 h 333276"/>
                <a:gd name="connsiteX5" fmla="*/ 330540 w 462843"/>
                <a:gd name="connsiteY5" fmla="*/ 333277 h 333276"/>
                <a:gd name="connsiteX6" fmla="*/ 400144 w 462843"/>
                <a:gd name="connsiteY6" fmla="*/ 309702 h 333276"/>
                <a:gd name="connsiteX7" fmla="*/ 449532 w 462843"/>
                <a:gd name="connsiteY7" fmla="*/ 242587 h 333276"/>
                <a:gd name="connsiteX8" fmla="*/ 462843 w 462843"/>
                <a:gd name="connsiteY8" fmla="*/ 199543 h 333276"/>
                <a:gd name="connsiteX9" fmla="*/ 447479 w 462843"/>
                <a:gd name="connsiteY9" fmla="*/ 188347 h 333276"/>
                <a:gd name="connsiteX10" fmla="*/ 442130 w 462843"/>
                <a:gd name="connsiteY10" fmla="*/ 201969 h 333276"/>
                <a:gd name="connsiteX11" fmla="*/ 433919 w 462843"/>
                <a:gd name="connsiteY11" fmla="*/ 207692 h 333276"/>
                <a:gd name="connsiteX12" fmla="*/ 387455 w 462843"/>
                <a:gd name="connsiteY12" fmla="*/ 260314 h 333276"/>
                <a:gd name="connsiteX13" fmla="*/ 130499 w 462843"/>
                <a:gd name="connsiteY13" fmla="*/ 263922 h 333276"/>
                <a:gd name="connsiteX14" fmla="*/ 83661 w 462843"/>
                <a:gd name="connsiteY14" fmla="*/ 140016 h 333276"/>
                <a:gd name="connsiteX15" fmla="*/ 48206 w 462843"/>
                <a:gd name="connsiteY15" fmla="*/ 38752 h 333276"/>
                <a:gd name="connsiteX16" fmla="*/ 38689 w 462843"/>
                <a:gd name="connsiteY16" fmla="*/ 7091 h 333276"/>
                <a:gd name="connsiteX17" fmla="*/ 22766 w 462843"/>
                <a:gd name="connsiteY17" fmla="*/ 0 h 333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2843" h="333276">
                  <a:moveTo>
                    <a:pt x="22766" y="0"/>
                  </a:moveTo>
                  <a:lnTo>
                    <a:pt x="0" y="2675"/>
                  </a:lnTo>
                  <a:lnTo>
                    <a:pt x="4603" y="188409"/>
                  </a:lnTo>
                  <a:lnTo>
                    <a:pt x="37508" y="308458"/>
                  </a:lnTo>
                  <a:lnTo>
                    <a:pt x="141322" y="333277"/>
                  </a:lnTo>
                  <a:lnTo>
                    <a:pt x="330540" y="333277"/>
                  </a:lnTo>
                  <a:lnTo>
                    <a:pt x="400144" y="309702"/>
                  </a:lnTo>
                  <a:lnTo>
                    <a:pt x="449532" y="242587"/>
                  </a:lnTo>
                  <a:cubicBezTo>
                    <a:pt x="449532" y="242587"/>
                    <a:pt x="462843" y="202093"/>
                    <a:pt x="462843" y="199543"/>
                  </a:cubicBezTo>
                  <a:cubicBezTo>
                    <a:pt x="462843" y="196993"/>
                    <a:pt x="447479" y="188347"/>
                    <a:pt x="447479" y="188347"/>
                  </a:cubicBezTo>
                  <a:lnTo>
                    <a:pt x="442130" y="201969"/>
                  </a:lnTo>
                  <a:lnTo>
                    <a:pt x="433919" y="207692"/>
                  </a:lnTo>
                  <a:lnTo>
                    <a:pt x="387455" y="260314"/>
                  </a:lnTo>
                  <a:cubicBezTo>
                    <a:pt x="387455" y="260314"/>
                    <a:pt x="132365" y="265104"/>
                    <a:pt x="130499" y="263922"/>
                  </a:cubicBezTo>
                  <a:cubicBezTo>
                    <a:pt x="128633" y="262740"/>
                    <a:pt x="83661" y="140016"/>
                    <a:pt x="83661" y="140016"/>
                  </a:cubicBezTo>
                  <a:cubicBezTo>
                    <a:pt x="83661" y="140016"/>
                    <a:pt x="48206" y="41924"/>
                    <a:pt x="48206" y="38752"/>
                  </a:cubicBezTo>
                  <a:cubicBezTo>
                    <a:pt x="48206" y="35579"/>
                    <a:pt x="38689" y="7091"/>
                    <a:pt x="38689" y="7091"/>
                  </a:cubicBezTo>
                  <a:lnTo>
                    <a:pt x="22766" y="0"/>
                  </a:lnTo>
                  <a:close/>
                </a:path>
              </a:pathLst>
            </a:custGeom>
            <a:solidFill>
              <a:srgbClr val="B78855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F2CDC6D-93E2-B558-98FE-8C82C2A5B06C}"/>
                </a:ext>
              </a:extLst>
            </p:cNvPr>
            <p:cNvSpPr/>
            <p:nvPr/>
          </p:nvSpPr>
          <p:spPr>
            <a:xfrm>
              <a:off x="-758301" y="3402647"/>
              <a:ext cx="310013" cy="286127"/>
            </a:xfrm>
            <a:custGeom>
              <a:avLst/>
              <a:gdLst>
                <a:gd name="connsiteX0" fmla="*/ 11569 w 310013"/>
                <a:gd name="connsiteY0" fmla="*/ 279597 h 286127"/>
                <a:gd name="connsiteX1" fmla="*/ 230457 w 310013"/>
                <a:gd name="connsiteY1" fmla="*/ 286128 h 286127"/>
                <a:gd name="connsiteX2" fmla="*/ 310013 w 310013"/>
                <a:gd name="connsiteY2" fmla="*/ 44723 h 286127"/>
                <a:gd name="connsiteX3" fmla="*/ 244639 w 310013"/>
                <a:gd name="connsiteY3" fmla="*/ 0 h 286127"/>
                <a:gd name="connsiteX4" fmla="*/ 104872 w 310013"/>
                <a:gd name="connsiteY4" fmla="*/ 11818 h 286127"/>
                <a:gd name="connsiteX5" fmla="*/ 31847 w 310013"/>
                <a:gd name="connsiteY5" fmla="*/ 125772 h 286127"/>
                <a:gd name="connsiteX6" fmla="*/ 0 w 310013"/>
                <a:gd name="connsiteY6" fmla="*/ 240036 h 28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0013" h="286127">
                  <a:moveTo>
                    <a:pt x="11569" y="279597"/>
                  </a:moveTo>
                  <a:lnTo>
                    <a:pt x="230457" y="286128"/>
                  </a:lnTo>
                  <a:lnTo>
                    <a:pt x="310013" y="44723"/>
                  </a:lnTo>
                  <a:lnTo>
                    <a:pt x="244639" y="0"/>
                  </a:lnTo>
                  <a:lnTo>
                    <a:pt x="104872" y="11818"/>
                  </a:lnTo>
                  <a:lnTo>
                    <a:pt x="31847" y="125772"/>
                  </a:lnTo>
                  <a:lnTo>
                    <a:pt x="0" y="240036"/>
                  </a:lnTo>
                  <a:close/>
                </a:path>
              </a:pathLst>
            </a:custGeom>
            <a:solidFill>
              <a:srgbClr val="B78855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DBED68-D702-3A2B-0B9A-53A8FADC3D24}"/>
                </a:ext>
              </a:extLst>
            </p:cNvPr>
            <p:cNvSpPr/>
            <p:nvPr/>
          </p:nvSpPr>
          <p:spPr>
            <a:xfrm>
              <a:off x="-2848279" y="3398044"/>
              <a:ext cx="604476" cy="349449"/>
            </a:xfrm>
            <a:custGeom>
              <a:avLst/>
              <a:gdLst>
                <a:gd name="connsiteX0" fmla="*/ 12876 w 604476"/>
                <a:gd name="connsiteY0" fmla="*/ 318411 h 349449"/>
                <a:gd name="connsiteX1" fmla="*/ 566285 w 604476"/>
                <a:gd name="connsiteY1" fmla="*/ 349449 h 349449"/>
                <a:gd name="connsiteX2" fmla="*/ 604476 w 604476"/>
                <a:gd name="connsiteY2" fmla="*/ 327990 h 349449"/>
                <a:gd name="connsiteX3" fmla="*/ 548868 w 604476"/>
                <a:gd name="connsiteY3" fmla="*/ 97470 h 349449"/>
                <a:gd name="connsiteX4" fmla="*/ 431742 w 604476"/>
                <a:gd name="connsiteY4" fmla="*/ 26498 h 349449"/>
                <a:gd name="connsiteX5" fmla="*/ 196620 w 604476"/>
                <a:gd name="connsiteY5" fmla="*/ 0 h 349449"/>
                <a:gd name="connsiteX6" fmla="*/ 82293 w 604476"/>
                <a:gd name="connsiteY6" fmla="*/ 75948 h 349449"/>
                <a:gd name="connsiteX7" fmla="*/ 0 w 604476"/>
                <a:gd name="connsiteY7" fmla="*/ 183309 h 349449"/>
                <a:gd name="connsiteX8" fmla="*/ 0 w 604476"/>
                <a:gd name="connsiteY8" fmla="*/ 287248 h 349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4476" h="349449">
                  <a:moveTo>
                    <a:pt x="12876" y="318411"/>
                  </a:moveTo>
                  <a:lnTo>
                    <a:pt x="566285" y="349449"/>
                  </a:lnTo>
                  <a:lnTo>
                    <a:pt x="604476" y="327990"/>
                  </a:lnTo>
                  <a:lnTo>
                    <a:pt x="548868" y="97470"/>
                  </a:lnTo>
                  <a:lnTo>
                    <a:pt x="431742" y="26498"/>
                  </a:lnTo>
                  <a:lnTo>
                    <a:pt x="196620" y="0"/>
                  </a:lnTo>
                  <a:lnTo>
                    <a:pt x="82293" y="75948"/>
                  </a:lnTo>
                  <a:lnTo>
                    <a:pt x="0" y="183309"/>
                  </a:lnTo>
                  <a:lnTo>
                    <a:pt x="0" y="287248"/>
                  </a:lnTo>
                  <a:close/>
                </a:path>
              </a:pathLst>
            </a:custGeom>
            <a:solidFill>
              <a:srgbClr val="B78855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0139ADA-2213-257A-30E8-AFED1425E3DF}"/>
                </a:ext>
              </a:extLst>
            </p:cNvPr>
            <p:cNvSpPr/>
            <p:nvPr/>
          </p:nvSpPr>
          <p:spPr>
            <a:xfrm>
              <a:off x="-2812948" y="3465968"/>
              <a:ext cx="513537" cy="513413"/>
            </a:xfrm>
            <a:custGeom>
              <a:avLst/>
              <a:gdLst>
                <a:gd name="connsiteX0" fmla="*/ 0 w 513537"/>
                <a:gd name="connsiteY0" fmla="*/ 256707 h 513413"/>
                <a:gd name="connsiteX1" fmla="*/ 256769 w 513537"/>
                <a:gd name="connsiteY1" fmla="*/ 513413 h 513413"/>
                <a:gd name="connsiteX2" fmla="*/ 513538 w 513537"/>
                <a:gd name="connsiteY2" fmla="*/ 256707 h 513413"/>
                <a:gd name="connsiteX3" fmla="*/ 256769 w 513537"/>
                <a:gd name="connsiteY3" fmla="*/ 0 h 513413"/>
                <a:gd name="connsiteX4" fmla="*/ 0 w 513537"/>
                <a:gd name="connsiteY4" fmla="*/ 256707 h 51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537" h="513413">
                  <a:moveTo>
                    <a:pt x="0" y="256707"/>
                  </a:moveTo>
                  <a:cubicBezTo>
                    <a:pt x="0" y="398464"/>
                    <a:pt x="114949" y="513413"/>
                    <a:pt x="256769" y="513413"/>
                  </a:cubicBezTo>
                  <a:cubicBezTo>
                    <a:pt x="398589" y="513413"/>
                    <a:pt x="513538" y="398464"/>
                    <a:pt x="513538" y="256707"/>
                  </a:cubicBezTo>
                  <a:cubicBezTo>
                    <a:pt x="513538" y="114949"/>
                    <a:pt x="398589" y="0"/>
                    <a:pt x="256769" y="0"/>
                  </a:cubicBezTo>
                  <a:cubicBezTo>
                    <a:pt x="114949" y="0"/>
                    <a:pt x="0" y="114949"/>
                    <a:pt x="0" y="256707"/>
                  </a:cubicBezTo>
                  <a:close/>
                </a:path>
              </a:pathLst>
            </a:custGeom>
            <a:solidFill>
              <a:srgbClr val="999999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5F184EA-6852-E883-BF79-70C68F453D9D}"/>
                </a:ext>
              </a:extLst>
            </p:cNvPr>
            <p:cNvSpPr/>
            <p:nvPr/>
          </p:nvSpPr>
          <p:spPr>
            <a:xfrm>
              <a:off x="-729066" y="3465968"/>
              <a:ext cx="513537" cy="513413"/>
            </a:xfrm>
            <a:custGeom>
              <a:avLst/>
              <a:gdLst>
                <a:gd name="connsiteX0" fmla="*/ 0 w 513537"/>
                <a:gd name="connsiteY0" fmla="*/ 256707 h 513413"/>
                <a:gd name="connsiteX1" fmla="*/ 256769 w 513537"/>
                <a:gd name="connsiteY1" fmla="*/ 513413 h 513413"/>
                <a:gd name="connsiteX2" fmla="*/ 513537 w 513537"/>
                <a:gd name="connsiteY2" fmla="*/ 256707 h 513413"/>
                <a:gd name="connsiteX3" fmla="*/ 256769 w 513537"/>
                <a:gd name="connsiteY3" fmla="*/ 0 h 513413"/>
                <a:gd name="connsiteX4" fmla="*/ 0 w 513537"/>
                <a:gd name="connsiteY4" fmla="*/ 256707 h 51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537" h="513413">
                  <a:moveTo>
                    <a:pt x="0" y="256707"/>
                  </a:moveTo>
                  <a:cubicBezTo>
                    <a:pt x="0" y="398464"/>
                    <a:pt x="114949" y="513413"/>
                    <a:pt x="256769" y="513413"/>
                  </a:cubicBezTo>
                  <a:cubicBezTo>
                    <a:pt x="398589" y="513413"/>
                    <a:pt x="513537" y="398464"/>
                    <a:pt x="513537" y="256707"/>
                  </a:cubicBezTo>
                  <a:cubicBezTo>
                    <a:pt x="513537" y="114949"/>
                    <a:pt x="398589" y="0"/>
                    <a:pt x="256769" y="0"/>
                  </a:cubicBezTo>
                  <a:cubicBezTo>
                    <a:pt x="114949" y="0"/>
                    <a:pt x="0" y="114949"/>
                    <a:pt x="0" y="256707"/>
                  </a:cubicBezTo>
                  <a:close/>
                </a:path>
              </a:pathLst>
            </a:custGeom>
            <a:solidFill>
              <a:srgbClr val="999999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2ED133-E9C0-3945-1024-07A1BD8F45F3}"/>
                </a:ext>
              </a:extLst>
            </p:cNvPr>
            <p:cNvSpPr/>
            <p:nvPr/>
          </p:nvSpPr>
          <p:spPr>
            <a:xfrm>
              <a:off x="-2243803" y="3628750"/>
              <a:ext cx="1335782" cy="56168"/>
            </a:xfrm>
            <a:custGeom>
              <a:avLst/>
              <a:gdLst>
                <a:gd name="connsiteX0" fmla="*/ 0 w 1335782"/>
                <a:gd name="connsiteY0" fmla="*/ 0 h 56168"/>
                <a:gd name="connsiteX1" fmla="*/ 1335782 w 1335782"/>
                <a:gd name="connsiteY1" fmla="*/ 0 h 56168"/>
                <a:gd name="connsiteX2" fmla="*/ 1335782 w 1335782"/>
                <a:gd name="connsiteY2" fmla="*/ 56168 h 56168"/>
                <a:gd name="connsiteX3" fmla="*/ 0 w 1335782"/>
                <a:gd name="connsiteY3" fmla="*/ 56168 h 56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5782" h="56168">
                  <a:moveTo>
                    <a:pt x="0" y="0"/>
                  </a:moveTo>
                  <a:lnTo>
                    <a:pt x="1335782" y="0"/>
                  </a:lnTo>
                  <a:lnTo>
                    <a:pt x="1335782" y="56168"/>
                  </a:lnTo>
                  <a:lnTo>
                    <a:pt x="0" y="56168"/>
                  </a:lnTo>
                  <a:close/>
                </a:path>
              </a:pathLst>
            </a:custGeom>
            <a:solidFill>
              <a:srgbClr val="E68E10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FF32AB2-2D67-8472-6CDD-6BAEFD1E0F3E}"/>
                </a:ext>
              </a:extLst>
            </p:cNvPr>
            <p:cNvSpPr/>
            <p:nvPr/>
          </p:nvSpPr>
          <p:spPr>
            <a:xfrm rot="10800000">
              <a:off x="-1209425" y="3398342"/>
              <a:ext cx="384717" cy="156810"/>
            </a:xfrm>
            <a:custGeom>
              <a:avLst/>
              <a:gdLst>
                <a:gd name="connsiteX0" fmla="*/ 0 w 384717"/>
                <a:gd name="connsiteY0" fmla="*/ 0 h 156810"/>
                <a:gd name="connsiteX1" fmla="*/ 384718 w 384717"/>
                <a:gd name="connsiteY1" fmla="*/ 0 h 156810"/>
                <a:gd name="connsiteX2" fmla="*/ 384718 w 384717"/>
                <a:gd name="connsiteY2" fmla="*/ 156811 h 156810"/>
                <a:gd name="connsiteX3" fmla="*/ 0 w 384717"/>
                <a:gd name="connsiteY3" fmla="*/ 156811 h 15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4717" h="156810">
                  <a:moveTo>
                    <a:pt x="0" y="0"/>
                  </a:moveTo>
                  <a:lnTo>
                    <a:pt x="384718" y="0"/>
                  </a:lnTo>
                  <a:lnTo>
                    <a:pt x="384718" y="156811"/>
                  </a:lnTo>
                  <a:lnTo>
                    <a:pt x="0" y="156811"/>
                  </a:lnTo>
                  <a:close/>
                </a:path>
              </a:pathLst>
            </a:custGeom>
            <a:solidFill>
              <a:srgbClr val="000000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68DA618-6765-8022-920E-8FDF520250DD}"/>
                </a:ext>
              </a:extLst>
            </p:cNvPr>
            <p:cNvSpPr/>
            <p:nvPr/>
          </p:nvSpPr>
          <p:spPr>
            <a:xfrm>
              <a:off x="-2130284" y="3275787"/>
              <a:ext cx="411277" cy="297291"/>
            </a:xfrm>
            <a:custGeom>
              <a:avLst/>
              <a:gdLst>
                <a:gd name="connsiteX0" fmla="*/ 379617 w 411277"/>
                <a:gd name="connsiteY0" fmla="*/ 279005 h 297291"/>
                <a:gd name="connsiteX1" fmla="*/ 373957 w 411277"/>
                <a:gd name="connsiteY1" fmla="*/ 274340 h 297291"/>
                <a:gd name="connsiteX2" fmla="*/ 367985 w 411277"/>
                <a:gd name="connsiteY2" fmla="*/ 280249 h 297291"/>
                <a:gd name="connsiteX3" fmla="*/ 369603 w 411277"/>
                <a:gd name="connsiteY3" fmla="*/ 284292 h 297291"/>
                <a:gd name="connsiteX4" fmla="*/ 275803 w 411277"/>
                <a:gd name="connsiteY4" fmla="*/ 297292 h 297291"/>
                <a:gd name="connsiteX5" fmla="*/ 276425 w 411277"/>
                <a:gd name="connsiteY5" fmla="*/ 294804 h 297291"/>
                <a:gd name="connsiteX6" fmla="*/ 270515 w 411277"/>
                <a:gd name="connsiteY6" fmla="*/ 288833 h 297291"/>
                <a:gd name="connsiteX7" fmla="*/ 264544 w 411277"/>
                <a:gd name="connsiteY7" fmla="*/ 294804 h 297291"/>
                <a:gd name="connsiteX8" fmla="*/ 265166 w 411277"/>
                <a:gd name="connsiteY8" fmla="*/ 297292 h 297291"/>
                <a:gd name="connsiteX9" fmla="*/ 237611 w 411277"/>
                <a:gd name="connsiteY9" fmla="*/ 297105 h 297291"/>
                <a:gd name="connsiteX10" fmla="*/ 202093 w 411277"/>
                <a:gd name="connsiteY10" fmla="*/ 296857 h 297291"/>
                <a:gd name="connsiteX11" fmla="*/ 185486 w 411277"/>
                <a:gd name="connsiteY11" fmla="*/ 296857 h 297291"/>
                <a:gd name="connsiteX12" fmla="*/ 185797 w 411277"/>
                <a:gd name="connsiteY12" fmla="*/ 295177 h 297291"/>
                <a:gd name="connsiteX13" fmla="*/ 179887 w 411277"/>
                <a:gd name="connsiteY13" fmla="*/ 289268 h 297291"/>
                <a:gd name="connsiteX14" fmla="*/ 173916 w 411277"/>
                <a:gd name="connsiteY14" fmla="*/ 295177 h 297291"/>
                <a:gd name="connsiteX15" fmla="*/ 174289 w 411277"/>
                <a:gd name="connsiteY15" fmla="*/ 296857 h 297291"/>
                <a:gd name="connsiteX16" fmla="*/ 115135 w 411277"/>
                <a:gd name="connsiteY16" fmla="*/ 296857 h 297291"/>
                <a:gd name="connsiteX17" fmla="*/ 80116 w 411277"/>
                <a:gd name="connsiteY17" fmla="*/ 287153 h 297291"/>
                <a:gd name="connsiteX18" fmla="*/ 82604 w 411277"/>
                <a:gd name="connsiteY18" fmla="*/ 282426 h 297291"/>
                <a:gd name="connsiteX19" fmla="*/ 76633 w 411277"/>
                <a:gd name="connsiteY19" fmla="*/ 276517 h 297291"/>
                <a:gd name="connsiteX20" fmla="*/ 71159 w 411277"/>
                <a:gd name="connsiteY20" fmla="*/ 280249 h 297291"/>
                <a:gd name="connsiteX21" fmla="*/ 37508 w 411277"/>
                <a:gd name="connsiteY21" fmla="*/ 203678 h 297291"/>
                <a:gd name="connsiteX22" fmla="*/ 36326 w 411277"/>
                <a:gd name="connsiteY22" fmla="*/ 196650 h 297291"/>
                <a:gd name="connsiteX23" fmla="*/ 39187 w 411277"/>
                <a:gd name="connsiteY23" fmla="*/ 196836 h 297291"/>
                <a:gd name="connsiteX24" fmla="*/ 43790 w 411277"/>
                <a:gd name="connsiteY24" fmla="*/ 189807 h 297291"/>
                <a:gd name="connsiteX25" fmla="*/ 36761 w 411277"/>
                <a:gd name="connsiteY25" fmla="*/ 185142 h 297291"/>
                <a:gd name="connsiteX26" fmla="*/ 34460 w 411277"/>
                <a:gd name="connsiteY26" fmla="*/ 186200 h 297291"/>
                <a:gd name="connsiteX27" fmla="*/ 20278 w 411277"/>
                <a:gd name="connsiteY27" fmla="*/ 107888 h 297291"/>
                <a:gd name="connsiteX28" fmla="*/ 22890 w 411277"/>
                <a:gd name="connsiteY28" fmla="*/ 108012 h 297291"/>
                <a:gd name="connsiteX29" fmla="*/ 27493 w 411277"/>
                <a:gd name="connsiteY29" fmla="*/ 100983 h 297291"/>
                <a:gd name="connsiteX30" fmla="*/ 20527 w 411277"/>
                <a:gd name="connsiteY30" fmla="*/ 96380 h 297291"/>
                <a:gd name="connsiteX31" fmla="*/ 18287 w 411277"/>
                <a:gd name="connsiteY31" fmla="*/ 97376 h 297291"/>
                <a:gd name="connsiteX32" fmla="*/ 3670 w 411277"/>
                <a:gd name="connsiteY32" fmla="*/ 20246 h 297291"/>
                <a:gd name="connsiteX33" fmla="*/ 5660 w 411277"/>
                <a:gd name="connsiteY33" fmla="*/ 20246 h 297291"/>
                <a:gd name="connsiteX34" fmla="*/ 10263 w 411277"/>
                <a:gd name="connsiteY34" fmla="*/ 13217 h 297291"/>
                <a:gd name="connsiteX35" fmla="*/ 3235 w 411277"/>
                <a:gd name="connsiteY35" fmla="*/ 8552 h 297291"/>
                <a:gd name="connsiteX36" fmla="*/ 1493 w 411277"/>
                <a:gd name="connsiteY36" fmla="*/ 9298 h 297291"/>
                <a:gd name="connsiteX37" fmla="*/ 0 w 411277"/>
                <a:gd name="connsiteY37" fmla="*/ 1585 h 297291"/>
                <a:gd name="connsiteX38" fmla="*/ 12192 w 411277"/>
                <a:gd name="connsiteY38" fmla="*/ 154 h 297291"/>
                <a:gd name="connsiteX39" fmla="*/ 52809 w 411277"/>
                <a:gd name="connsiteY39" fmla="*/ 60117 h 297291"/>
                <a:gd name="connsiteX40" fmla="*/ 84594 w 411277"/>
                <a:gd name="connsiteY40" fmla="*/ 92897 h 297291"/>
                <a:gd name="connsiteX41" fmla="*/ 123470 w 411277"/>
                <a:gd name="connsiteY41" fmla="*/ 249770 h 297291"/>
                <a:gd name="connsiteX42" fmla="*/ 133112 w 411277"/>
                <a:gd name="connsiteY42" fmla="*/ 250330 h 297291"/>
                <a:gd name="connsiteX43" fmla="*/ 274869 w 411277"/>
                <a:gd name="connsiteY43" fmla="*/ 250330 h 297291"/>
                <a:gd name="connsiteX44" fmla="*/ 405307 w 411277"/>
                <a:gd name="connsiteY44" fmla="*/ 216305 h 297291"/>
                <a:gd name="connsiteX45" fmla="*/ 411278 w 411277"/>
                <a:gd name="connsiteY45" fmla="*/ 209339 h 297291"/>
                <a:gd name="connsiteX46" fmla="*/ 379617 w 411277"/>
                <a:gd name="connsiteY46" fmla="*/ 279005 h 297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411277" h="297291">
                  <a:moveTo>
                    <a:pt x="379617" y="279005"/>
                  </a:moveTo>
                  <a:cubicBezTo>
                    <a:pt x="378995" y="276392"/>
                    <a:pt x="376756" y="274340"/>
                    <a:pt x="373957" y="274340"/>
                  </a:cubicBezTo>
                  <a:cubicBezTo>
                    <a:pt x="370660" y="274340"/>
                    <a:pt x="367985" y="277014"/>
                    <a:pt x="367985" y="280249"/>
                  </a:cubicBezTo>
                  <a:cubicBezTo>
                    <a:pt x="367985" y="281804"/>
                    <a:pt x="368608" y="283234"/>
                    <a:pt x="369603" y="284292"/>
                  </a:cubicBezTo>
                  <a:cubicBezTo>
                    <a:pt x="340928" y="294555"/>
                    <a:pt x="310760" y="296981"/>
                    <a:pt x="275803" y="297292"/>
                  </a:cubicBezTo>
                  <a:cubicBezTo>
                    <a:pt x="276176" y="296483"/>
                    <a:pt x="276425" y="295675"/>
                    <a:pt x="276425" y="294804"/>
                  </a:cubicBezTo>
                  <a:cubicBezTo>
                    <a:pt x="276425" y="291507"/>
                    <a:pt x="273750" y="288833"/>
                    <a:pt x="270515" y="288833"/>
                  </a:cubicBezTo>
                  <a:cubicBezTo>
                    <a:pt x="267219" y="288833"/>
                    <a:pt x="264544" y="291507"/>
                    <a:pt x="264544" y="294804"/>
                  </a:cubicBezTo>
                  <a:cubicBezTo>
                    <a:pt x="264544" y="295675"/>
                    <a:pt x="264793" y="296546"/>
                    <a:pt x="265166" y="297292"/>
                  </a:cubicBezTo>
                  <a:cubicBezTo>
                    <a:pt x="256271" y="297292"/>
                    <a:pt x="247190" y="297168"/>
                    <a:pt x="237611" y="297105"/>
                  </a:cubicBezTo>
                  <a:cubicBezTo>
                    <a:pt x="226352" y="296981"/>
                    <a:pt x="214534" y="296857"/>
                    <a:pt x="202093" y="296857"/>
                  </a:cubicBezTo>
                  <a:lnTo>
                    <a:pt x="185486" y="296857"/>
                  </a:lnTo>
                  <a:cubicBezTo>
                    <a:pt x="185672" y="296297"/>
                    <a:pt x="185797" y="295799"/>
                    <a:pt x="185797" y="295177"/>
                  </a:cubicBezTo>
                  <a:cubicBezTo>
                    <a:pt x="185797" y="291880"/>
                    <a:pt x="183122" y="289268"/>
                    <a:pt x="179887" y="289268"/>
                  </a:cubicBezTo>
                  <a:cubicBezTo>
                    <a:pt x="176591" y="289268"/>
                    <a:pt x="173916" y="291943"/>
                    <a:pt x="173916" y="295177"/>
                  </a:cubicBezTo>
                  <a:cubicBezTo>
                    <a:pt x="173916" y="295799"/>
                    <a:pt x="174103" y="296297"/>
                    <a:pt x="174289" y="296857"/>
                  </a:cubicBezTo>
                  <a:lnTo>
                    <a:pt x="115135" y="296857"/>
                  </a:lnTo>
                  <a:cubicBezTo>
                    <a:pt x="101886" y="296857"/>
                    <a:pt x="90193" y="293560"/>
                    <a:pt x="80116" y="287153"/>
                  </a:cubicBezTo>
                  <a:cubicBezTo>
                    <a:pt x="81609" y="286096"/>
                    <a:pt x="82604" y="284416"/>
                    <a:pt x="82604" y="282426"/>
                  </a:cubicBezTo>
                  <a:cubicBezTo>
                    <a:pt x="82604" y="279129"/>
                    <a:pt x="79929" y="276517"/>
                    <a:pt x="76633" y="276517"/>
                  </a:cubicBezTo>
                  <a:cubicBezTo>
                    <a:pt x="74144" y="276517"/>
                    <a:pt x="72030" y="278010"/>
                    <a:pt x="71159" y="280249"/>
                  </a:cubicBezTo>
                  <a:cubicBezTo>
                    <a:pt x="54738" y="265072"/>
                    <a:pt x="43417" y="239507"/>
                    <a:pt x="37508" y="203678"/>
                  </a:cubicBezTo>
                  <a:cubicBezTo>
                    <a:pt x="37134" y="201501"/>
                    <a:pt x="36761" y="199138"/>
                    <a:pt x="36326" y="196650"/>
                  </a:cubicBezTo>
                  <a:cubicBezTo>
                    <a:pt x="37259" y="196961"/>
                    <a:pt x="38192" y="197085"/>
                    <a:pt x="39187" y="196836"/>
                  </a:cubicBezTo>
                  <a:cubicBezTo>
                    <a:pt x="42422" y="196214"/>
                    <a:pt x="44474" y="193042"/>
                    <a:pt x="43790" y="189807"/>
                  </a:cubicBezTo>
                  <a:cubicBezTo>
                    <a:pt x="43106" y="186573"/>
                    <a:pt x="39996" y="184520"/>
                    <a:pt x="36761" y="185142"/>
                  </a:cubicBezTo>
                  <a:cubicBezTo>
                    <a:pt x="35890" y="185329"/>
                    <a:pt x="35144" y="185702"/>
                    <a:pt x="34460" y="186200"/>
                  </a:cubicBezTo>
                  <a:cubicBezTo>
                    <a:pt x="30728" y="164678"/>
                    <a:pt x="25627" y="136749"/>
                    <a:pt x="20278" y="107888"/>
                  </a:cubicBezTo>
                  <a:cubicBezTo>
                    <a:pt x="21149" y="108074"/>
                    <a:pt x="22019" y="108199"/>
                    <a:pt x="22890" y="108012"/>
                  </a:cubicBezTo>
                  <a:cubicBezTo>
                    <a:pt x="26125" y="107390"/>
                    <a:pt x="28177" y="104218"/>
                    <a:pt x="27493" y="100983"/>
                  </a:cubicBezTo>
                  <a:cubicBezTo>
                    <a:pt x="26871" y="97749"/>
                    <a:pt x="23699" y="95696"/>
                    <a:pt x="20527" y="96380"/>
                  </a:cubicBezTo>
                  <a:cubicBezTo>
                    <a:pt x="19718" y="96567"/>
                    <a:pt x="18972" y="96878"/>
                    <a:pt x="18287" y="97376"/>
                  </a:cubicBezTo>
                  <a:cubicBezTo>
                    <a:pt x="13311" y="70505"/>
                    <a:pt x="8148" y="43385"/>
                    <a:pt x="3670" y="20246"/>
                  </a:cubicBezTo>
                  <a:cubicBezTo>
                    <a:pt x="4292" y="20308"/>
                    <a:pt x="4976" y="20370"/>
                    <a:pt x="5660" y="20246"/>
                  </a:cubicBezTo>
                  <a:cubicBezTo>
                    <a:pt x="8895" y="19624"/>
                    <a:pt x="10948" y="16451"/>
                    <a:pt x="10263" y="13217"/>
                  </a:cubicBezTo>
                  <a:cubicBezTo>
                    <a:pt x="9641" y="9982"/>
                    <a:pt x="6469" y="7930"/>
                    <a:pt x="3235" y="8552"/>
                  </a:cubicBezTo>
                  <a:cubicBezTo>
                    <a:pt x="2612" y="8676"/>
                    <a:pt x="2053" y="8987"/>
                    <a:pt x="1493" y="9298"/>
                  </a:cubicBezTo>
                  <a:cubicBezTo>
                    <a:pt x="995" y="6623"/>
                    <a:pt x="498" y="4073"/>
                    <a:pt x="0" y="1585"/>
                  </a:cubicBezTo>
                  <a:cubicBezTo>
                    <a:pt x="4043" y="1087"/>
                    <a:pt x="8024" y="652"/>
                    <a:pt x="12192" y="154"/>
                  </a:cubicBezTo>
                  <a:cubicBezTo>
                    <a:pt x="32158" y="-2209"/>
                    <a:pt x="43914" y="22796"/>
                    <a:pt x="52809" y="60117"/>
                  </a:cubicBezTo>
                  <a:cubicBezTo>
                    <a:pt x="66805" y="63227"/>
                    <a:pt x="80054" y="72930"/>
                    <a:pt x="84594" y="92897"/>
                  </a:cubicBezTo>
                  <a:cubicBezTo>
                    <a:pt x="89508" y="114543"/>
                    <a:pt x="115073" y="216430"/>
                    <a:pt x="123470" y="249770"/>
                  </a:cubicBezTo>
                  <a:cubicBezTo>
                    <a:pt x="126518" y="250143"/>
                    <a:pt x="129691" y="250330"/>
                    <a:pt x="133112" y="250330"/>
                  </a:cubicBezTo>
                  <a:cubicBezTo>
                    <a:pt x="167136" y="250330"/>
                    <a:pt x="184179" y="250330"/>
                    <a:pt x="274869" y="250330"/>
                  </a:cubicBezTo>
                  <a:cubicBezTo>
                    <a:pt x="365622" y="250330"/>
                    <a:pt x="379804" y="241808"/>
                    <a:pt x="405307" y="216305"/>
                  </a:cubicBezTo>
                  <a:cubicBezTo>
                    <a:pt x="406986" y="214626"/>
                    <a:pt x="409039" y="212262"/>
                    <a:pt x="411278" y="209339"/>
                  </a:cubicBezTo>
                  <a:cubicBezTo>
                    <a:pt x="408230" y="229865"/>
                    <a:pt x="399833" y="264201"/>
                    <a:pt x="379617" y="279005"/>
                  </a:cubicBezTo>
                  <a:close/>
                </a:path>
              </a:pathLst>
            </a:custGeom>
            <a:solidFill>
              <a:srgbClr val="372D2A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C445DB5-ABDD-D0D7-B27A-27F33FCFE6E8}"/>
                </a:ext>
              </a:extLst>
            </p:cNvPr>
            <p:cNvSpPr/>
            <p:nvPr/>
          </p:nvSpPr>
          <p:spPr>
            <a:xfrm>
              <a:off x="-1343433" y="3289937"/>
              <a:ext cx="616916" cy="286438"/>
            </a:xfrm>
            <a:custGeom>
              <a:avLst/>
              <a:gdLst>
                <a:gd name="connsiteX0" fmla="*/ 548184 w 616916"/>
                <a:gd name="connsiteY0" fmla="*/ 218390 h 286438"/>
                <a:gd name="connsiteX1" fmla="*/ 616917 w 616916"/>
                <a:gd name="connsiteY1" fmla="*/ 41364 h 286438"/>
                <a:gd name="connsiteX2" fmla="*/ 477647 w 616916"/>
                <a:gd name="connsiteY2" fmla="*/ 32718 h 286438"/>
                <a:gd name="connsiteX3" fmla="*/ 389818 w 616916"/>
                <a:gd name="connsiteY3" fmla="*/ 746 h 286438"/>
                <a:gd name="connsiteX4" fmla="*/ 3235 w 616916"/>
                <a:gd name="connsiteY4" fmla="*/ 249 h 286438"/>
                <a:gd name="connsiteX5" fmla="*/ 0 w 616916"/>
                <a:gd name="connsiteY5" fmla="*/ 0 h 286438"/>
                <a:gd name="connsiteX6" fmla="*/ 0 w 616916"/>
                <a:gd name="connsiteY6" fmla="*/ 234314 h 286438"/>
                <a:gd name="connsiteX7" fmla="*/ 49886 w 616916"/>
                <a:gd name="connsiteY7" fmla="*/ 286439 h 286438"/>
                <a:gd name="connsiteX8" fmla="*/ 505825 w 616916"/>
                <a:gd name="connsiteY8" fmla="*/ 286439 h 286438"/>
                <a:gd name="connsiteX9" fmla="*/ 535868 w 616916"/>
                <a:gd name="connsiteY9" fmla="*/ 249118 h 286438"/>
                <a:gd name="connsiteX10" fmla="*/ 548184 w 616916"/>
                <a:gd name="connsiteY10" fmla="*/ 218390 h 286438"/>
                <a:gd name="connsiteX11" fmla="*/ 236678 w 616916"/>
                <a:gd name="connsiteY11" fmla="*/ 137901 h 286438"/>
                <a:gd name="connsiteX12" fmla="*/ 196495 w 616916"/>
                <a:gd name="connsiteY12" fmla="*/ 241654 h 286438"/>
                <a:gd name="connsiteX13" fmla="*/ 190648 w 616916"/>
                <a:gd name="connsiteY13" fmla="*/ 246070 h 286438"/>
                <a:gd name="connsiteX14" fmla="*/ 188160 w 616916"/>
                <a:gd name="connsiteY14" fmla="*/ 241654 h 286438"/>
                <a:gd name="connsiteX15" fmla="*/ 228343 w 616916"/>
                <a:gd name="connsiteY15" fmla="*/ 137901 h 286438"/>
                <a:gd name="connsiteX16" fmla="*/ 234189 w 616916"/>
                <a:gd name="connsiteY16" fmla="*/ 133485 h 286438"/>
                <a:gd name="connsiteX17" fmla="*/ 236678 w 616916"/>
                <a:gd name="connsiteY17" fmla="*/ 137901 h 286438"/>
                <a:gd name="connsiteX18" fmla="*/ 259195 w 616916"/>
                <a:gd name="connsiteY18" fmla="*/ 137901 h 286438"/>
                <a:gd name="connsiteX19" fmla="*/ 219012 w 616916"/>
                <a:gd name="connsiteY19" fmla="*/ 241654 h 286438"/>
                <a:gd name="connsiteX20" fmla="*/ 213165 w 616916"/>
                <a:gd name="connsiteY20" fmla="*/ 246070 h 286438"/>
                <a:gd name="connsiteX21" fmla="*/ 210740 w 616916"/>
                <a:gd name="connsiteY21" fmla="*/ 241654 h 286438"/>
                <a:gd name="connsiteX22" fmla="*/ 250922 w 616916"/>
                <a:gd name="connsiteY22" fmla="*/ 137901 h 286438"/>
                <a:gd name="connsiteX23" fmla="*/ 256769 w 616916"/>
                <a:gd name="connsiteY23" fmla="*/ 133485 h 286438"/>
                <a:gd name="connsiteX24" fmla="*/ 259195 w 616916"/>
                <a:gd name="connsiteY24" fmla="*/ 137901 h 286438"/>
                <a:gd name="connsiteX25" fmla="*/ 281712 w 616916"/>
                <a:gd name="connsiteY25" fmla="*/ 137901 h 286438"/>
                <a:gd name="connsiteX26" fmla="*/ 241529 w 616916"/>
                <a:gd name="connsiteY26" fmla="*/ 241654 h 286438"/>
                <a:gd name="connsiteX27" fmla="*/ 235682 w 616916"/>
                <a:gd name="connsiteY27" fmla="*/ 246070 h 286438"/>
                <a:gd name="connsiteX28" fmla="*/ 233256 w 616916"/>
                <a:gd name="connsiteY28" fmla="*/ 241654 h 286438"/>
                <a:gd name="connsiteX29" fmla="*/ 273439 w 616916"/>
                <a:gd name="connsiteY29" fmla="*/ 137901 h 286438"/>
                <a:gd name="connsiteX30" fmla="*/ 279286 w 616916"/>
                <a:gd name="connsiteY30" fmla="*/ 133485 h 286438"/>
                <a:gd name="connsiteX31" fmla="*/ 281712 w 616916"/>
                <a:gd name="connsiteY31" fmla="*/ 137901 h 286438"/>
                <a:gd name="connsiteX32" fmla="*/ 304229 w 616916"/>
                <a:gd name="connsiteY32" fmla="*/ 137901 h 286438"/>
                <a:gd name="connsiteX33" fmla="*/ 264046 w 616916"/>
                <a:gd name="connsiteY33" fmla="*/ 241654 h 286438"/>
                <a:gd name="connsiteX34" fmla="*/ 258199 w 616916"/>
                <a:gd name="connsiteY34" fmla="*/ 246070 h 286438"/>
                <a:gd name="connsiteX35" fmla="*/ 255711 w 616916"/>
                <a:gd name="connsiteY35" fmla="*/ 241654 h 286438"/>
                <a:gd name="connsiteX36" fmla="*/ 295894 w 616916"/>
                <a:gd name="connsiteY36" fmla="*/ 137901 h 286438"/>
                <a:gd name="connsiteX37" fmla="*/ 301741 w 616916"/>
                <a:gd name="connsiteY37" fmla="*/ 133485 h 286438"/>
                <a:gd name="connsiteX38" fmla="*/ 304229 w 616916"/>
                <a:gd name="connsiteY38" fmla="*/ 137901 h 286438"/>
                <a:gd name="connsiteX39" fmla="*/ 326746 w 616916"/>
                <a:gd name="connsiteY39" fmla="*/ 137901 h 286438"/>
                <a:gd name="connsiteX40" fmla="*/ 286563 w 616916"/>
                <a:gd name="connsiteY40" fmla="*/ 241654 h 286438"/>
                <a:gd name="connsiteX41" fmla="*/ 280716 w 616916"/>
                <a:gd name="connsiteY41" fmla="*/ 246070 h 286438"/>
                <a:gd name="connsiteX42" fmla="*/ 278228 w 616916"/>
                <a:gd name="connsiteY42" fmla="*/ 241654 h 286438"/>
                <a:gd name="connsiteX43" fmla="*/ 318411 w 616916"/>
                <a:gd name="connsiteY43" fmla="*/ 137901 h 286438"/>
                <a:gd name="connsiteX44" fmla="*/ 324258 w 616916"/>
                <a:gd name="connsiteY44" fmla="*/ 133485 h 286438"/>
                <a:gd name="connsiteX45" fmla="*/ 326746 w 616916"/>
                <a:gd name="connsiteY45" fmla="*/ 137901 h 286438"/>
                <a:gd name="connsiteX46" fmla="*/ 349201 w 616916"/>
                <a:gd name="connsiteY46" fmla="*/ 137901 h 286438"/>
                <a:gd name="connsiteX47" fmla="*/ 309018 w 616916"/>
                <a:gd name="connsiteY47" fmla="*/ 241654 h 286438"/>
                <a:gd name="connsiteX48" fmla="*/ 303171 w 616916"/>
                <a:gd name="connsiteY48" fmla="*/ 246070 h 286438"/>
                <a:gd name="connsiteX49" fmla="*/ 300745 w 616916"/>
                <a:gd name="connsiteY49" fmla="*/ 241654 h 286438"/>
                <a:gd name="connsiteX50" fmla="*/ 340928 w 616916"/>
                <a:gd name="connsiteY50" fmla="*/ 137901 h 286438"/>
                <a:gd name="connsiteX51" fmla="*/ 346775 w 616916"/>
                <a:gd name="connsiteY51" fmla="*/ 133485 h 286438"/>
                <a:gd name="connsiteX52" fmla="*/ 349201 w 616916"/>
                <a:gd name="connsiteY52" fmla="*/ 137901 h 286438"/>
                <a:gd name="connsiteX53" fmla="*/ 371718 w 616916"/>
                <a:gd name="connsiteY53" fmla="*/ 137901 h 286438"/>
                <a:gd name="connsiteX54" fmla="*/ 331535 w 616916"/>
                <a:gd name="connsiteY54" fmla="*/ 241654 h 286438"/>
                <a:gd name="connsiteX55" fmla="*/ 325688 w 616916"/>
                <a:gd name="connsiteY55" fmla="*/ 246070 h 286438"/>
                <a:gd name="connsiteX56" fmla="*/ 323200 w 616916"/>
                <a:gd name="connsiteY56" fmla="*/ 241654 h 286438"/>
                <a:gd name="connsiteX57" fmla="*/ 363383 w 616916"/>
                <a:gd name="connsiteY57" fmla="*/ 137901 h 286438"/>
                <a:gd name="connsiteX58" fmla="*/ 369230 w 616916"/>
                <a:gd name="connsiteY58" fmla="*/ 133485 h 286438"/>
                <a:gd name="connsiteX59" fmla="*/ 371718 w 616916"/>
                <a:gd name="connsiteY59" fmla="*/ 137901 h 286438"/>
                <a:gd name="connsiteX60" fmla="*/ 394235 w 616916"/>
                <a:gd name="connsiteY60" fmla="*/ 137901 h 286438"/>
                <a:gd name="connsiteX61" fmla="*/ 354052 w 616916"/>
                <a:gd name="connsiteY61" fmla="*/ 241654 h 286438"/>
                <a:gd name="connsiteX62" fmla="*/ 348205 w 616916"/>
                <a:gd name="connsiteY62" fmla="*/ 246070 h 286438"/>
                <a:gd name="connsiteX63" fmla="*/ 345779 w 616916"/>
                <a:gd name="connsiteY63" fmla="*/ 241654 h 286438"/>
                <a:gd name="connsiteX64" fmla="*/ 385962 w 616916"/>
                <a:gd name="connsiteY64" fmla="*/ 137901 h 286438"/>
                <a:gd name="connsiteX65" fmla="*/ 391809 w 616916"/>
                <a:gd name="connsiteY65" fmla="*/ 133485 h 286438"/>
                <a:gd name="connsiteX66" fmla="*/ 394235 w 616916"/>
                <a:gd name="connsiteY66" fmla="*/ 137901 h 286438"/>
                <a:gd name="connsiteX67" fmla="*/ 416689 w 616916"/>
                <a:gd name="connsiteY67" fmla="*/ 137901 h 286438"/>
                <a:gd name="connsiteX68" fmla="*/ 376507 w 616916"/>
                <a:gd name="connsiteY68" fmla="*/ 241654 h 286438"/>
                <a:gd name="connsiteX69" fmla="*/ 370660 w 616916"/>
                <a:gd name="connsiteY69" fmla="*/ 246070 h 286438"/>
                <a:gd name="connsiteX70" fmla="*/ 368172 w 616916"/>
                <a:gd name="connsiteY70" fmla="*/ 241654 h 286438"/>
                <a:gd name="connsiteX71" fmla="*/ 408354 w 616916"/>
                <a:gd name="connsiteY71" fmla="*/ 137901 h 286438"/>
                <a:gd name="connsiteX72" fmla="*/ 414201 w 616916"/>
                <a:gd name="connsiteY72" fmla="*/ 133485 h 286438"/>
                <a:gd name="connsiteX73" fmla="*/ 416689 w 616916"/>
                <a:gd name="connsiteY73" fmla="*/ 137901 h 286438"/>
                <a:gd name="connsiteX74" fmla="*/ 439207 w 616916"/>
                <a:gd name="connsiteY74" fmla="*/ 137901 h 286438"/>
                <a:gd name="connsiteX75" fmla="*/ 399024 w 616916"/>
                <a:gd name="connsiteY75" fmla="*/ 241654 h 286438"/>
                <a:gd name="connsiteX76" fmla="*/ 393177 w 616916"/>
                <a:gd name="connsiteY76" fmla="*/ 246070 h 286438"/>
                <a:gd name="connsiteX77" fmla="*/ 390689 w 616916"/>
                <a:gd name="connsiteY77" fmla="*/ 241654 h 286438"/>
                <a:gd name="connsiteX78" fmla="*/ 430872 w 616916"/>
                <a:gd name="connsiteY78" fmla="*/ 137901 h 286438"/>
                <a:gd name="connsiteX79" fmla="*/ 436718 w 616916"/>
                <a:gd name="connsiteY79" fmla="*/ 133485 h 286438"/>
                <a:gd name="connsiteX80" fmla="*/ 439207 w 616916"/>
                <a:gd name="connsiteY80" fmla="*/ 137901 h 286438"/>
                <a:gd name="connsiteX81" fmla="*/ 461724 w 616916"/>
                <a:gd name="connsiteY81" fmla="*/ 137901 h 286438"/>
                <a:gd name="connsiteX82" fmla="*/ 421541 w 616916"/>
                <a:gd name="connsiteY82" fmla="*/ 241654 h 286438"/>
                <a:gd name="connsiteX83" fmla="*/ 415694 w 616916"/>
                <a:gd name="connsiteY83" fmla="*/ 246070 h 286438"/>
                <a:gd name="connsiteX84" fmla="*/ 413206 w 616916"/>
                <a:gd name="connsiteY84" fmla="*/ 241654 h 286438"/>
                <a:gd name="connsiteX85" fmla="*/ 453389 w 616916"/>
                <a:gd name="connsiteY85" fmla="*/ 137901 h 286438"/>
                <a:gd name="connsiteX86" fmla="*/ 459236 w 616916"/>
                <a:gd name="connsiteY86" fmla="*/ 133485 h 286438"/>
                <a:gd name="connsiteX87" fmla="*/ 461724 w 616916"/>
                <a:gd name="connsiteY87" fmla="*/ 137901 h 286438"/>
                <a:gd name="connsiteX88" fmla="*/ 484241 w 616916"/>
                <a:gd name="connsiteY88" fmla="*/ 137901 h 286438"/>
                <a:gd name="connsiteX89" fmla="*/ 444058 w 616916"/>
                <a:gd name="connsiteY89" fmla="*/ 241654 h 286438"/>
                <a:gd name="connsiteX90" fmla="*/ 438211 w 616916"/>
                <a:gd name="connsiteY90" fmla="*/ 246070 h 286438"/>
                <a:gd name="connsiteX91" fmla="*/ 435785 w 616916"/>
                <a:gd name="connsiteY91" fmla="*/ 241654 h 286438"/>
                <a:gd name="connsiteX92" fmla="*/ 475968 w 616916"/>
                <a:gd name="connsiteY92" fmla="*/ 137901 h 286438"/>
                <a:gd name="connsiteX93" fmla="*/ 481815 w 616916"/>
                <a:gd name="connsiteY93" fmla="*/ 133485 h 286438"/>
                <a:gd name="connsiteX94" fmla="*/ 484241 w 616916"/>
                <a:gd name="connsiteY94" fmla="*/ 137901 h 286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616916" h="286438">
                  <a:moveTo>
                    <a:pt x="548184" y="218390"/>
                  </a:moveTo>
                  <a:cubicBezTo>
                    <a:pt x="567280" y="173418"/>
                    <a:pt x="606654" y="68857"/>
                    <a:pt x="616917" y="41364"/>
                  </a:cubicBezTo>
                  <a:cubicBezTo>
                    <a:pt x="573127" y="38690"/>
                    <a:pt x="526102" y="35766"/>
                    <a:pt x="477647" y="32718"/>
                  </a:cubicBezTo>
                  <a:cubicBezTo>
                    <a:pt x="461786" y="16608"/>
                    <a:pt x="434728" y="746"/>
                    <a:pt x="389818" y="746"/>
                  </a:cubicBezTo>
                  <a:cubicBezTo>
                    <a:pt x="333837" y="746"/>
                    <a:pt x="87145" y="373"/>
                    <a:pt x="3235" y="249"/>
                  </a:cubicBezTo>
                  <a:cubicBezTo>
                    <a:pt x="2115" y="187"/>
                    <a:pt x="1058" y="62"/>
                    <a:pt x="0" y="0"/>
                  </a:cubicBezTo>
                  <a:lnTo>
                    <a:pt x="0" y="234314"/>
                  </a:lnTo>
                  <a:cubicBezTo>
                    <a:pt x="0" y="261745"/>
                    <a:pt x="3794" y="286439"/>
                    <a:pt x="49886" y="286439"/>
                  </a:cubicBezTo>
                  <a:lnTo>
                    <a:pt x="505825" y="286439"/>
                  </a:lnTo>
                  <a:cubicBezTo>
                    <a:pt x="520877" y="286439"/>
                    <a:pt x="524174" y="279286"/>
                    <a:pt x="535868" y="249118"/>
                  </a:cubicBezTo>
                  <a:cubicBezTo>
                    <a:pt x="539103" y="240721"/>
                    <a:pt x="543146" y="230333"/>
                    <a:pt x="548184" y="218390"/>
                  </a:cubicBezTo>
                  <a:close/>
                  <a:moveTo>
                    <a:pt x="236678" y="137901"/>
                  </a:moveTo>
                  <a:lnTo>
                    <a:pt x="196495" y="241654"/>
                  </a:lnTo>
                  <a:cubicBezTo>
                    <a:pt x="195562" y="244080"/>
                    <a:pt x="192950" y="246070"/>
                    <a:pt x="190648" y="246070"/>
                  </a:cubicBezTo>
                  <a:cubicBezTo>
                    <a:pt x="188347" y="246070"/>
                    <a:pt x="187227" y="244142"/>
                    <a:pt x="188160" y="241654"/>
                  </a:cubicBezTo>
                  <a:lnTo>
                    <a:pt x="228343" y="137901"/>
                  </a:lnTo>
                  <a:cubicBezTo>
                    <a:pt x="229276" y="135475"/>
                    <a:pt x="231888" y="133485"/>
                    <a:pt x="234189" y="133485"/>
                  </a:cubicBezTo>
                  <a:cubicBezTo>
                    <a:pt x="236553" y="133547"/>
                    <a:pt x="237611" y="135538"/>
                    <a:pt x="236678" y="137901"/>
                  </a:cubicBezTo>
                  <a:close/>
                  <a:moveTo>
                    <a:pt x="259195" y="137901"/>
                  </a:moveTo>
                  <a:lnTo>
                    <a:pt x="219012" y="241654"/>
                  </a:lnTo>
                  <a:cubicBezTo>
                    <a:pt x="218079" y="244080"/>
                    <a:pt x="215467" y="246070"/>
                    <a:pt x="213165" y="246070"/>
                  </a:cubicBezTo>
                  <a:cubicBezTo>
                    <a:pt x="210864" y="246070"/>
                    <a:pt x="209744" y="244142"/>
                    <a:pt x="210740" y="241654"/>
                  </a:cubicBezTo>
                  <a:lnTo>
                    <a:pt x="250922" y="137901"/>
                  </a:lnTo>
                  <a:cubicBezTo>
                    <a:pt x="251855" y="135475"/>
                    <a:pt x="254467" y="133485"/>
                    <a:pt x="256769" y="133485"/>
                  </a:cubicBezTo>
                  <a:cubicBezTo>
                    <a:pt x="259070" y="133547"/>
                    <a:pt x="260128" y="135538"/>
                    <a:pt x="259195" y="137901"/>
                  </a:cubicBezTo>
                  <a:close/>
                  <a:moveTo>
                    <a:pt x="281712" y="137901"/>
                  </a:moveTo>
                  <a:lnTo>
                    <a:pt x="241529" y="241654"/>
                  </a:lnTo>
                  <a:cubicBezTo>
                    <a:pt x="240596" y="244080"/>
                    <a:pt x="237984" y="246070"/>
                    <a:pt x="235682" y="246070"/>
                  </a:cubicBezTo>
                  <a:cubicBezTo>
                    <a:pt x="233381" y="246070"/>
                    <a:pt x="232261" y="244142"/>
                    <a:pt x="233256" y="241654"/>
                  </a:cubicBezTo>
                  <a:lnTo>
                    <a:pt x="273439" y="137901"/>
                  </a:lnTo>
                  <a:cubicBezTo>
                    <a:pt x="274372" y="135475"/>
                    <a:pt x="276984" y="133485"/>
                    <a:pt x="279286" y="133485"/>
                  </a:cubicBezTo>
                  <a:cubicBezTo>
                    <a:pt x="281525" y="133547"/>
                    <a:pt x="282645" y="135538"/>
                    <a:pt x="281712" y="137901"/>
                  </a:cubicBezTo>
                  <a:close/>
                  <a:moveTo>
                    <a:pt x="304229" y="137901"/>
                  </a:moveTo>
                  <a:lnTo>
                    <a:pt x="264046" y="241654"/>
                  </a:lnTo>
                  <a:cubicBezTo>
                    <a:pt x="263113" y="244080"/>
                    <a:pt x="260501" y="246070"/>
                    <a:pt x="258199" y="246070"/>
                  </a:cubicBezTo>
                  <a:cubicBezTo>
                    <a:pt x="255898" y="246070"/>
                    <a:pt x="254778" y="244142"/>
                    <a:pt x="255711" y="241654"/>
                  </a:cubicBezTo>
                  <a:lnTo>
                    <a:pt x="295894" y="137901"/>
                  </a:lnTo>
                  <a:cubicBezTo>
                    <a:pt x="296827" y="135475"/>
                    <a:pt x="299439" y="133485"/>
                    <a:pt x="301741" y="133485"/>
                  </a:cubicBezTo>
                  <a:cubicBezTo>
                    <a:pt x="304042" y="133547"/>
                    <a:pt x="305162" y="135538"/>
                    <a:pt x="304229" y="137901"/>
                  </a:cubicBezTo>
                  <a:close/>
                  <a:moveTo>
                    <a:pt x="326746" y="137901"/>
                  </a:moveTo>
                  <a:lnTo>
                    <a:pt x="286563" y="241654"/>
                  </a:lnTo>
                  <a:cubicBezTo>
                    <a:pt x="285630" y="244080"/>
                    <a:pt x="283018" y="246070"/>
                    <a:pt x="280716" y="246070"/>
                  </a:cubicBezTo>
                  <a:cubicBezTo>
                    <a:pt x="278415" y="246070"/>
                    <a:pt x="277295" y="244142"/>
                    <a:pt x="278228" y="241654"/>
                  </a:cubicBezTo>
                  <a:lnTo>
                    <a:pt x="318411" y="137901"/>
                  </a:lnTo>
                  <a:cubicBezTo>
                    <a:pt x="319344" y="135475"/>
                    <a:pt x="321956" y="133485"/>
                    <a:pt x="324258" y="133485"/>
                  </a:cubicBezTo>
                  <a:cubicBezTo>
                    <a:pt x="326559" y="133547"/>
                    <a:pt x="327679" y="135538"/>
                    <a:pt x="326746" y="137901"/>
                  </a:cubicBezTo>
                  <a:close/>
                  <a:moveTo>
                    <a:pt x="349201" y="137901"/>
                  </a:moveTo>
                  <a:lnTo>
                    <a:pt x="309018" y="241654"/>
                  </a:lnTo>
                  <a:cubicBezTo>
                    <a:pt x="308085" y="244080"/>
                    <a:pt x="305473" y="246070"/>
                    <a:pt x="303171" y="246070"/>
                  </a:cubicBezTo>
                  <a:cubicBezTo>
                    <a:pt x="300870" y="246070"/>
                    <a:pt x="299750" y="244142"/>
                    <a:pt x="300745" y="241654"/>
                  </a:cubicBezTo>
                  <a:lnTo>
                    <a:pt x="340928" y="137901"/>
                  </a:lnTo>
                  <a:cubicBezTo>
                    <a:pt x="341861" y="135475"/>
                    <a:pt x="344473" y="133485"/>
                    <a:pt x="346775" y="133485"/>
                  </a:cubicBezTo>
                  <a:cubicBezTo>
                    <a:pt x="349014" y="133547"/>
                    <a:pt x="350134" y="135538"/>
                    <a:pt x="349201" y="137901"/>
                  </a:cubicBezTo>
                  <a:close/>
                  <a:moveTo>
                    <a:pt x="371718" y="137901"/>
                  </a:moveTo>
                  <a:lnTo>
                    <a:pt x="331535" y="241654"/>
                  </a:lnTo>
                  <a:cubicBezTo>
                    <a:pt x="330602" y="244080"/>
                    <a:pt x="327990" y="246070"/>
                    <a:pt x="325688" y="246070"/>
                  </a:cubicBezTo>
                  <a:cubicBezTo>
                    <a:pt x="323387" y="246070"/>
                    <a:pt x="322267" y="244142"/>
                    <a:pt x="323200" y="241654"/>
                  </a:cubicBezTo>
                  <a:lnTo>
                    <a:pt x="363383" y="137901"/>
                  </a:lnTo>
                  <a:cubicBezTo>
                    <a:pt x="364316" y="135475"/>
                    <a:pt x="366928" y="133485"/>
                    <a:pt x="369230" y="133485"/>
                  </a:cubicBezTo>
                  <a:cubicBezTo>
                    <a:pt x="371531" y="133547"/>
                    <a:pt x="372651" y="135538"/>
                    <a:pt x="371718" y="137901"/>
                  </a:cubicBezTo>
                  <a:close/>
                  <a:moveTo>
                    <a:pt x="394235" y="137901"/>
                  </a:moveTo>
                  <a:lnTo>
                    <a:pt x="354052" y="241654"/>
                  </a:lnTo>
                  <a:cubicBezTo>
                    <a:pt x="353119" y="244080"/>
                    <a:pt x="350507" y="246070"/>
                    <a:pt x="348205" y="246070"/>
                  </a:cubicBezTo>
                  <a:cubicBezTo>
                    <a:pt x="345904" y="246070"/>
                    <a:pt x="344784" y="244142"/>
                    <a:pt x="345779" y="241654"/>
                  </a:cubicBezTo>
                  <a:lnTo>
                    <a:pt x="385962" y="137901"/>
                  </a:lnTo>
                  <a:cubicBezTo>
                    <a:pt x="386895" y="135475"/>
                    <a:pt x="389507" y="133485"/>
                    <a:pt x="391809" y="133485"/>
                  </a:cubicBezTo>
                  <a:cubicBezTo>
                    <a:pt x="394048" y="133547"/>
                    <a:pt x="395168" y="135538"/>
                    <a:pt x="394235" y="137901"/>
                  </a:cubicBezTo>
                  <a:close/>
                  <a:moveTo>
                    <a:pt x="416689" y="137901"/>
                  </a:moveTo>
                  <a:lnTo>
                    <a:pt x="376507" y="241654"/>
                  </a:lnTo>
                  <a:cubicBezTo>
                    <a:pt x="375574" y="244080"/>
                    <a:pt x="372962" y="246070"/>
                    <a:pt x="370660" y="246070"/>
                  </a:cubicBezTo>
                  <a:cubicBezTo>
                    <a:pt x="368359" y="246070"/>
                    <a:pt x="367239" y="244142"/>
                    <a:pt x="368172" y="241654"/>
                  </a:cubicBezTo>
                  <a:lnTo>
                    <a:pt x="408354" y="137901"/>
                  </a:lnTo>
                  <a:cubicBezTo>
                    <a:pt x="409288" y="135475"/>
                    <a:pt x="411900" y="133485"/>
                    <a:pt x="414201" y="133485"/>
                  </a:cubicBezTo>
                  <a:cubicBezTo>
                    <a:pt x="416565" y="133547"/>
                    <a:pt x="417685" y="135538"/>
                    <a:pt x="416689" y="137901"/>
                  </a:cubicBezTo>
                  <a:close/>
                  <a:moveTo>
                    <a:pt x="439207" y="137901"/>
                  </a:moveTo>
                  <a:lnTo>
                    <a:pt x="399024" y="241654"/>
                  </a:lnTo>
                  <a:cubicBezTo>
                    <a:pt x="398091" y="244080"/>
                    <a:pt x="395479" y="246070"/>
                    <a:pt x="393177" y="246070"/>
                  </a:cubicBezTo>
                  <a:cubicBezTo>
                    <a:pt x="390876" y="246070"/>
                    <a:pt x="389756" y="244142"/>
                    <a:pt x="390689" y="241654"/>
                  </a:cubicBezTo>
                  <a:lnTo>
                    <a:pt x="430872" y="137901"/>
                  </a:lnTo>
                  <a:cubicBezTo>
                    <a:pt x="431805" y="135475"/>
                    <a:pt x="434417" y="133485"/>
                    <a:pt x="436718" y="133485"/>
                  </a:cubicBezTo>
                  <a:cubicBezTo>
                    <a:pt x="439082" y="133547"/>
                    <a:pt x="440140" y="135538"/>
                    <a:pt x="439207" y="137901"/>
                  </a:cubicBezTo>
                  <a:close/>
                  <a:moveTo>
                    <a:pt x="461724" y="137901"/>
                  </a:moveTo>
                  <a:lnTo>
                    <a:pt x="421541" y="241654"/>
                  </a:lnTo>
                  <a:cubicBezTo>
                    <a:pt x="420608" y="244080"/>
                    <a:pt x="417996" y="246070"/>
                    <a:pt x="415694" y="246070"/>
                  </a:cubicBezTo>
                  <a:cubicBezTo>
                    <a:pt x="413393" y="246070"/>
                    <a:pt x="412273" y="244142"/>
                    <a:pt x="413206" y="241654"/>
                  </a:cubicBezTo>
                  <a:lnTo>
                    <a:pt x="453389" y="137901"/>
                  </a:lnTo>
                  <a:cubicBezTo>
                    <a:pt x="454322" y="135475"/>
                    <a:pt x="456934" y="133485"/>
                    <a:pt x="459236" y="133485"/>
                  </a:cubicBezTo>
                  <a:cubicBezTo>
                    <a:pt x="461537" y="133547"/>
                    <a:pt x="462657" y="135538"/>
                    <a:pt x="461724" y="137901"/>
                  </a:cubicBezTo>
                  <a:close/>
                  <a:moveTo>
                    <a:pt x="484241" y="137901"/>
                  </a:moveTo>
                  <a:lnTo>
                    <a:pt x="444058" y="241654"/>
                  </a:lnTo>
                  <a:cubicBezTo>
                    <a:pt x="443125" y="244080"/>
                    <a:pt x="440513" y="246070"/>
                    <a:pt x="438211" y="246070"/>
                  </a:cubicBezTo>
                  <a:cubicBezTo>
                    <a:pt x="435910" y="246070"/>
                    <a:pt x="434790" y="244142"/>
                    <a:pt x="435785" y="241654"/>
                  </a:cubicBezTo>
                  <a:lnTo>
                    <a:pt x="475968" y="137901"/>
                  </a:lnTo>
                  <a:cubicBezTo>
                    <a:pt x="476901" y="135475"/>
                    <a:pt x="479513" y="133485"/>
                    <a:pt x="481815" y="133485"/>
                  </a:cubicBezTo>
                  <a:cubicBezTo>
                    <a:pt x="484054" y="133547"/>
                    <a:pt x="485174" y="135538"/>
                    <a:pt x="484241" y="137901"/>
                  </a:cubicBezTo>
                  <a:close/>
                </a:path>
              </a:pathLst>
            </a:custGeom>
            <a:solidFill>
              <a:srgbClr val="E68E10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C3763AA-8276-8144-D82C-0EFB87D66808}"/>
                </a:ext>
              </a:extLst>
            </p:cNvPr>
            <p:cNvSpPr/>
            <p:nvPr/>
          </p:nvSpPr>
          <p:spPr>
            <a:xfrm>
              <a:off x="-2945883" y="3234582"/>
              <a:ext cx="2459341" cy="544821"/>
            </a:xfrm>
            <a:custGeom>
              <a:avLst/>
              <a:gdLst>
                <a:gd name="connsiteX0" fmla="*/ 36397 w 2459341"/>
                <a:gd name="connsiteY0" fmla="*/ 454753 h 544821"/>
                <a:gd name="connsiteX1" fmla="*/ 110417 w 2459341"/>
                <a:gd name="connsiteY1" fmla="*/ 481873 h 544821"/>
                <a:gd name="connsiteX2" fmla="*/ 387650 w 2459341"/>
                <a:gd name="connsiteY2" fmla="*/ 210798 h 544821"/>
                <a:gd name="connsiteX3" fmla="*/ 665008 w 2459341"/>
                <a:gd name="connsiteY3" fmla="*/ 488155 h 544821"/>
                <a:gd name="connsiteX4" fmla="*/ 663888 w 2459341"/>
                <a:gd name="connsiteY4" fmla="*/ 512912 h 544821"/>
                <a:gd name="connsiteX5" fmla="*/ 771871 w 2459341"/>
                <a:gd name="connsiteY5" fmla="*/ 512912 h 544821"/>
                <a:gd name="connsiteX6" fmla="*/ 790158 w 2459341"/>
                <a:gd name="connsiteY6" fmla="*/ 528089 h 544821"/>
                <a:gd name="connsiteX7" fmla="*/ 942614 w 2459341"/>
                <a:gd name="connsiteY7" fmla="*/ 544821 h 544821"/>
                <a:gd name="connsiteX8" fmla="*/ 1579000 w 2459341"/>
                <a:gd name="connsiteY8" fmla="*/ 544821 h 544821"/>
                <a:gd name="connsiteX9" fmla="*/ 1660049 w 2459341"/>
                <a:gd name="connsiteY9" fmla="*/ 524730 h 544821"/>
                <a:gd name="connsiteX10" fmla="*/ 1673796 w 2459341"/>
                <a:gd name="connsiteY10" fmla="*/ 512849 h 544821"/>
                <a:gd name="connsiteX11" fmla="*/ 1922292 w 2459341"/>
                <a:gd name="connsiteY11" fmla="*/ 512849 h 544821"/>
                <a:gd name="connsiteX12" fmla="*/ 2106595 w 2459341"/>
                <a:gd name="connsiteY12" fmla="*/ 447600 h 544821"/>
                <a:gd name="connsiteX13" fmla="*/ 2199089 w 2459341"/>
                <a:gd name="connsiteY13" fmla="*/ 447600 h 544821"/>
                <a:gd name="connsiteX14" fmla="*/ 2378230 w 2459341"/>
                <a:gd name="connsiteY14" fmla="*/ 227592 h 544821"/>
                <a:gd name="connsiteX15" fmla="*/ 2377795 w 2459341"/>
                <a:gd name="connsiteY15" fmla="*/ 222803 h 544821"/>
                <a:gd name="connsiteX16" fmla="*/ 2377795 w 2459341"/>
                <a:gd name="connsiteY16" fmla="*/ 221559 h 544821"/>
                <a:gd name="connsiteX17" fmla="*/ 2459341 w 2459341"/>
                <a:gd name="connsiteY17" fmla="*/ 162280 h 544821"/>
                <a:gd name="connsiteX18" fmla="*/ 2263966 w 2459341"/>
                <a:gd name="connsiteY18" fmla="*/ 99332 h 544821"/>
                <a:gd name="connsiteX19" fmla="*/ 2226894 w 2459341"/>
                <a:gd name="connsiteY19" fmla="*/ 97155 h 544821"/>
                <a:gd name="connsiteX20" fmla="*/ 2157228 w 2459341"/>
                <a:gd name="connsiteY20" fmla="*/ 276545 h 544821"/>
                <a:gd name="connsiteX21" fmla="*/ 2144974 w 2459341"/>
                <a:gd name="connsiteY21" fmla="*/ 307024 h 544821"/>
                <a:gd name="connsiteX22" fmla="*/ 2108151 w 2459341"/>
                <a:gd name="connsiteY22" fmla="*/ 349010 h 544821"/>
                <a:gd name="connsiteX23" fmla="*/ 1652212 w 2459341"/>
                <a:gd name="connsiteY23" fmla="*/ 349010 h 544821"/>
                <a:gd name="connsiteX24" fmla="*/ 1595110 w 2459341"/>
                <a:gd name="connsiteY24" fmla="*/ 289670 h 544821"/>
                <a:gd name="connsiteX25" fmla="*/ 1595110 w 2459341"/>
                <a:gd name="connsiteY25" fmla="*/ 54796 h 544821"/>
                <a:gd name="connsiteX26" fmla="*/ 1510205 w 2459341"/>
                <a:gd name="connsiteY26" fmla="*/ 47829 h 544821"/>
                <a:gd name="connsiteX27" fmla="*/ 1354265 w 2459341"/>
                <a:gd name="connsiteY27" fmla="*/ 16666 h 544821"/>
                <a:gd name="connsiteX28" fmla="*/ 1299341 w 2459341"/>
                <a:gd name="connsiteY28" fmla="*/ 129998 h 544821"/>
                <a:gd name="connsiteX29" fmla="*/ 1327954 w 2459341"/>
                <a:gd name="connsiteY29" fmla="*/ 27863 h 544821"/>
                <a:gd name="connsiteX30" fmla="*/ 1320987 w 2459341"/>
                <a:gd name="connsiteY30" fmla="*/ 15484 h 544821"/>
                <a:gd name="connsiteX31" fmla="*/ 1308609 w 2459341"/>
                <a:gd name="connsiteY31" fmla="*/ 22451 h 544821"/>
                <a:gd name="connsiteX32" fmla="*/ 1258039 w 2459341"/>
                <a:gd name="connsiteY32" fmla="*/ 203147 h 544821"/>
                <a:gd name="connsiteX33" fmla="*/ 1236020 w 2459341"/>
                <a:gd name="connsiteY33" fmla="*/ 238167 h 544821"/>
                <a:gd name="connsiteX34" fmla="*/ 1235211 w 2459341"/>
                <a:gd name="connsiteY34" fmla="*/ 245009 h 544821"/>
                <a:gd name="connsiteX35" fmla="*/ 1188498 w 2459341"/>
                <a:gd name="connsiteY35" fmla="*/ 332091 h 544821"/>
                <a:gd name="connsiteX36" fmla="*/ 1082506 w 2459341"/>
                <a:gd name="connsiteY36" fmla="*/ 345838 h 544821"/>
                <a:gd name="connsiteX37" fmla="*/ 1053085 w 2459341"/>
                <a:gd name="connsiteY37" fmla="*/ 345589 h 544821"/>
                <a:gd name="connsiteX38" fmla="*/ 1017692 w 2459341"/>
                <a:gd name="connsiteY38" fmla="*/ 345340 h 544821"/>
                <a:gd name="connsiteX39" fmla="*/ 930734 w 2459341"/>
                <a:gd name="connsiteY39" fmla="*/ 345340 h 544821"/>
                <a:gd name="connsiteX40" fmla="*/ 846015 w 2459341"/>
                <a:gd name="connsiteY40" fmla="*/ 246066 h 544821"/>
                <a:gd name="connsiteX41" fmla="*/ 808632 w 2459341"/>
                <a:gd name="connsiteY41" fmla="*/ 43786 h 544821"/>
                <a:gd name="connsiteX42" fmla="*/ 43550 w 2459341"/>
                <a:gd name="connsiteY42" fmla="*/ 201592 h 544821"/>
                <a:gd name="connsiteX43" fmla="*/ 36397 w 2459341"/>
                <a:gd name="connsiteY43" fmla="*/ 454753 h 544821"/>
                <a:gd name="connsiteX44" fmla="*/ 709544 w 2459341"/>
                <a:gd name="connsiteY44" fmla="*/ 419547 h 544821"/>
                <a:gd name="connsiteX45" fmla="*/ 721052 w 2459341"/>
                <a:gd name="connsiteY45" fmla="*/ 408040 h 544821"/>
                <a:gd name="connsiteX46" fmla="*/ 2009809 w 2459341"/>
                <a:gd name="connsiteY46" fmla="*/ 408040 h 544821"/>
                <a:gd name="connsiteX47" fmla="*/ 2021317 w 2459341"/>
                <a:gd name="connsiteY47" fmla="*/ 419547 h 544821"/>
                <a:gd name="connsiteX48" fmla="*/ 2021317 w 2459341"/>
                <a:gd name="connsiteY48" fmla="*/ 423590 h 544821"/>
                <a:gd name="connsiteX49" fmla="*/ 2009809 w 2459341"/>
                <a:gd name="connsiteY49" fmla="*/ 435097 h 544821"/>
                <a:gd name="connsiteX50" fmla="*/ 721052 w 2459341"/>
                <a:gd name="connsiteY50" fmla="*/ 435097 h 544821"/>
                <a:gd name="connsiteX51" fmla="*/ 709544 w 2459341"/>
                <a:gd name="connsiteY51" fmla="*/ 423590 h 544821"/>
                <a:gd name="connsiteX52" fmla="*/ 709544 w 2459341"/>
                <a:gd name="connsiteY52" fmla="*/ 419547 h 544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459341" h="544821">
                  <a:moveTo>
                    <a:pt x="36397" y="454753"/>
                  </a:moveTo>
                  <a:cubicBezTo>
                    <a:pt x="46039" y="465078"/>
                    <a:pt x="71728" y="474098"/>
                    <a:pt x="110417" y="481873"/>
                  </a:cubicBezTo>
                  <a:cubicBezTo>
                    <a:pt x="113776" y="331594"/>
                    <a:pt x="236562" y="210798"/>
                    <a:pt x="387650" y="210798"/>
                  </a:cubicBezTo>
                  <a:cubicBezTo>
                    <a:pt x="540853" y="210798"/>
                    <a:pt x="665008" y="335015"/>
                    <a:pt x="665008" y="488155"/>
                  </a:cubicBezTo>
                  <a:cubicBezTo>
                    <a:pt x="665008" y="496490"/>
                    <a:pt x="664573" y="504763"/>
                    <a:pt x="663888" y="512912"/>
                  </a:cubicBezTo>
                  <a:cubicBezTo>
                    <a:pt x="693248" y="512912"/>
                    <a:pt x="729822" y="512912"/>
                    <a:pt x="771871" y="512912"/>
                  </a:cubicBezTo>
                  <a:cubicBezTo>
                    <a:pt x="777966" y="518385"/>
                    <a:pt x="785306" y="524730"/>
                    <a:pt x="790158" y="528089"/>
                  </a:cubicBezTo>
                  <a:cubicBezTo>
                    <a:pt x="799861" y="534807"/>
                    <a:pt x="804713" y="544821"/>
                    <a:pt x="942614" y="544821"/>
                  </a:cubicBezTo>
                  <a:cubicBezTo>
                    <a:pt x="1080516" y="544821"/>
                    <a:pt x="1540311" y="544821"/>
                    <a:pt x="1579000" y="544821"/>
                  </a:cubicBezTo>
                  <a:cubicBezTo>
                    <a:pt x="1617690" y="544821"/>
                    <a:pt x="1646116" y="535864"/>
                    <a:pt x="1660049" y="524730"/>
                  </a:cubicBezTo>
                  <a:cubicBezTo>
                    <a:pt x="1664341" y="521309"/>
                    <a:pt x="1669317" y="516893"/>
                    <a:pt x="1673796" y="512849"/>
                  </a:cubicBezTo>
                  <a:cubicBezTo>
                    <a:pt x="1795835" y="512849"/>
                    <a:pt x="1888640" y="512849"/>
                    <a:pt x="1922292" y="512849"/>
                  </a:cubicBezTo>
                  <a:cubicBezTo>
                    <a:pt x="2064049" y="512849"/>
                    <a:pt x="2106595" y="447600"/>
                    <a:pt x="2106595" y="447600"/>
                  </a:cubicBezTo>
                  <a:cubicBezTo>
                    <a:pt x="2106595" y="447600"/>
                    <a:pt x="2143419" y="447600"/>
                    <a:pt x="2199089" y="447600"/>
                  </a:cubicBezTo>
                  <a:cubicBezTo>
                    <a:pt x="2213956" y="345776"/>
                    <a:pt x="2284181" y="261990"/>
                    <a:pt x="2378230" y="227592"/>
                  </a:cubicBezTo>
                  <a:cubicBezTo>
                    <a:pt x="2377981" y="226037"/>
                    <a:pt x="2377795" y="224420"/>
                    <a:pt x="2377795" y="222803"/>
                  </a:cubicBezTo>
                  <a:lnTo>
                    <a:pt x="2377795" y="221559"/>
                  </a:lnTo>
                  <a:cubicBezTo>
                    <a:pt x="2377795" y="192635"/>
                    <a:pt x="2417231" y="173726"/>
                    <a:pt x="2459341" y="162280"/>
                  </a:cubicBezTo>
                  <a:cubicBezTo>
                    <a:pt x="2427619" y="123031"/>
                    <a:pt x="2378790" y="106112"/>
                    <a:pt x="2263966" y="99332"/>
                  </a:cubicBezTo>
                  <a:cubicBezTo>
                    <a:pt x="2251961" y="98648"/>
                    <a:pt x="2239521" y="97902"/>
                    <a:pt x="2226894" y="97155"/>
                  </a:cubicBezTo>
                  <a:cubicBezTo>
                    <a:pt x="2217999" y="120916"/>
                    <a:pt x="2176946" y="230205"/>
                    <a:pt x="2157228" y="276545"/>
                  </a:cubicBezTo>
                  <a:cubicBezTo>
                    <a:pt x="2152189" y="288426"/>
                    <a:pt x="2148333" y="298316"/>
                    <a:pt x="2144974" y="307024"/>
                  </a:cubicBezTo>
                  <a:cubicBezTo>
                    <a:pt x="2133466" y="336694"/>
                    <a:pt x="2128739" y="349010"/>
                    <a:pt x="2108151" y="349010"/>
                  </a:cubicBezTo>
                  <a:lnTo>
                    <a:pt x="1652212" y="349010"/>
                  </a:lnTo>
                  <a:cubicBezTo>
                    <a:pt x="1599465" y="349010"/>
                    <a:pt x="1595110" y="318345"/>
                    <a:pt x="1595110" y="289670"/>
                  </a:cubicBezTo>
                  <a:lnTo>
                    <a:pt x="1595110" y="54796"/>
                  </a:lnTo>
                  <a:cubicBezTo>
                    <a:pt x="1556919" y="51872"/>
                    <a:pt x="1527373" y="49447"/>
                    <a:pt x="1510205" y="47829"/>
                  </a:cubicBezTo>
                  <a:cubicBezTo>
                    <a:pt x="1422314" y="39308"/>
                    <a:pt x="1371246" y="-31540"/>
                    <a:pt x="1354265" y="16666"/>
                  </a:cubicBezTo>
                  <a:cubicBezTo>
                    <a:pt x="1346615" y="38312"/>
                    <a:pt x="1324098" y="83968"/>
                    <a:pt x="1299341" y="129998"/>
                  </a:cubicBezTo>
                  <a:lnTo>
                    <a:pt x="1327954" y="27863"/>
                  </a:lnTo>
                  <a:cubicBezTo>
                    <a:pt x="1329447" y="22513"/>
                    <a:pt x="1326337" y="16977"/>
                    <a:pt x="1320987" y="15484"/>
                  </a:cubicBezTo>
                  <a:cubicBezTo>
                    <a:pt x="1315638" y="13991"/>
                    <a:pt x="1310102" y="17102"/>
                    <a:pt x="1308609" y="22451"/>
                  </a:cubicBezTo>
                  <a:lnTo>
                    <a:pt x="1258039" y="203147"/>
                  </a:lnTo>
                  <a:cubicBezTo>
                    <a:pt x="1249953" y="216645"/>
                    <a:pt x="1242427" y="228650"/>
                    <a:pt x="1236020" y="238167"/>
                  </a:cubicBezTo>
                  <a:cubicBezTo>
                    <a:pt x="1235771" y="240406"/>
                    <a:pt x="1235522" y="242583"/>
                    <a:pt x="1235211" y="245009"/>
                  </a:cubicBezTo>
                  <a:cubicBezTo>
                    <a:pt x="1231666" y="272502"/>
                    <a:pt x="1220843" y="320273"/>
                    <a:pt x="1188498" y="332091"/>
                  </a:cubicBezTo>
                  <a:cubicBezTo>
                    <a:pt x="1156091" y="343910"/>
                    <a:pt x="1122377" y="345838"/>
                    <a:pt x="1082506" y="345838"/>
                  </a:cubicBezTo>
                  <a:cubicBezTo>
                    <a:pt x="1073051" y="345838"/>
                    <a:pt x="1063286" y="345713"/>
                    <a:pt x="1053085" y="345589"/>
                  </a:cubicBezTo>
                  <a:cubicBezTo>
                    <a:pt x="1041826" y="345465"/>
                    <a:pt x="1030070" y="345340"/>
                    <a:pt x="1017692" y="345340"/>
                  </a:cubicBezTo>
                  <a:lnTo>
                    <a:pt x="930734" y="345340"/>
                  </a:lnTo>
                  <a:cubicBezTo>
                    <a:pt x="885389" y="345340"/>
                    <a:pt x="856900" y="311938"/>
                    <a:pt x="846015" y="246066"/>
                  </a:cubicBezTo>
                  <a:cubicBezTo>
                    <a:pt x="838551" y="200970"/>
                    <a:pt x="819766" y="101323"/>
                    <a:pt x="808632" y="43786"/>
                  </a:cubicBezTo>
                  <a:cubicBezTo>
                    <a:pt x="120992" y="125022"/>
                    <a:pt x="90326" y="141878"/>
                    <a:pt x="43550" y="201592"/>
                  </a:cubicBezTo>
                  <a:cubicBezTo>
                    <a:pt x="-9508" y="269392"/>
                    <a:pt x="-16661" y="397901"/>
                    <a:pt x="36397" y="454753"/>
                  </a:cubicBezTo>
                  <a:close/>
                  <a:moveTo>
                    <a:pt x="709544" y="419547"/>
                  </a:moveTo>
                  <a:cubicBezTo>
                    <a:pt x="709544" y="413202"/>
                    <a:pt x="714707" y="408040"/>
                    <a:pt x="721052" y="408040"/>
                  </a:cubicBezTo>
                  <a:lnTo>
                    <a:pt x="2009809" y="408040"/>
                  </a:lnTo>
                  <a:cubicBezTo>
                    <a:pt x="2016154" y="408040"/>
                    <a:pt x="2021317" y="413202"/>
                    <a:pt x="2021317" y="419547"/>
                  </a:cubicBezTo>
                  <a:lnTo>
                    <a:pt x="2021317" y="423590"/>
                  </a:lnTo>
                  <a:cubicBezTo>
                    <a:pt x="2021317" y="429935"/>
                    <a:pt x="2016154" y="435097"/>
                    <a:pt x="2009809" y="435097"/>
                  </a:cubicBezTo>
                  <a:lnTo>
                    <a:pt x="721052" y="435097"/>
                  </a:lnTo>
                  <a:cubicBezTo>
                    <a:pt x="714707" y="435097"/>
                    <a:pt x="709544" y="429935"/>
                    <a:pt x="709544" y="423590"/>
                  </a:cubicBezTo>
                  <a:lnTo>
                    <a:pt x="709544" y="419547"/>
                  </a:lnTo>
                  <a:close/>
                </a:path>
              </a:pathLst>
            </a:custGeom>
            <a:solidFill>
              <a:srgbClr val="EEBE82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C01C38F-8EFC-F2BD-FDB3-66E93D9E78FC}"/>
                </a:ext>
              </a:extLst>
            </p:cNvPr>
            <p:cNvSpPr/>
            <p:nvPr/>
          </p:nvSpPr>
          <p:spPr>
            <a:xfrm>
              <a:off x="-2812948" y="3465968"/>
              <a:ext cx="513537" cy="513413"/>
            </a:xfrm>
            <a:custGeom>
              <a:avLst/>
              <a:gdLst>
                <a:gd name="connsiteX0" fmla="*/ 0 w 513537"/>
                <a:gd name="connsiteY0" fmla="*/ 256707 h 513413"/>
                <a:gd name="connsiteX1" fmla="*/ 256769 w 513537"/>
                <a:gd name="connsiteY1" fmla="*/ 513413 h 513413"/>
                <a:gd name="connsiteX2" fmla="*/ 513538 w 513537"/>
                <a:gd name="connsiteY2" fmla="*/ 256707 h 513413"/>
                <a:gd name="connsiteX3" fmla="*/ 256769 w 513537"/>
                <a:gd name="connsiteY3" fmla="*/ 0 h 513413"/>
                <a:gd name="connsiteX4" fmla="*/ 0 w 513537"/>
                <a:gd name="connsiteY4" fmla="*/ 256707 h 513413"/>
                <a:gd name="connsiteX5" fmla="*/ 71967 w 513537"/>
                <a:gd name="connsiteY5" fmla="*/ 256707 h 513413"/>
                <a:gd name="connsiteX6" fmla="*/ 256707 w 513537"/>
                <a:gd name="connsiteY6" fmla="*/ 71967 h 513413"/>
                <a:gd name="connsiteX7" fmla="*/ 441446 w 513537"/>
                <a:gd name="connsiteY7" fmla="*/ 256707 h 513413"/>
                <a:gd name="connsiteX8" fmla="*/ 256707 w 513537"/>
                <a:gd name="connsiteY8" fmla="*/ 441446 h 513413"/>
                <a:gd name="connsiteX9" fmla="*/ 71967 w 513537"/>
                <a:gd name="connsiteY9" fmla="*/ 256707 h 51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3537" h="513413">
                  <a:moveTo>
                    <a:pt x="0" y="256707"/>
                  </a:moveTo>
                  <a:cubicBezTo>
                    <a:pt x="0" y="398464"/>
                    <a:pt x="114949" y="513413"/>
                    <a:pt x="256769" y="513413"/>
                  </a:cubicBezTo>
                  <a:cubicBezTo>
                    <a:pt x="398589" y="513413"/>
                    <a:pt x="513538" y="398464"/>
                    <a:pt x="513538" y="256707"/>
                  </a:cubicBezTo>
                  <a:cubicBezTo>
                    <a:pt x="513538" y="114949"/>
                    <a:pt x="398589" y="0"/>
                    <a:pt x="256769" y="0"/>
                  </a:cubicBezTo>
                  <a:cubicBezTo>
                    <a:pt x="114949" y="0"/>
                    <a:pt x="0" y="114949"/>
                    <a:pt x="0" y="256707"/>
                  </a:cubicBezTo>
                  <a:close/>
                  <a:moveTo>
                    <a:pt x="71967" y="256707"/>
                  </a:moveTo>
                  <a:cubicBezTo>
                    <a:pt x="71967" y="154820"/>
                    <a:pt x="154820" y="71967"/>
                    <a:pt x="256707" y="71967"/>
                  </a:cubicBezTo>
                  <a:cubicBezTo>
                    <a:pt x="358593" y="71967"/>
                    <a:pt x="441446" y="154820"/>
                    <a:pt x="441446" y="256707"/>
                  </a:cubicBezTo>
                  <a:cubicBezTo>
                    <a:pt x="441446" y="358593"/>
                    <a:pt x="358593" y="441446"/>
                    <a:pt x="256707" y="441446"/>
                  </a:cubicBezTo>
                  <a:cubicBezTo>
                    <a:pt x="154882" y="441508"/>
                    <a:pt x="71967" y="358593"/>
                    <a:pt x="71967" y="256707"/>
                  </a:cubicBezTo>
                  <a:close/>
                </a:path>
              </a:pathLst>
            </a:custGeom>
            <a:solidFill>
              <a:srgbClr val="000000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534FDAF-0D72-B4E6-37EE-580150F31111}"/>
                </a:ext>
              </a:extLst>
            </p:cNvPr>
            <p:cNvSpPr/>
            <p:nvPr/>
          </p:nvSpPr>
          <p:spPr>
            <a:xfrm>
              <a:off x="-2737311" y="3541543"/>
              <a:ext cx="362262" cy="362262"/>
            </a:xfrm>
            <a:custGeom>
              <a:avLst/>
              <a:gdLst>
                <a:gd name="connsiteX0" fmla="*/ 0 w 362262"/>
                <a:gd name="connsiteY0" fmla="*/ 181131 h 362262"/>
                <a:gd name="connsiteX1" fmla="*/ 181131 w 362262"/>
                <a:gd name="connsiteY1" fmla="*/ 362263 h 362262"/>
                <a:gd name="connsiteX2" fmla="*/ 362263 w 362262"/>
                <a:gd name="connsiteY2" fmla="*/ 181131 h 362262"/>
                <a:gd name="connsiteX3" fmla="*/ 181131 w 362262"/>
                <a:gd name="connsiteY3" fmla="*/ 0 h 362262"/>
                <a:gd name="connsiteX4" fmla="*/ 0 w 362262"/>
                <a:gd name="connsiteY4" fmla="*/ 181131 h 362262"/>
                <a:gd name="connsiteX5" fmla="*/ 8086 w 362262"/>
                <a:gd name="connsiteY5" fmla="*/ 181131 h 362262"/>
                <a:gd name="connsiteX6" fmla="*/ 181131 w 362262"/>
                <a:gd name="connsiteY6" fmla="*/ 8086 h 362262"/>
                <a:gd name="connsiteX7" fmla="*/ 354177 w 362262"/>
                <a:gd name="connsiteY7" fmla="*/ 181131 h 362262"/>
                <a:gd name="connsiteX8" fmla="*/ 181131 w 362262"/>
                <a:gd name="connsiteY8" fmla="*/ 354177 h 362262"/>
                <a:gd name="connsiteX9" fmla="*/ 8086 w 362262"/>
                <a:gd name="connsiteY9" fmla="*/ 181131 h 36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2262" h="362262">
                  <a:moveTo>
                    <a:pt x="0" y="181131"/>
                  </a:moveTo>
                  <a:cubicBezTo>
                    <a:pt x="0" y="281027"/>
                    <a:pt x="81235" y="362263"/>
                    <a:pt x="181131" y="362263"/>
                  </a:cubicBezTo>
                  <a:cubicBezTo>
                    <a:pt x="281027" y="362263"/>
                    <a:pt x="362263" y="281027"/>
                    <a:pt x="362263" y="181131"/>
                  </a:cubicBezTo>
                  <a:cubicBezTo>
                    <a:pt x="362263" y="81235"/>
                    <a:pt x="281027" y="0"/>
                    <a:pt x="181131" y="0"/>
                  </a:cubicBezTo>
                  <a:cubicBezTo>
                    <a:pt x="81235" y="62"/>
                    <a:pt x="0" y="81298"/>
                    <a:pt x="0" y="181131"/>
                  </a:cubicBezTo>
                  <a:close/>
                  <a:moveTo>
                    <a:pt x="8086" y="181131"/>
                  </a:moveTo>
                  <a:cubicBezTo>
                    <a:pt x="8086" y="85714"/>
                    <a:pt x="85714" y="8086"/>
                    <a:pt x="181131" y="8086"/>
                  </a:cubicBezTo>
                  <a:cubicBezTo>
                    <a:pt x="276549" y="8086"/>
                    <a:pt x="354177" y="85714"/>
                    <a:pt x="354177" y="181131"/>
                  </a:cubicBezTo>
                  <a:cubicBezTo>
                    <a:pt x="354177" y="276549"/>
                    <a:pt x="276549" y="354177"/>
                    <a:pt x="181131" y="354177"/>
                  </a:cubicBezTo>
                  <a:cubicBezTo>
                    <a:pt x="85714" y="354177"/>
                    <a:pt x="8086" y="276549"/>
                    <a:pt x="8086" y="181131"/>
                  </a:cubicBezTo>
                  <a:close/>
                </a:path>
              </a:pathLst>
            </a:custGeom>
            <a:solidFill>
              <a:srgbClr val="372D2A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ABD5400-B0EB-71E2-189D-81999D08AD50}"/>
                </a:ext>
              </a:extLst>
            </p:cNvPr>
            <p:cNvSpPr/>
            <p:nvPr/>
          </p:nvSpPr>
          <p:spPr>
            <a:xfrm>
              <a:off x="-2707454" y="3571400"/>
              <a:ext cx="302549" cy="302549"/>
            </a:xfrm>
            <a:custGeom>
              <a:avLst/>
              <a:gdLst>
                <a:gd name="connsiteX0" fmla="*/ 0 w 302549"/>
                <a:gd name="connsiteY0" fmla="*/ 151275 h 302549"/>
                <a:gd name="connsiteX1" fmla="*/ 151275 w 302549"/>
                <a:gd name="connsiteY1" fmla="*/ 302549 h 302549"/>
                <a:gd name="connsiteX2" fmla="*/ 302549 w 302549"/>
                <a:gd name="connsiteY2" fmla="*/ 151275 h 302549"/>
                <a:gd name="connsiteX3" fmla="*/ 151275 w 302549"/>
                <a:gd name="connsiteY3" fmla="*/ 0 h 302549"/>
                <a:gd name="connsiteX4" fmla="*/ 0 w 302549"/>
                <a:gd name="connsiteY4" fmla="*/ 151275 h 302549"/>
                <a:gd name="connsiteX5" fmla="*/ 77814 w 302549"/>
                <a:gd name="connsiteY5" fmla="*/ 30665 h 302549"/>
                <a:gd name="connsiteX6" fmla="*/ 112088 w 302549"/>
                <a:gd name="connsiteY6" fmla="*/ 62015 h 302549"/>
                <a:gd name="connsiteX7" fmla="*/ 110719 w 302549"/>
                <a:gd name="connsiteY7" fmla="*/ 90566 h 302549"/>
                <a:gd name="connsiteX8" fmla="*/ 83350 w 302549"/>
                <a:gd name="connsiteY8" fmla="*/ 80676 h 302549"/>
                <a:gd name="connsiteX9" fmla="*/ 67675 w 302549"/>
                <a:gd name="connsiteY9" fmla="*/ 37383 h 302549"/>
                <a:gd name="connsiteX10" fmla="*/ 77814 w 302549"/>
                <a:gd name="connsiteY10" fmla="*/ 30665 h 302549"/>
                <a:gd name="connsiteX11" fmla="*/ 85030 w 302549"/>
                <a:gd name="connsiteY11" fmla="*/ 85154 h 302549"/>
                <a:gd name="connsiteX12" fmla="*/ 107547 w 302549"/>
                <a:gd name="connsiteY12" fmla="*/ 93303 h 302549"/>
                <a:gd name="connsiteX13" fmla="*/ 93178 w 302549"/>
                <a:gd name="connsiteY13" fmla="*/ 107671 h 302549"/>
                <a:gd name="connsiteX14" fmla="*/ 85030 w 302549"/>
                <a:gd name="connsiteY14" fmla="*/ 85154 h 302549"/>
                <a:gd name="connsiteX15" fmla="*/ 106365 w 302549"/>
                <a:gd name="connsiteY15" fmla="*/ 208500 h 302549"/>
                <a:gd name="connsiteX16" fmla="*/ 83599 w 302549"/>
                <a:gd name="connsiteY16" fmla="*/ 216711 h 302549"/>
                <a:gd name="connsiteX17" fmla="*/ 91996 w 302549"/>
                <a:gd name="connsiteY17" fmla="*/ 193447 h 302549"/>
                <a:gd name="connsiteX18" fmla="*/ 106365 w 302549"/>
                <a:gd name="connsiteY18" fmla="*/ 208500 h 302549"/>
                <a:gd name="connsiteX19" fmla="*/ 110719 w 302549"/>
                <a:gd name="connsiteY19" fmla="*/ 151275 h 302549"/>
                <a:gd name="connsiteX20" fmla="*/ 151275 w 302549"/>
                <a:gd name="connsiteY20" fmla="*/ 110719 h 302549"/>
                <a:gd name="connsiteX21" fmla="*/ 191830 w 302549"/>
                <a:gd name="connsiteY21" fmla="*/ 151275 h 302549"/>
                <a:gd name="connsiteX22" fmla="*/ 151275 w 302549"/>
                <a:gd name="connsiteY22" fmla="*/ 191830 h 302549"/>
                <a:gd name="connsiteX23" fmla="*/ 110719 w 302549"/>
                <a:gd name="connsiteY23" fmla="*/ 151275 h 302549"/>
                <a:gd name="connsiteX24" fmla="*/ 151275 w 302549"/>
                <a:gd name="connsiteY24" fmla="*/ 224051 h 302549"/>
                <a:gd name="connsiteX25" fmla="*/ 158988 w 302549"/>
                <a:gd name="connsiteY25" fmla="*/ 223615 h 302549"/>
                <a:gd name="connsiteX26" fmla="*/ 149160 w 302549"/>
                <a:gd name="connsiteY26" fmla="*/ 244639 h 302549"/>
                <a:gd name="connsiteX27" fmla="*/ 138959 w 302549"/>
                <a:gd name="connsiteY27" fmla="*/ 222931 h 302549"/>
                <a:gd name="connsiteX28" fmla="*/ 151275 w 302549"/>
                <a:gd name="connsiteY28" fmla="*/ 224051 h 302549"/>
                <a:gd name="connsiteX29" fmla="*/ 151275 w 302549"/>
                <a:gd name="connsiteY29" fmla="*/ 78561 h 302549"/>
                <a:gd name="connsiteX30" fmla="*/ 141447 w 302549"/>
                <a:gd name="connsiteY30" fmla="*/ 79307 h 302549"/>
                <a:gd name="connsiteX31" fmla="*/ 151150 w 302549"/>
                <a:gd name="connsiteY31" fmla="*/ 58594 h 302549"/>
                <a:gd name="connsiteX32" fmla="*/ 160854 w 302549"/>
                <a:gd name="connsiteY32" fmla="*/ 79245 h 302549"/>
                <a:gd name="connsiteX33" fmla="*/ 151275 w 302549"/>
                <a:gd name="connsiteY33" fmla="*/ 78561 h 302549"/>
                <a:gd name="connsiteX34" fmla="*/ 114327 w 302549"/>
                <a:gd name="connsiteY34" fmla="*/ 14991 h 302549"/>
                <a:gd name="connsiteX35" fmla="*/ 112336 w 302549"/>
                <a:gd name="connsiteY35" fmla="*/ 57350 h 302549"/>
                <a:gd name="connsiteX36" fmla="*/ 81049 w 302549"/>
                <a:gd name="connsiteY36" fmla="*/ 28737 h 302549"/>
                <a:gd name="connsiteX37" fmla="*/ 114327 w 302549"/>
                <a:gd name="connsiteY37" fmla="*/ 14991 h 302549"/>
                <a:gd name="connsiteX38" fmla="*/ 115571 w 302549"/>
                <a:gd name="connsiteY38" fmla="*/ 65250 h 302549"/>
                <a:gd name="connsiteX39" fmla="*/ 132801 w 302549"/>
                <a:gd name="connsiteY39" fmla="*/ 80987 h 302549"/>
                <a:gd name="connsiteX40" fmla="*/ 114513 w 302549"/>
                <a:gd name="connsiteY40" fmla="*/ 88575 h 302549"/>
                <a:gd name="connsiteX41" fmla="*/ 115571 w 302549"/>
                <a:gd name="connsiteY41" fmla="*/ 65250 h 302549"/>
                <a:gd name="connsiteX42" fmla="*/ 129193 w 302549"/>
                <a:gd name="connsiteY42" fmla="*/ 11818 h 302549"/>
                <a:gd name="connsiteX43" fmla="*/ 149098 w 302549"/>
                <a:gd name="connsiteY43" fmla="*/ 54302 h 302549"/>
                <a:gd name="connsiteX44" fmla="*/ 137093 w 302549"/>
                <a:gd name="connsiteY44" fmla="*/ 79929 h 302549"/>
                <a:gd name="connsiteX45" fmla="*/ 137030 w 302549"/>
                <a:gd name="connsiteY45" fmla="*/ 79929 h 302549"/>
                <a:gd name="connsiteX46" fmla="*/ 115820 w 302549"/>
                <a:gd name="connsiteY46" fmla="*/ 60522 h 302549"/>
                <a:gd name="connsiteX47" fmla="*/ 117997 w 302549"/>
                <a:gd name="connsiteY47" fmla="*/ 14058 h 302549"/>
                <a:gd name="connsiteX48" fmla="*/ 129193 w 302549"/>
                <a:gd name="connsiteY48" fmla="*/ 11818 h 302549"/>
                <a:gd name="connsiteX49" fmla="*/ 169251 w 302549"/>
                <a:gd name="connsiteY49" fmla="*/ 11196 h 302549"/>
                <a:gd name="connsiteX50" fmla="*/ 151088 w 302549"/>
                <a:gd name="connsiteY50" fmla="*/ 50010 h 302549"/>
                <a:gd name="connsiteX51" fmla="*/ 132863 w 302549"/>
                <a:gd name="connsiteY51" fmla="*/ 11258 h 302549"/>
                <a:gd name="connsiteX52" fmla="*/ 151212 w 302549"/>
                <a:gd name="connsiteY52" fmla="*/ 9952 h 302549"/>
                <a:gd name="connsiteX53" fmla="*/ 169251 w 302549"/>
                <a:gd name="connsiteY53" fmla="*/ 11196 h 302549"/>
                <a:gd name="connsiteX54" fmla="*/ 186605 w 302549"/>
                <a:gd name="connsiteY54" fmla="*/ 61393 h 302549"/>
                <a:gd name="connsiteX55" fmla="*/ 166079 w 302549"/>
                <a:gd name="connsiteY55" fmla="*/ 80054 h 302549"/>
                <a:gd name="connsiteX56" fmla="*/ 165083 w 302549"/>
                <a:gd name="connsiteY56" fmla="*/ 79867 h 302549"/>
                <a:gd name="connsiteX57" fmla="*/ 153078 w 302549"/>
                <a:gd name="connsiteY57" fmla="*/ 54302 h 302549"/>
                <a:gd name="connsiteX58" fmla="*/ 172983 w 302549"/>
                <a:gd name="connsiteY58" fmla="*/ 11756 h 302549"/>
                <a:gd name="connsiteX59" fmla="*/ 184490 w 302549"/>
                <a:gd name="connsiteY59" fmla="*/ 13995 h 302549"/>
                <a:gd name="connsiteX60" fmla="*/ 186605 w 302549"/>
                <a:gd name="connsiteY60" fmla="*/ 61393 h 302549"/>
                <a:gd name="connsiteX61" fmla="*/ 187787 w 302549"/>
                <a:gd name="connsiteY61" fmla="*/ 88451 h 302549"/>
                <a:gd name="connsiteX62" fmla="*/ 170308 w 302549"/>
                <a:gd name="connsiteY62" fmla="*/ 81173 h 302549"/>
                <a:gd name="connsiteX63" fmla="*/ 186792 w 302549"/>
                <a:gd name="connsiteY63" fmla="*/ 66120 h 302549"/>
                <a:gd name="connsiteX64" fmla="*/ 187787 w 302549"/>
                <a:gd name="connsiteY64" fmla="*/ 88451 h 302549"/>
                <a:gd name="connsiteX65" fmla="*/ 222122 w 302549"/>
                <a:gd name="connsiteY65" fmla="*/ 29110 h 302549"/>
                <a:gd name="connsiteX66" fmla="*/ 190088 w 302549"/>
                <a:gd name="connsiteY66" fmla="*/ 58221 h 302549"/>
                <a:gd name="connsiteX67" fmla="*/ 188222 w 302549"/>
                <a:gd name="connsiteY67" fmla="*/ 14928 h 302549"/>
                <a:gd name="connsiteX68" fmla="*/ 222122 w 302549"/>
                <a:gd name="connsiteY68" fmla="*/ 29110 h 302549"/>
                <a:gd name="connsiteX69" fmla="*/ 234438 w 302549"/>
                <a:gd name="connsiteY69" fmla="*/ 37197 h 302549"/>
                <a:gd name="connsiteX70" fmla="*/ 218204 w 302549"/>
                <a:gd name="connsiteY70" fmla="*/ 82106 h 302549"/>
                <a:gd name="connsiteX71" fmla="*/ 192514 w 302549"/>
                <a:gd name="connsiteY71" fmla="*/ 91374 h 302549"/>
                <a:gd name="connsiteX72" fmla="*/ 191519 w 302549"/>
                <a:gd name="connsiteY72" fmla="*/ 90690 h 302549"/>
                <a:gd name="connsiteX73" fmla="*/ 190275 w 302549"/>
                <a:gd name="connsiteY73" fmla="*/ 62948 h 302549"/>
                <a:gd name="connsiteX74" fmla="*/ 225295 w 302549"/>
                <a:gd name="connsiteY74" fmla="*/ 31039 h 302549"/>
                <a:gd name="connsiteX75" fmla="*/ 234438 w 302549"/>
                <a:gd name="connsiteY75" fmla="*/ 37197 h 302549"/>
                <a:gd name="connsiteX76" fmla="*/ 215218 w 302549"/>
                <a:gd name="connsiteY76" fmla="*/ 218141 h 302549"/>
                <a:gd name="connsiteX77" fmla="*/ 193696 w 302549"/>
                <a:gd name="connsiteY77" fmla="*/ 210366 h 302549"/>
                <a:gd name="connsiteX78" fmla="*/ 207692 w 302549"/>
                <a:gd name="connsiteY78" fmla="*/ 197304 h 302549"/>
                <a:gd name="connsiteX79" fmla="*/ 215218 w 302549"/>
                <a:gd name="connsiteY79" fmla="*/ 218141 h 302549"/>
                <a:gd name="connsiteX80" fmla="*/ 195998 w 302549"/>
                <a:gd name="connsiteY80" fmla="*/ 93987 h 302549"/>
                <a:gd name="connsiteX81" fmla="*/ 216586 w 302549"/>
                <a:gd name="connsiteY81" fmla="*/ 86523 h 302549"/>
                <a:gd name="connsiteX82" fmla="*/ 209060 w 302549"/>
                <a:gd name="connsiteY82" fmla="*/ 107298 h 302549"/>
                <a:gd name="connsiteX83" fmla="*/ 195998 w 302549"/>
                <a:gd name="connsiteY83" fmla="*/ 93987 h 302549"/>
                <a:gd name="connsiteX84" fmla="*/ 263549 w 302549"/>
                <a:gd name="connsiteY84" fmla="*/ 65685 h 302549"/>
                <a:gd name="connsiteX85" fmla="*/ 222620 w 302549"/>
                <a:gd name="connsiteY85" fmla="*/ 80489 h 302549"/>
                <a:gd name="connsiteX86" fmla="*/ 237424 w 302549"/>
                <a:gd name="connsiteY86" fmla="*/ 39436 h 302549"/>
                <a:gd name="connsiteX87" fmla="*/ 263549 w 302549"/>
                <a:gd name="connsiteY87" fmla="*/ 65685 h 302549"/>
                <a:gd name="connsiteX88" fmla="*/ 272133 w 302549"/>
                <a:gd name="connsiteY88" fmla="*/ 78250 h 302549"/>
                <a:gd name="connsiteX89" fmla="*/ 239725 w 302549"/>
                <a:gd name="connsiteY89" fmla="*/ 113642 h 302549"/>
                <a:gd name="connsiteX90" fmla="*/ 212668 w 302549"/>
                <a:gd name="connsiteY90" fmla="*/ 112336 h 302549"/>
                <a:gd name="connsiteX91" fmla="*/ 211735 w 302549"/>
                <a:gd name="connsiteY91" fmla="*/ 110781 h 302549"/>
                <a:gd name="connsiteX92" fmla="*/ 221065 w 302549"/>
                <a:gd name="connsiteY92" fmla="*/ 84905 h 302549"/>
                <a:gd name="connsiteX93" fmla="*/ 265850 w 302549"/>
                <a:gd name="connsiteY93" fmla="*/ 68671 h 302549"/>
                <a:gd name="connsiteX94" fmla="*/ 272133 w 302549"/>
                <a:gd name="connsiteY94" fmla="*/ 78250 h 302549"/>
                <a:gd name="connsiteX95" fmla="*/ 235620 w 302549"/>
                <a:gd name="connsiteY95" fmla="*/ 188347 h 302549"/>
                <a:gd name="connsiteX96" fmla="*/ 213228 w 302549"/>
                <a:gd name="connsiteY96" fmla="*/ 189342 h 302549"/>
                <a:gd name="connsiteX97" fmla="*/ 220941 w 302549"/>
                <a:gd name="connsiteY97" fmla="*/ 172237 h 302549"/>
                <a:gd name="connsiteX98" fmla="*/ 235620 w 302549"/>
                <a:gd name="connsiteY98" fmla="*/ 188347 h 302549"/>
                <a:gd name="connsiteX99" fmla="*/ 214907 w 302549"/>
                <a:gd name="connsiteY99" fmla="*/ 116131 h 302549"/>
                <a:gd name="connsiteX100" fmla="*/ 236491 w 302549"/>
                <a:gd name="connsiteY100" fmla="*/ 117126 h 302549"/>
                <a:gd name="connsiteX101" fmla="*/ 221687 w 302549"/>
                <a:gd name="connsiteY101" fmla="*/ 133360 h 302549"/>
                <a:gd name="connsiteX102" fmla="*/ 214907 w 302549"/>
                <a:gd name="connsiteY102" fmla="*/ 116131 h 302549"/>
                <a:gd name="connsiteX103" fmla="*/ 287994 w 302549"/>
                <a:gd name="connsiteY103" fmla="*/ 115882 h 302549"/>
                <a:gd name="connsiteX104" fmla="*/ 244453 w 302549"/>
                <a:gd name="connsiteY104" fmla="*/ 113829 h 302549"/>
                <a:gd name="connsiteX105" fmla="*/ 274123 w 302549"/>
                <a:gd name="connsiteY105" fmla="*/ 81422 h 302549"/>
                <a:gd name="connsiteX106" fmla="*/ 287994 w 302549"/>
                <a:gd name="connsiteY106" fmla="*/ 115882 h 302549"/>
                <a:gd name="connsiteX107" fmla="*/ 290917 w 302549"/>
                <a:gd name="connsiteY107" fmla="*/ 130250 h 302549"/>
                <a:gd name="connsiteX108" fmla="*/ 247438 w 302549"/>
                <a:gd name="connsiteY108" fmla="*/ 150653 h 302549"/>
                <a:gd name="connsiteX109" fmla="*/ 222931 w 302549"/>
                <a:gd name="connsiteY109" fmla="*/ 139207 h 302549"/>
                <a:gd name="connsiteX110" fmla="*/ 222682 w 302549"/>
                <a:gd name="connsiteY110" fmla="*/ 137652 h 302549"/>
                <a:gd name="connsiteX111" fmla="*/ 241218 w 302549"/>
                <a:gd name="connsiteY111" fmla="*/ 117375 h 302549"/>
                <a:gd name="connsiteX112" fmla="*/ 288927 w 302549"/>
                <a:gd name="connsiteY112" fmla="*/ 119614 h 302549"/>
                <a:gd name="connsiteX113" fmla="*/ 290917 w 302549"/>
                <a:gd name="connsiteY113" fmla="*/ 130250 h 302549"/>
                <a:gd name="connsiteX114" fmla="*/ 223988 w 302549"/>
                <a:gd name="connsiteY114" fmla="*/ 151275 h 302549"/>
                <a:gd name="connsiteX115" fmla="*/ 223553 w 302549"/>
                <a:gd name="connsiteY115" fmla="*/ 143437 h 302549"/>
                <a:gd name="connsiteX116" fmla="*/ 243147 w 302549"/>
                <a:gd name="connsiteY116" fmla="*/ 152581 h 302549"/>
                <a:gd name="connsiteX117" fmla="*/ 223180 w 302549"/>
                <a:gd name="connsiteY117" fmla="*/ 161973 h 302549"/>
                <a:gd name="connsiteX118" fmla="*/ 223988 w 302549"/>
                <a:gd name="connsiteY118" fmla="*/ 151275 h 302549"/>
                <a:gd name="connsiteX119" fmla="*/ 291104 w 302549"/>
                <a:gd name="connsiteY119" fmla="*/ 171055 h 302549"/>
                <a:gd name="connsiteX120" fmla="*/ 251730 w 302549"/>
                <a:gd name="connsiteY120" fmla="*/ 152643 h 302549"/>
                <a:gd name="connsiteX121" fmla="*/ 291477 w 302549"/>
                <a:gd name="connsiteY121" fmla="*/ 133982 h 302549"/>
                <a:gd name="connsiteX122" fmla="*/ 292659 w 302549"/>
                <a:gd name="connsiteY122" fmla="*/ 151337 h 302549"/>
                <a:gd name="connsiteX123" fmla="*/ 291104 w 302549"/>
                <a:gd name="connsiteY123" fmla="*/ 171055 h 302549"/>
                <a:gd name="connsiteX124" fmla="*/ 288181 w 302549"/>
                <a:gd name="connsiteY124" fmla="*/ 185983 h 302549"/>
                <a:gd name="connsiteX125" fmla="*/ 240347 w 302549"/>
                <a:gd name="connsiteY125" fmla="*/ 188098 h 302549"/>
                <a:gd name="connsiteX126" fmla="*/ 221998 w 302549"/>
                <a:gd name="connsiteY126" fmla="*/ 167945 h 302549"/>
                <a:gd name="connsiteX127" fmla="*/ 222433 w 302549"/>
                <a:gd name="connsiteY127" fmla="*/ 166327 h 302549"/>
                <a:gd name="connsiteX128" fmla="*/ 247438 w 302549"/>
                <a:gd name="connsiteY128" fmla="*/ 154571 h 302549"/>
                <a:gd name="connsiteX129" fmla="*/ 290544 w 302549"/>
                <a:gd name="connsiteY129" fmla="*/ 174725 h 302549"/>
                <a:gd name="connsiteX130" fmla="*/ 288181 w 302549"/>
                <a:gd name="connsiteY130" fmla="*/ 185983 h 302549"/>
                <a:gd name="connsiteX131" fmla="*/ 272568 w 302549"/>
                <a:gd name="connsiteY131" fmla="*/ 223553 h 302549"/>
                <a:gd name="connsiteX132" fmla="*/ 243520 w 302549"/>
                <a:gd name="connsiteY132" fmla="*/ 191581 h 302549"/>
                <a:gd name="connsiteX133" fmla="*/ 287185 w 302549"/>
                <a:gd name="connsiteY133" fmla="*/ 189653 h 302549"/>
                <a:gd name="connsiteX134" fmla="*/ 272568 w 302549"/>
                <a:gd name="connsiteY134" fmla="*/ 223553 h 302549"/>
                <a:gd name="connsiteX135" fmla="*/ 264357 w 302549"/>
                <a:gd name="connsiteY135" fmla="*/ 235869 h 302549"/>
                <a:gd name="connsiteX136" fmla="*/ 219697 w 302549"/>
                <a:gd name="connsiteY136" fmla="*/ 219759 h 302549"/>
                <a:gd name="connsiteX137" fmla="*/ 210304 w 302549"/>
                <a:gd name="connsiteY137" fmla="*/ 193821 h 302549"/>
                <a:gd name="connsiteX138" fmla="*/ 210864 w 302549"/>
                <a:gd name="connsiteY138" fmla="*/ 193136 h 302549"/>
                <a:gd name="connsiteX139" fmla="*/ 238855 w 302549"/>
                <a:gd name="connsiteY139" fmla="*/ 191892 h 302549"/>
                <a:gd name="connsiteX140" fmla="*/ 270702 w 302549"/>
                <a:gd name="connsiteY140" fmla="*/ 226850 h 302549"/>
                <a:gd name="connsiteX141" fmla="*/ 264357 w 302549"/>
                <a:gd name="connsiteY141" fmla="*/ 235869 h 302549"/>
                <a:gd name="connsiteX142" fmla="*/ 235807 w 302549"/>
                <a:gd name="connsiteY142" fmla="*/ 264357 h 302549"/>
                <a:gd name="connsiteX143" fmla="*/ 221252 w 302549"/>
                <a:gd name="connsiteY143" fmla="*/ 224113 h 302549"/>
                <a:gd name="connsiteX144" fmla="*/ 262056 w 302549"/>
                <a:gd name="connsiteY144" fmla="*/ 238855 h 302549"/>
                <a:gd name="connsiteX145" fmla="*/ 235807 w 302549"/>
                <a:gd name="connsiteY145" fmla="*/ 264357 h 302549"/>
                <a:gd name="connsiteX146" fmla="*/ 222869 w 302549"/>
                <a:gd name="connsiteY146" fmla="*/ 273066 h 302549"/>
                <a:gd name="connsiteX147" fmla="*/ 188098 w 302549"/>
                <a:gd name="connsiteY147" fmla="*/ 241280 h 302549"/>
                <a:gd name="connsiteX148" fmla="*/ 189404 w 302549"/>
                <a:gd name="connsiteY148" fmla="*/ 213228 h 302549"/>
                <a:gd name="connsiteX149" fmla="*/ 189902 w 302549"/>
                <a:gd name="connsiteY149" fmla="*/ 212917 h 302549"/>
                <a:gd name="connsiteX150" fmla="*/ 216773 w 302549"/>
                <a:gd name="connsiteY150" fmla="*/ 222620 h 302549"/>
                <a:gd name="connsiteX151" fmla="*/ 232759 w 302549"/>
                <a:gd name="connsiteY151" fmla="*/ 266721 h 302549"/>
                <a:gd name="connsiteX152" fmla="*/ 222869 w 302549"/>
                <a:gd name="connsiteY152" fmla="*/ 273066 h 302549"/>
                <a:gd name="connsiteX153" fmla="*/ 185921 w 302549"/>
                <a:gd name="connsiteY153" fmla="*/ 288181 h 302549"/>
                <a:gd name="connsiteX154" fmla="*/ 187911 w 302549"/>
                <a:gd name="connsiteY154" fmla="*/ 245946 h 302549"/>
                <a:gd name="connsiteX155" fmla="*/ 219697 w 302549"/>
                <a:gd name="connsiteY155" fmla="*/ 274994 h 302549"/>
                <a:gd name="connsiteX156" fmla="*/ 185921 w 302549"/>
                <a:gd name="connsiteY156" fmla="*/ 288181 h 302549"/>
                <a:gd name="connsiteX157" fmla="*/ 184677 w 302549"/>
                <a:gd name="connsiteY157" fmla="*/ 238046 h 302549"/>
                <a:gd name="connsiteX158" fmla="*/ 167385 w 302549"/>
                <a:gd name="connsiteY158" fmla="*/ 222247 h 302549"/>
                <a:gd name="connsiteX159" fmla="*/ 185734 w 302549"/>
                <a:gd name="connsiteY159" fmla="*/ 215405 h 302549"/>
                <a:gd name="connsiteX160" fmla="*/ 184677 w 302549"/>
                <a:gd name="connsiteY160" fmla="*/ 238046 h 302549"/>
                <a:gd name="connsiteX161" fmla="*/ 170930 w 302549"/>
                <a:gd name="connsiteY161" fmla="*/ 291104 h 302549"/>
                <a:gd name="connsiteX162" fmla="*/ 151150 w 302549"/>
                <a:gd name="connsiteY162" fmla="*/ 248931 h 302549"/>
                <a:gd name="connsiteX163" fmla="*/ 163155 w 302549"/>
                <a:gd name="connsiteY163" fmla="*/ 223242 h 302549"/>
                <a:gd name="connsiteX164" fmla="*/ 184428 w 302549"/>
                <a:gd name="connsiteY164" fmla="*/ 242711 h 302549"/>
                <a:gd name="connsiteX165" fmla="*/ 182251 w 302549"/>
                <a:gd name="connsiteY165" fmla="*/ 289114 h 302549"/>
                <a:gd name="connsiteX166" fmla="*/ 170930 w 302549"/>
                <a:gd name="connsiteY166" fmla="*/ 291104 h 302549"/>
                <a:gd name="connsiteX167" fmla="*/ 131432 w 302549"/>
                <a:gd name="connsiteY167" fmla="*/ 291104 h 302549"/>
                <a:gd name="connsiteX168" fmla="*/ 149160 w 302549"/>
                <a:gd name="connsiteY168" fmla="*/ 253223 h 302549"/>
                <a:gd name="connsiteX169" fmla="*/ 167198 w 302549"/>
                <a:gd name="connsiteY169" fmla="*/ 291664 h 302549"/>
                <a:gd name="connsiteX170" fmla="*/ 151275 w 302549"/>
                <a:gd name="connsiteY170" fmla="*/ 292659 h 302549"/>
                <a:gd name="connsiteX171" fmla="*/ 131432 w 302549"/>
                <a:gd name="connsiteY171" fmla="*/ 291104 h 302549"/>
                <a:gd name="connsiteX172" fmla="*/ 113643 w 302549"/>
                <a:gd name="connsiteY172" fmla="*/ 241840 h 302549"/>
                <a:gd name="connsiteX173" fmla="*/ 134791 w 302549"/>
                <a:gd name="connsiteY173" fmla="*/ 222620 h 302549"/>
                <a:gd name="connsiteX174" fmla="*/ 147169 w 302549"/>
                <a:gd name="connsiteY174" fmla="*/ 248931 h 302549"/>
                <a:gd name="connsiteX175" fmla="*/ 127700 w 302549"/>
                <a:gd name="connsiteY175" fmla="*/ 290544 h 302549"/>
                <a:gd name="connsiteX176" fmla="*/ 115757 w 302549"/>
                <a:gd name="connsiteY176" fmla="*/ 287994 h 302549"/>
                <a:gd name="connsiteX177" fmla="*/ 113643 w 302549"/>
                <a:gd name="connsiteY177" fmla="*/ 241840 h 302549"/>
                <a:gd name="connsiteX178" fmla="*/ 112336 w 302549"/>
                <a:gd name="connsiteY178" fmla="*/ 212730 h 302549"/>
                <a:gd name="connsiteX179" fmla="*/ 130997 w 302549"/>
                <a:gd name="connsiteY179" fmla="*/ 221189 h 302549"/>
                <a:gd name="connsiteX180" fmla="*/ 113394 w 302549"/>
                <a:gd name="connsiteY180" fmla="*/ 237175 h 302549"/>
                <a:gd name="connsiteX181" fmla="*/ 112336 w 302549"/>
                <a:gd name="connsiteY181" fmla="*/ 212730 h 302549"/>
                <a:gd name="connsiteX182" fmla="*/ 79494 w 302549"/>
                <a:gd name="connsiteY182" fmla="*/ 272941 h 302549"/>
                <a:gd name="connsiteX183" fmla="*/ 110159 w 302549"/>
                <a:gd name="connsiteY183" fmla="*/ 245075 h 302549"/>
                <a:gd name="connsiteX184" fmla="*/ 112025 w 302549"/>
                <a:gd name="connsiteY184" fmla="*/ 287061 h 302549"/>
                <a:gd name="connsiteX185" fmla="*/ 79494 w 302549"/>
                <a:gd name="connsiteY185" fmla="*/ 272941 h 302549"/>
                <a:gd name="connsiteX186" fmla="*/ 66494 w 302549"/>
                <a:gd name="connsiteY186" fmla="*/ 264233 h 302549"/>
                <a:gd name="connsiteX187" fmla="*/ 82044 w 302549"/>
                <a:gd name="connsiteY187" fmla="*/ 221189 h 302549"/>
                <a:gd name="connsiteX188" fmla="*/ 108729 w 302549"/>
                <a:gd name="connsiteY188" fmla="*/ 211548 h 302549"/>
                <a:gd name="connsiteX189" fmla="*/ 109973 w 302549"/>
                <a:gd name="connsiteY189" fmla="*/ 240347 h 302549"/>
                <a:gd name="connsiteX190" fmla="*/ 76259 w 302549"/>
                <a:gd name="connsiteY190" fmla="*/ 270951 h 302549"/>
                <a:gd name="connsiteX191" fmla="*/ 66494 w 302549"/>
                <a:gd name="connsiteY191" fmla="*/ 264233 h 302549"/>
                <a:gd name="connsiteX192" fmla="*/ 38876 w 302549"/>
                <a:gd name="connsiteY192" fmla="*/ 236802 h 302549"/>
                <a:gd name="connsiteX193" fmla="*/ 77566 w 302549"/>
                <a:gd name="connsiteY193" fmla="*/ 222744 h 302549"/>
                <a:gd name="connsiteX194" fmla="*/ 63384 w 302549"/>
                <a:gd name="connsiteY194" fmla="*/ 261931 h 302549"/>
                <a:gd name="connsiteX195" fmla="*/ 38876 w 302549"/>
                <a:gd name="connsiteY195" fmla="*/ 236802 h 302549"/>
                <a:gd name="connsiteX196" fmla="*/ 29732 w 302549"/>
                <a:gd name="connsiteY196" fmla="*/ 223242 h 302549"/>
                <a:gd name="connsiteX197" fmla="*/ 60522 w 302549"/>
                <a:gd name="connsiteY197" fmla="*/ 189591 h 302549"/>
                <a:gd name="connsiteX198" fmla="*/ 89073 w 302549"/>
                <a:gd name="connsiteY198" fmla="*/ 190959 h 302549"/>
                <a:gd name="connsiteX199" fmla="*/ 79183 w 302549"/>
                <a:gd name="connsiteY199" fmla="*/ 218328 h 302549"/>
                <a:gd name="connsiteX200" fmla="*/ 36575 w 302549"/>
                <a:gd name="connsiteY200" fmla="*/ 233754 h 302549"/>
                <a:gd name="connsiteX201" fmla="*/ 29732 w 302549"/>
                <a:gd name="connsiteY201" fmla="*/ 223242 h 302549"/>
                <a:gd name="connsiteX202" fmla="*/ 78499 w 302549"/>
                <a:gd name="connsiteY202" fmla="*/ 151275 h 302549"/>
                <a:gd name="connsiteX203" fmla="*/ 79245 w 302549"/>
                <a:gd name="connsiteY203" fmla="*/ 160978 h 302549"/>
                <a:gd name="connsiteX204" fmla="*/ 57101 w 302549"/>
                <a:gd name="connsiteY204" fmla="*/ 150590 h 302549"/>
                <a:gd name="connsiteX205" fmla="*/ 79432 w 302549"/>
                <a:gd name="connsiteY205" fmla="*/ 140078 h 302549"/>
                <a:gd name="connsiteX206" fmla="*/ 78499 w 302549"/>
                <a:gd name="connsiteY206" fmla="*/ 151275 h 302549"/>
                <a:gd name="connsiteX207" fmla="*/ 80489 w 302549"/>
                <a:gd name="connsiteY207" fmla="*/ 167882 h 302549"/>
                <a:gd name="connsiteX208" fmla="*/ 88140 w 302549"/>
                <a:gd name="connsiteY208" fmla="*/ 187352 h 302549"/>
                <a:gd name="connsiteX209" fmla="*/ 63757 w 302549"/>
                <a:gd name="connsiteY209" fmla="*/ 186170 h 302549"/>
                <a:gd name="connsiteX210" fmla="*/ 80489 w 302549"/>
                <a:gd name="connsiteY210" fmla="*/ 167882 h 302549"/>
                <a:gd name="connsiteX211" fmla="*/ 64628 w 302549"/>
                <a:gd name="connsiteY211" fmla="*/ 114949 h 302549"/>
                <a:gd name="connsiteX212" fmla="*/ 88948 w 302549"/>
                <a:gd name="connsiteY212" fmla="*/ 113891 h 302549"/>
                <a:gd name="connsiteX213" fmla="*/ 80924 w 302549"/>
                <a:gd name="connsiteY213" fmla="*/ 132925 h 302549"/>
                <a:gd name="connsiteX214" fmla="*/ 64628 w 302549"/>
                <a:gd name="connsiteY214" fmla="*/ 114949 h 302549"/>
                <a:gd name="connsiteX215" fmla="*/ 14742 w 302549"/>
                <a:gd name="connsiteY215" fmla="*/ 187476 h 302549"/>
                <a:gd name="connsiteX216" fmla="*/ 55795 w 302549"/>
                <a:gd name="connsiteY216" fmla="*/ 189404 h 302549"/>
                <a:gd name="connsiteX217" fmla="*/ 27742 w 302549"/>
                <a:gd name="connsiteY217" fmla="*/ 220007 h 302549"/>
                <a:gd name="connsiteX218" fmla="*/ 14742 w 302549"/>
                <a:gd name="connsiteY218" fmla="*/ 187476 h 302549"/>
                <a:gd name="connsiteX219" fmla="*/ 11570 w 302549"/>
                <a:gd name="connsiteY219" fmla="*/ 171988 h 302549"/>
                <a:gd name="connsiteX220" fmla="*/ 52747 w 302549"/>
                <a:gd name="connsiteY220" fmla="*/ 152643 h 302549"/>
                <a:gd name="connsiteX221" fmla="*/ 78436 w 302549"/>
                <a:gd name="connsiteY221" fmla="*/ 164648 h 302549"/>
                <a:gd name="connsiteX222" fmla="*/ 58967 w 302549"/>
                <a:gd name="connsiteY222" fmla="*/ 185921 h 302549"/>
                <a:gd name="connsiteX223" fmla="*/ 13747 w 302549"/>
                <a:gd name="connsiteY223" fmla="*/ 183806 h 302549"/>
                <a:gd name="connsiteX224" fmla="*/ 11570 w 302549"/>
                <a:gd name="connsiteY224" fmla="*/ 171988 h 302549"/>
                <a:gd name="connsiteX225" fmla="*/ 11196 w 302549"/>
                <a:gd name="connsiteY225" fmla="*/ 133174 h 302549"/>
                <a:gd name="connsiteX226" fmla="*/ 48517 w 302549"/>
                <a:gd name="connsiteY226" fmla="*/ 150653 h 302549"/>
                <a:gd name="connsiteX227" fmla="*/ 11010 w 302549"/>
                <a:gd name="connsiteY227" fmla="*/ 168256 h 302549"/>
                <a:gd name="connsiteX228" fmla="*/ 9890 w 302549"/>
                <a:gd name="connsiteY228" fmla="*/ 151275 h 302549"/>
                <a:gd name="connsiteX229" fmla="*/ 11196 w 302549"/>
                <a:gd name="connsiteY229" fmla="*/ 133174 h 302549"/>
                <a:gd name="connsiteX230" fmla="*/ 14244 w 302549"/>
                <a:gd name="connsiteY230" fmla="*/ 117188 h 302549"/>
                <a:gd name="connsiteX231" fmla="*/ 59900 w 302549"/>
                <a:gd name="connsiteY231" fmla="*/ 115135 h 302549"/>
                <a:gd name="connsiteX232" fmla="*/ 79121 w 302549"/>
                <a:gd name="connsiteY232" fmla="*/ 136284 h 302549"/>
                <a:gd name="connsiteX233" fmla="*/ 52809 w 302549"/>
                <a:gd name="connsiteY233" fmla="*/ 148600 h 302549"/>
                <a:gd name="connsiteX234" fmla="*/ 11756 w 302549"/>
                <a:gd name="connsiteY234" fmla="*/ 129380 h 302549"/>
                <a:gd name="connsiteX235" fmla="*/ 14244 w 302549"/>
                <a:gd name="connsiteY235" fmla="*/ 117188 h 302549"/>
                <a:gd name="connsiteX236" fmla="*/ 28737 w 302549"/>
                <a:gd name="connsiteY236" fmla="*/ 80924 h 302549"/>
                <a:gd name="connsiteX237" fmla="*/ 56666 w 302549"/>
                <a:gd name="connsiteY237" fmla="*/ 111652 h 302549"/>
                <a:gd name="connsiteX238" fmla="*/ 15115 w 302549"/>
                <a:gd name="connsiteY238" fmla="*/ 113518 h 302549"/>
                <a:gd name="connsiteX239" fmla="*/ 28737 w 302549"/>
                <a:gd name="connsiteY239" fmla="*/ 80924 h 302549"/>
                <a:gd name="connsiteX240" fmla="*/ 37259 w 302549"/>
                <a:gd name="connsiteY240" fmla="*/ 67924 h 302549"/>
                <a:gd name="connsiteX241" fmla="*/ 80551 w 302549"/>
                <a:gd name="connsiteY241" fmla="*/ 83537 h 302549"/>
                <a:gd name="connsiteX242" fmla="*/ 90193 w 302549"/>
                <a:gd name="connsiteY242" fmla="*/ 110159 h 302549"/>
                <a:gd name="connsiteX243" fmla="*/ 61393 w 302549"/>
                <a:gd name="connsiteY243" fmla="*/ 111403 h 302549"/>
                <a:gd name="connsiteX244" fmla="*/ 30728 w 302549"/>
                <a:gd name="connsiteY244" fmla="*/ 77690 h 302549"/>
                <a:gd name="connsiteX245" fmla="*/ 37259 w 302549"/>
                <a:gd name="connsiteY245" fmla="*/ 67924 h 302549"/>
                <a:gd name="connsiteX246" fmla="*/ 39560 w 302549"/>
                <a:gd name="connsiteY246" fmla="*/ 64876 h 302549"/>
                <a:gd name="connsiteX247" fmla="*/ 64690 w 302549"/>
                <a:gd name="connsiteY247" fmla="*/ 39685 h 302549"/>
                <a:gd name="connsiteX248" fmla="*/ 78996 w 302549"/>
                <a:gd name="connsiteY248" fmla="*/ 79058 h 302549"/>
                <a:gd name="connsiteX249" fmla="*/ 39560 w 302549"/>
                <a:gd name="connsiteY249" fmla="*/ 64876 h 30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</a:cxnLst>
              <a:rect l="l" t="t" r="r" b="b"/>
              <a:pathLst>
                <a:path w="302549" h="302549">
                  <a:moveTo>
                    <a:pt x="0" y="151275"/>
                  </a:moveTo>
                  <a:cubicBezTo>
                    <a:pt x="0" y="234687"/>
                    <a:pt x="67862" y="302549"/>
                    <a:pt x="151275" y="302549"/>
                  </a:cubicBezTo>
                  <a:cubicBezTo>
                    <a:pt x="234687" y="302549"/>
                    <a:pt x="302549" y="234687"/>
                    <a:pt x="302549" y="151275"/>
                  </a:cubicBezTo>
                  <a:cubicBezTo>
                    <a:pt x="302549" y="67862"/>
                    <a:pt x="234687" y="0"/>
                    <a:pt x="151275" y="0"/>
                  </a:cubicBezTo>
                  <a:cubicBezTo>
                    <a:pt x="67862" y="0"/>
                    <a:pt x="0" y="67924"/>
                    <a:pt x="0" y="151275"/>
                  </a:cubicBezTo>
                  <a:close/>
                  <a:moveTo>
                    <a:pt x="77814" y="30665"/>
                  </a:moveTo>
                  <a:lnTo>
                    <a:pt x="112088" y="62015"/>
                  </a:lnTo>
                  <a:lnTo>
                    <a:pt x="110719" y="90566"/>
                  </a:lnTo>
                  <a:lnTo>
                    <a:pt x="83350" y="80676"/>
                  </a:lnTo>
                  <a:lnTo>
                    <a:pt x="67675" y="37383"/>
                  </a:lnTo>
                  <a:cubicBezTo>
                    <a:pt x="71034" y="35020"/>
                    <a:pt x="74331" y="32780"/>
                    <a:pt x="77814" y="30665"/>
                  </a:cubicBezTo>
                  <a:close/>
                  <a:moveTo>
                    <a:pt x="85030" y="85154"/>
                  </a:moveTo>
                  <a:lnTo>
                    <a:pt x="107547" y="93303"/>
                  </a:lnTo>
                  <a:cubicBezTo>
                    <a:pt x="102135" y="97408"/>
                    <a:pt x="97284" y="102197"/>
                    <a:pt x="93178" y="107671"/>
                  </a:cubicBezTo>
                  <a:lnTo>
                    <a:pt x="85030" y="85154"/>
                  </a:lnTo>
                  <a:close/>
                  <a:moveTo>
                    <a:pt x="106365" y="208500"/>
                  </a:moveTo>
                  <a:lnTo>
                    <a:pt x="83599" y="216711"/>
                  </a:lnTo>
                  <a:lnTo>
                    <a:pt x="91996" y="193447"/>
                  </a:lnTo>
                  <a:cubicBezTo>
                    <a:pt x="96039" y="199108"/>
                    <a:pt x="100891" y="204208"/>
                    <a:pt x="106365" y="208500"/>
                  </a:cubicBezTo>
                  <a:close/>
                  <a:moveTo>
                    <a:pt x="110719" y="151275"/>
                  </a:moveTo>
                  <a:cubicBezTo>
                    <a:pt x="110719" y="128882"/>
                    <a:pt x="128882" y="110719"/>
                    <a:pt x="151275" y="110719"/>
                  </a:cubicBezTo>
                  <a:cubicBezTo>
                    <a:pt x="173667" y="110719"/>
                    <a:pt x="191830" y="128882"/>
                    <a:pt x="191830" y="151275"/>
                  </a:cubicBezTo>
                  <a:cubicBezTo>
                    <a:pt x="191830" y="173667"/>
                    <a:pt x="173667" y="191830"/>
                    <a:pt x="151275" y="191830"/>
                  </a:cubicBezTo>
                  <a:cubicBezTo>
                    <a:pt x="128882" y="191830"/>
                    <a:pt x="110719" y="173667"/>
                    <a:pt x="110719" y="151275"/>
                  </a:cubicBezTo>
                  <a:close/>
                  <a:moveTo>
                    <a:pt x="151275" y="224051"/>
                  </a:moveTo>
                  <a:cubicBezTo>
                    <a:pt x="153887" y="224051"/>
                    <a:pt x="156437" y="223926"/>
                    <a:pt x="158988" y="223615"/>
                  </a:cubicBezTo>
                  <a:lnTo>
                    <a:pt x="149160" y="244639"/>
                  </a:lnTo>
                  <a:lnTo>
                    <a:pt x="138959" y="222931"/>
                  </a:lnTo>
                  <a:cubicBezTo>
                    <a:pt x="142940" y="223615"/>
                    <a:pt x="147045" y="224051"/>
                    <a:pt x="151275" y="224051"/>
                  </a:cubicBezTo>
                  <a:close/>
                  <a:moveTo>
                    <a:pt x="151275" y="78561"/>
                  </a:moveTo>
                  <a:cubicBezTo>
                    <a:pt x="147916" y="78561"/>
                    <a:pt x="144681" y="78872"/>
                    <a:pt x="141447" y="79307"/>
                  </a:cubicBezTo>
                  <a:lnTo>
                    <a:pt x="151150" y="58594"/>
                  </a:lnTo>
                  <a:lnTo>
                    <a:pt x="160854" y="79245"/>
                  </a:lnTo>
                  <a:cubicBezTo>
                    <a:pt x="157681" y="78810"/>
                    <a:pt x="154509" y="78561"/>
                    <a:pt x="151275" y="78561"/>
                  </a:cubicBezTo>
                  <a:close/>
                  <a:moveTo>
                    <a:pt x="114327" y="14991"/>
                  </a:moveTo>
                  <a:lnTo>
                    <a:pt x="112336" y="57350"/>
                  </a:lnTo>
                  <a:lnTo>
                    <a:pt x="81049" y="28737"/>
                  </a:lnTo>
                  <a:cubicBezTo>
                    <a:pt x="91374" y="22766"/>
                    <a:pt x="102571" y="18163"/>
                    <a:pt x="114327" y="14991"/>
                  </a:cubicBezTo>
                  <a:close/>
                  <a:moveTo>
                    <a:pt x="115571" y="65250"/>
                  </a:moveTo>
                  <a:lnTo>
                    <a:pt x="132801" y="80987"/>
                  </a:lnTo>
                  <a:cubicBezTo>
                    <a:pt x="126270" y="82666"/>
                    <a:pt x="120112" y="85279"/>
                    <a:pt x="114513" y="88575"/>
                  </a:cubicBezTo>
                  <a:lnTo>
                    <a:pt x="115571" y="65250"/>
                  </a:lnTo>
                  <a:close/>
                  <a:moveTo>
                    <a:pt x="129193" y="11818"/>
                  </a:moveTo>
                  <a:lnTo>
                    <a:pt x="149098" y="54302"/>
                  </a:lnTo>
                  <a:lnTo>
                    <a:pt x="137093" y="79929"/>
                  </a:lnTo>
                  <a:cubicBezTo>
                    <a:pt x="137030" y="79929"/>
                    <a:pt x="137030" y="79929"/>
                    <a:pt x="137030" y="79929"/>
                  </a:cubicBezTo>
                  <a:lnTo>
                    <a:pt x="115820" y="60522"/>
                  </a:lnTo>
                  <a:lnTo>
                    <a:pt x="117997" y="14058"/>
                  </a:lnTo>
                  <a:cubicBezTo>
                    <a:pt x="121667" y="13125"/>
                    <a:pt x="125399" y="12440"/>
                    <a:pt x="129193" y="11818"/>
                  </a:cubicBezTo>
                  <a:close/>
                  <a:moveTo>
                    <a:pt x="169251" y="11196"/>
                  </a:moveTo>
                  <a:lnTo>
                    <a:pt x="151088" y="50010"/>
                  </a:lnTo>
                  <a:lnTo>
                    <a:pt x="132863" y="11258"/>
                  </a:lnTo>
                  <a:cubicBezTo>
                    <a:pt x="138896" y="10512"/>
                    <a:pt x="144992" y="9952"/>
                    <a:pt x="151212" y="9952"/>
                  </a:cubicBezTo>
                  <a:cubicBezTo>
                    <a:pt x="157370" y="9952"/>
                    <a:pt x="163342" y="10450"/>
                    <a:pt x="169251" y="11196"/>
                  </a:cubicBezTo>
                  <a:close/>
                  <a:moveTo>
                    <a:pt x="186605" y="61393"/>
                  </a:moveTo>
                  <a:lnTo>
                    <a:pt x="166079" y="80054"/>
                  </a:lnTo>
                  <a:cubicBezTo>
                    <a:pt x="165768" y="79991"/>
                    <a:pt x="165394" y="79929"/>
                    <a:pt x="165083" y="79867"/>
                  </a:cubicBezTo>
                  <a:lnTo>
                    <a:pt x="153078" y="54302"/>
                  </a:lnTo>
                  <a:lnTo>
                    <a:pt x="172983" y="11756"/>
                  </a:lnTo>
                  <a:cubicBezTo>
                    <a:pt x="176840" y="12378"/>
                    <a:pt x="180696" y="13125"/>
                    <a:pt x="184490" y="13995"/>
                  </a:cubicBezTo>
                  <a:lnTo>
                    <a:pt x="186605" y="61393"/>
                  </a:lnTo>
                  <a:close/>
                  <a:moveTo>
                    <a:pt x="187787" y="88451"/>
                  </a:moveTo>
                  <a:cubicBezTo>
                    <a:pt x="182375" y="85279"/>
                    <a:pt x="176466" y="82853"/>
                    <a:pt x="170308" y="81173"/>
                  </a:cubicBezTo>
                  <a:lnTo>
                    <a:pt x="186792" y="66120"/>
                  </a:lnTo>
                  <a:lnTo>
                    <a:pt x="187787" y="88451"/>
                  </a:lnTo>
                  <a:close/>
                  <a:moveTo>
                    <a:pt x="222122" y="29110"/>
                  </a:moveTo>
                  <a:lnTo>
                    <a:pt x="190088" y="58221"/>
                  </a:lnTo>
                  <a:lnTo>
                    <a:pt x="188222" y="14928"/>
                  </a:lnTo>
                  <a:cubicBezTo>
                    <a:pt x="200227" y="18225"/>
                    <a:pt x="211548" y="23015"/>
                    <a:pt x="222122" y="29110"/>
                  </a:cubicBezTo>
                  <a:close/>
                  <a:moveTo>
                    <a:pt x="234438" y="37197"/>
                  </a:moveTo>
                  <a:lnTo>
                    <a:pt x="218204" y="82106"/>
                  </a:lnTo>
                  <a:lnTo>
                    <a:pt x="192514" y="91374"/>
                  </a:lnTo>
                  <a:cubicBezTo>
                    <a:pt x="192141" y="91126"/>
                    <a:pt x="191830" y="90939"/>
                    <a:pt x="191519" y="90690"/>
                  </a:cubicBezTo>
                  <a:lnTo>
                    <a:pt x="190275" y="62948"/>
                  </a:lnTo>
                  <a:lnTo>
                    <a:pt x="225295" y="31039"/>
                  </a:lnTo>
                  <a:cubicBezTo>
                    <a:pt x="228467" y="33029"/>
                    <a:pt x="231515" y="35020"/>
                    <a:pt x="234438" y="37197"/>
                  </a:cubicBezTo>
                  <a:close/>
                  <a:moveTo>
                    <a:pt x="215218" y="218141"/>
                  </a:moveTo>
                  <a:lnTo>
                    <a:pt x="193696" y="210366"/>
                  </a:lnTo>
                  <a:cubicBezTo>
                    <a:pt x="198921" y="206634"/>
                    <a:pt x="203648" y="202218"/>
                    <a:pt x="207692" y="197304"/>
                  </a:cubicBezTo>
                  <a:lnTo>
                    <a:pt x="215218" y="218141"/>
                  </a:lnTo>
                  <a:close/>
                  <a:moveTo>
                    <a:pt x="195998" y="93987"/>
                  </a:moveTo>
                  <a:lnTo>
                    <a:pt x="216586" y="86523"/>
                  </a:lnTo>
                  <a:lnTo>
                    <a:pt x="209060" y="107298"/>
                  </a:lnTo>
                  <a:cubicBezTo>
                    <a:pt x="205328" y="102322"/>
                    <a:pt x="200912" y="97843"/>
                    <a:pt x="195998" y="93987"/>
                  </a:cubicBezTo>
                  <a:close/>
                  <a:moveTo>
                    <a:pt x="263549" y="65685"/>
                  </a:moveTo>
                  <a:lnTo>
                    <a:pt x="222620" y="80489"/>
                  </a:lnTo>
                  <a:lnTo>
                    <a:pt x="237424" y="39436"/>
                  </a:lnTo>
                  <a:cubicBezTo>
                    <a:pt x="247252" y="47024"/>
                    <a:pt x="256022" y="55857"/>
                    <a:pt x="263549" y="65685"/>
                  </a:cubicBezTo>
                  <a:close/>
                  <a:moveTo>
                    <a:pt x="272133" y="78250"/>
                  </a:moveTo>
                  <a:lnTo>
                    <a:pt x="239725" y="113642"/>
                  </a:lnTo>
                  <a:lnTo>
                    <a:pt x="212668" y="112336"/>
                  </a:lnTo>
                  <a:cubicBezTo>
                    <a:pt x="212357" y="111839"/>
                    <a:pt x="212046" y="111279"/>
                    <a:pt x="211735" y="110781"/>
                  </a:cubicBezTo>
                  <a:lnTo>
                    <a:pt x="221065" y="84905"/>
                  </a:lnTo>
                  <a:lnTo>
                    <a:pt x="265850" y="68671"/>
                  </a:lnTo>
                  <a:cubicBezTo>
                    <a:pt x="268027" y="71781"/>
                    <a:pt x="270142" y="74953"/>
                    <a:pt x="272133" y="78250"/>
                  </a:cubicBezTo>
                  <a:close/>
                  <a:moveTo>
                    <a:pt x="235620" y="188347"/>
                  </a:moveTo>
                  <a:lnTo>
                    <a:pt x="213228" y="189342"/>
                  </a:lnTo>
                  <a:cubicBezTo>
                    <a:pt x="216462" y="184055"/>
                    <a:pt x="219137" y="178332"/>
                    <a:pt x="220941" y="172237"/>
                  </a:cubicBezTo>
                  <a:lnTo>
                    <a:pt x="235620" y="188347"/>
                  </a:lnTo>
                  <a:close/>
                  <a:moveTo>
                    <a:pt x="214907" y="116131"/>
                  </a:moveTo>
                  <a:lnTo>
                    <a:pt x="236491" y="117126"/>
                  </a:lnTo>
                  <a:lnTo>
                    <a:pt x="221687" y="133360"/>
                  </a:lnTo>
                  <a:cubicBezTo>
                    <a:pt x="220132" y="127265"/>
                    <a:pt x="217893" y="121480"/>
                    <a:pt x="214907" y="116131"/>
                  </a:cubicBezTo>
                  <a:close/>
                  <a:moveTo>
                    <a:pt x="287994" y="115882"/>
                  </a:moveTo>
                  <a:lnTo>
                    <a:pt x="244453" y="113829"/>
                  </a:lnTo>
                  <a:lnTo>
                    <a:pt x="274123" y="81422"/>
                  </a:lnTo>
                  <a:cubicBezTo>
                    <a:pt x="280157" y="92183"/>
                    <a:pt x="284822" y="103690"/>
                    <a:pt x="287994" y="115882"/>
                  </a:cubicBezTo>
                  <a:close/>
                  <a:moveTo>
                    <a:pt x="290917" y="130250"/>
                  </a:moveTo>
                  <a:lnTo>
                    <a:pt x="247438" y="150653"/>
                  </a:lnTo>
                  <a:lnTo>
                    <a:pt x="222931" y="139207"/>
                  </a:lnTo>
                  <a:cubicBezTo>
                    <a:pt x="222869" y="138710"/>
                    <a:pt x="222807" y="138150"/>
                    <a:pt x="222682" y="137652"/>
                  </a:cubicBezTo>
                  <a:lnTo>
                    <a:pt x="241218" y="117375"/>
                  </a:lnTo>
                  <a:lnTo>
                    <a:pt x="288927" y="119614"/>
                  </a:lnTo>
                  <a:cubicBezTo>
                    <a:pt x="289736" y="123097"/>
                    <a:pt x="290358" y="126643"/>
                    <a:pt x="290917" y="130250"/>
                  </a:cubicBezTo>
                  <a:close/>
                  <a:moveTo>
                    <a:pt x="223988" y="151275"/>
                  </a:moveTo>
                  <a:cubicBezTo>
                    <a:pt x="223988" y="148662"/>
                    <a:pt x="223802" y="146050"/>
                    <a:pt x="223553" y="143437"/>
                  </a:cubicBezTo>
                  <a:lnTo>
                    <a:pt x="243147" y="152581"/>
                  </a:lnTo>
                  <a:lnTo>
                    <a:pt x="223180" y="161973"/>
                  </a:lnTo>
                  <a:cubicBezTo>
                    <a:pt x="223677" y="158552"/>
                    <a:pt x="223988" y="154944"/>
                    <a:pt x="223988" y="151275"/>
                  </a:cubicBezTo>
                  <a:close/>
                  <a:moveTo>
                    <a:pt x="291104" y="171055"/>
                  </a:moveTo>
                  <a:lnTo>
                    <a:pt x="251730" y="152643"/>
                  </a:lnTo>
                  <a:lnTo>
                    <a:pt x="291477" y="133982"/>
                  </a:lnTo>
                  <a:cubicBezTo>
                    <a:pt x="292224" y="139643"/>
                    <a:pt x="292659" y="145428"/>
                    <a:pt x="292659" y="151337"/>
                  </a:cubicBezTo>
                  <a:cubicBezTo>
                    <a:pt x="292659" y="157992"/>
                    <a:pt x="291975" y="164586"/>
                    <a:pt x="291104" y="171055"/>
                  </a:cubicBezTo>
                  <a:close/>
                  <a:moveTo>
                    <a:pt x="288181" y="185983"/>
                  </a:moveTo>
                  <a:lnTo>
                    <a:pt x="240347" y="188098"/>
                  </a:lnTo>
                  <a:lnTo>
                    <a:pt x="221998" y="167945"/>
                  </a:lnTo>
                  <a:cubicBezTo>
                    <a:pt x="222122" y="167385"/>
                    <a:pt x="222309" y="166887"/>
                    <a:pt x="222433" y="166327"/>
                  </a:cubicBezTo>
                  <a:lnTo>
                    <a:pt x="247438" y="154571"/>
                  </a:lnTo>
                  <a:lnTo>
                    <a:pt x="290544" y="174725"/>
                  </a:lnTo>
                  <a:cubicBezTo>
                    <a:pt x="289860" y="178581"/>
                    <a:pt x="289114" y="182313"/>
                    <a:pt x="288181" y="185983"/>
                  </a:cubicBezTo>
                  <a:close/>
                  <a:moveTo>
                    <a:pt x="272568" y="223553"/>
                  </a:moveTo>
                  <a:lnTo>
                    <a:pt x="243520" y="191581"/>
                  </a:lnTo>
                  <a:lnTo>
                    <a:pt x="287185" y="189653"/>
                  </a:lnTo>
                  <a:cubicBezTo>
                    <a:pt x="283826" y="201720"/>
                    <a:pt x="278850" y="213041"/>
                    <a:pt x="272568" y="223553"/>
                  </a:cubicBezTo>
                  <a:close/>
                  <a:moveTo>
                    <a:pt x="264357" y="235869"/>
                  </a:moveTo>
                  <a:lnTo>
                    <a:pt x="219697" y="219759"/>
                  </a:lnTo>
                  <a:lnTo>
                    <a:pt x="210304" y="193821"/>
                  </a:lnTo>
                  <a:cubicBezTo>
                    <a:pt x="210491" y="193572"/>
                    <a:pt x="210677" y="193385"/>
                    <a:pt x="210864" y="193136"/>
                  </a:cubicBezTo>
                  <a:lnTo>
                    <a:pt x="238855" y="191892"/>
                  </a:lnTo>
                  <a:lnTo>
                    <a:pt x="270702" y="226850"/>
                  </a:lnTo>
                  <a:cubicBezTo>
                    <a:pt x="268649" y="229898"/>
                    <a:pt x="266534" y="232945"/>
                    <a:pt x="264357" y="235869"/>
                  </a:cubicBezTo>
                  <a:close/>
                  <a:moveTo>
                    <a:pt x="235807" y="264357"/>
                  </a:moveTo>
                  <a:lnTo>
                    <a:pt x="221252" y="224113"/>
                  </a:lnTo>
                  <a:lnTo>
                    <a:pt x="262056" y="238855"/>
                  </a:lnTo>
                  <a:cubicBezTo>
                    <a:pt x="254467" y="248496"/>
                    <a:pt x="245635" y="257018"/>
                    <a:pt x="235807" y="264357"/>
                  </a:cubicBezTo>
                  <a:close/>
                  <a:moveTo>
                    <a:pt x="222869" y="273066"/>
                  </a:moveTo>
                  <a:lnTo>
                    <a:pt x="188098" y="241280"/>
                  </a:lnTo>
                  <a:lnTo>
                    <a:pt x="189404" y="213228"/>
                  </a:lnTo>
                  <a:cubicBezTo>
                    <a:pt x="189591" y="213103"/>
                    <a:pt x="189715" y="213041"/>
                    <a:pt x="189902" y="212917"/>
                  </a:cubicBezTo>
                  <a:lnTo>
                    <a:pt x="216773" y="222620"/>
                  </a:lnTo>
                  <a:lnTo>
                    <a:pt x="232759" y="266721"/>
                  </a:lnTo>
                  <a:cubicBezTo>
                    <a:pt x="229587" y="268960"/>
                    <a:pt x="226228" y="271013"/>
                    <a:pt x="222869" y="273066"/>
                  </a:cubicBezTo>
                  <a:close/>
                  <a:moveTo>
                    <a:pt x="185921" y="288181"/>
                  </a:moveTo>
                  <a:lnTo>
                    <a:pt x="187911" y="245946"/>
                  </a:lnTo>
                  <a:lnTo>
                    <a:pt x="219697" y="274994"/>
                  </a:lnTo>
                  <a:cubicBezTo>
                    <a:pt x="209184" y="280779"/>
                    <a:pt x="197801" y="285195"/>
                    <a:pt x="185921" y="288181"/>
                  </a:cubicBezTo>
                  <a:close/>
                  <a:moveTo>
                    <a:pt x="184677" y="238046"/>
                  </a:moveTo>
                  <a:lnTo>
                    <a:pt x="167385" y="222247"/>
                  </a:lnTo>
                  <a:cubicBezTo>
                    <a:pt x="173854" y="220754"/>
                    <a:pt x="180074" y="218515"/>
                    <a:pt x="185734" y="215405"/>
                  </a:cubicBezTo>
                  <a:lnTo>
                    <a:pt x="184677" y="238046"/>
                  </a:lnTo>
                  <a:close/>
                  <a:moveTo>
                    <a:pt x="170930" y="291104"/>
                  </a:moveTo>
                  <a:lnTo>
                    <a:pt x="151150" y="248931"/>
                  </a:lnTo>
                  <a:lnTo>
                    <a:pt x="163155" y="223242"/>
                  </a:lnTo>
                  <a:lnTo>
                    <a:pt x="184428" y="242711"/>
                  </a:lnTo>
                  <a:lnTo>
                    <a:pt x="182251" y="289114"/>
                  </a:lnTo>
                  <a:cubicBezTo>
                    <a:pt x="178519" y="289984"/>
                    <a:pt x="174725" y="290607"/>
                    <a:pt x="170930" y="291104"/>
                  </a:cubicBezTo>
                  <a:close/>
                  <a:moveTo>
                    <a:pt x="131432" y="291104"/>
                  </a:moveTo>
                  <a:lnTo>
                    <a:pt x="149160" y="253223"/>
                  </a:lnTo>
                  <a:lnTo>
                    <a:pt x="167198" y="291664"/>
                  </a:lnTo>
                  <a:cubicBezTo>
                    <a:pt x="161973" y="292224"/>
                    <a:pt x="156624" y="292659"/>
                    <a:pt x="151275" y="292659"/>
                  </a:cubicBezTo>
                  <a:cubicBezTo>
                    <a:pt x="144495" y="292659"/>
                    <a:pt x="137901" y="292037"/>
                    <a:pt x="131432" y="291104"/>
                  </a:cubicBezTo>
                  <a:close/>
                  <a:moveTo>
                    <a:pt x="113643" y="241840"/>
                  </a:moveTo>
                  <a:lnTo>
                    <a:pt x="134791" y="222620"/>
                  </a:lnTo>
                  <a:lnTo>
                    <a:pt x="147169" y="248931"/>
                  </a:lnTo>
                  <a:lnTo>
                    <a:pt x="127700" y="290544"/>
                  </a:lnTo>
                  <a:cubicBezTo>
                    <a:pt x="123657" y="289860"/>
                    <a:pt x="119676" y="288989"/>
                    <a:pt x="115757" y="287994"/>
                  </a:cubicBezTo>
                  <a:lnTo>
                    <a:pt x="113643" y="241840"/>
                  </a:lnTo>
                  <a:close/>
                  <a:moveTo>
                    <a:pt x="112336" y="212730"/>
                  </a:moveTo>
                  <a:cubicBezTo>
                    <a:pt x="118059" y="216338"/>
                    <a:pt x="124341" y="219261"/>
                    <a:pt x="130997" y="221189"/>
                  </a:cubicBezTo>
                  <a:lnTo>
                    <a:pt x="113394" y="237175"/>
                  </a:lnTo>
                  <a:lnTo>
                    <a:pt x="112336" y="212730"/>
                  </a:lnTo>
                  <a:close/>
                  <a:moveTo>
                    <a:pt x="79494" y="272941"/>
                  </a:moveTo>
                  <a:lnTo>
                    <a:pt x="110159" y="245075"/>
                  </a:lnTo>
                  <a:lnTo>
                    <a:pt x="112025" y="287061"/>
                  </a:lnTo>
                  <a:cubicBezTo>
                    <a:pt x="100456" y="283702"/>
                    <a:pt x="89633" y="278913"/>
                    <a:pt x="79494" y="272941"/>
                  </a:cubicBezTo>
                  <a:close/>
                  <a:moveTo>
                    <a:pt x="66494" y="264233"/>
                  </a:moveTo>
                  <a:lnTo>
                    <a:pt x="82044" y="221189"/>
                  </a:lnTo>
                  <a:lnTo>
                    <a:pt x="108729" y="211548"/>
                  </a:lnTo>
                  <a:lnTo>
                    <a:pt x="109973" y="240347"/>
                  </a:lnTo>
                  <a:lnTo>
                    <a:pt x="76259" y="270951"/>
                  </a:lnTo>
                  <a:cubicBezTo>
                    <a:pt x="72900" y="268836"/>
                    <a:pt x="69666" y="266597"/>
                    <a:pt x="66494" y="264233"/>
                  </a:cubicBezTo>
                  <a:close/>
                  <a:moveTo>
                    <a:pt x="38876" y="236802"/>
                  </a:moveTo>
                  <a:lnTo>
                    <a:pt x="77566" y="222744"/>
                  </a:lnTo>
                  <a:lnTo>
                    <a:pt x="63384" y="261931"/>
                  </a:lnTo>
                  <a:cubicBezTo>
                    <a:pt x="54240" y="254654"/>
                    <a:pt x="46029" y="246194"/>
                    <a:pt x="38876" y="236802"/>
                  </a:cubicBezTo>
                  <a:close/>
                  <a:moveTo>
                    <a:pt x="29732" y="223242"/>
                  </a:moveTo>
                  <a:lnTo>
                    <a:pt x="60522" y="189591"/>
                  </a:lnTo>
                  <a:lnTo>
                    <a:pt x="89073" y="190959"/>
                  </a:lnTo>
                  <a:lnTo>
                    <a:pt x="79183" y="218328"/>
                  </a:lnTo>
                  <a:lnTo>
                    <a:pt x="36575" y="233754"/>
                  </a:lnTo>
                  <a:cubicBezTo>
                    <a:pt x="34149" y="230395"/>
                    <a:pt x="31909" y="226850"/>
                    <a:pt x="29732" y="223242"/>
                  </a:cubicBezTo>
                  <a:close/>
                  <a:moveTo>
                    <a:pt x="78499" y="151275"/>
                  </a:moveTo>
                  <a:cubicBezTo>
                    <a:pt x="78499" y="154571"/>
                    <a:pt x="78810" y="157806"/>
                    <a:pt x="79245" y="160978"/>
                  </a:cubicBezTo>
                  <a:lnTo>
                    <a:pt x="57101" y="150590"/>
                  </a:lnTo>
                  <a:lnTo>
                    <a:pt x="79432" y="140078"/>
                  </a:lnTo>
                  <a:cubicBezTo>
                    <a:pt x="78872" y="143810"/>
                    <a:pt x="78499" y="147480"/>
                    <a:pt x="78499" y="151275"/>
                  </a:cubicBezTo>
                  <a:close/>
                  <a:moveTo>
                    <a:pt x="80489" y="167882"/>
                  </a:moveTo>
                  <a:cubicBezTo>
                    <a:pt x="82106" y="174787"/>
                    <a:pt x="84657" y="181318"/>
                    <a:pt x="88140" y="187352"/>
                  </a:cubicBezTo>
                  <a:lnTo>
                    <a:pt x="63757" y="186170"/>
                  </a:lnTo>
                  <a:lnTo>
                    <a:pt x="80489" y="167882"/>
                  </a:lnTo>
                  <a:close/>
                  <a:moveTo>
                    <a:pt x="64628" y="114949"/>
                  </a:moveTo>
                  <a:lnTo>
                    <a:pt x="88948" y="113891"/>
                  </a:lnTo>
                  <a:cubicBezTo>
                    <a:pt x="85403" y="119738"/>
                    <a:pt x="82728" y="126145"/>
                    <a:pt x="80924" y="132925"/>
                  </a:cubicBezTo>
                  <a:lnTo>
                    <a:pt x="64628" y="114949"/>
                  </a:lnTo>
                  <a:close/>
                  <a:moveTo>
                    <a:pt x="14742" y="187476"/>
                  </a:moveTo>
                  <a:lnTo>
                    <a:pt x="55795" y="189404"/>
                  </a:lnTo>
                  <a:lnTo>
                    <a:pt x="27742" y="220007"/>
                  </a:lnTo>
                  <a:cubicBezTo>
                    <a:pt x="22144" y="209869"/>
                    <a:pt x="17790" y="198983"/>
                    <a:pt x="14742" y="187476"/>
                  </a:cubicBezTo>
                  <a:close/>
                  <a:moveTo>
                    <a:pt x="11570" y="171988"/>
                  </a:moveTo>
                  <a:lnTo>
                    <a:pt x="52747" y="152643"/>
                  </a:lnTo>
                  <a:lnTo>
                    <a:pt x="78436" y="164648"/>
                  </a:lnTo>
                  <a:lnTo>
                    <a:pt x="58967" y="185921"/>
                  </a:lnTo>
                  <a:lnTo>
                    <a:pt x="13747" y="183806"/>
                  </a:lnTo>
                  <a:cubicBezTo>
                    <a:pt x="12876" y="179950"/>
                    <a:pt x="12192" y="175969"/>
                    <a:pt x="11570" y="171988"/>
                  </a:cubicBezTo>
                  <a:close/>
                  <a:moveTo>
                    <a:pt x="11196" y="133174"/>
                  </a:moveTo>
                  <a:lnTo>
                    <a:pt x="48517" y="150653"/>
                  </a:lnTo>
                  <a:lnTo>
                    <a:pt x="11010" y="168256"/>
                  </a:lnTo>
                  <a:cubicBezTo>
                    <a:pt x="10325" y="162657"/>
                    <a:pt x="9890" y="157059"/>
                    <a:pt x="9890" y="151275"/>
                  </a:cubicBezTo>
                  <a:cubicBezTo>
                    <a:pt x="9890" y="145117"/>
                    <a:pt x="10388" y="139145"/>
                    <a:pt x="11196" y="133174"/>
                  </a:cubicBezTo>
                  <a:close/>
                  <a:moveTo>
                    <a:pt x="14244" y="117188"/>
                  </a:moveTo>
                  <a:lnTo>
                    <a:pt x="59900" y="115135"/>
                  </a:lnTo>
                  <a:lnTo>
                    <a:pt x="79121" y="136284"/>
                  </a:lnTo>
                  <a:lnTo>
                    <a:pt x="52809" y="148600"/>
                  </a:lnTo>
                  <a:lnTo>
                    <a:pt x="11756" y="129380"/>
                  </a:lnTo>
                  <a:cubicBezTo>
                    <a:pt x="12378" y="125274"/>
                    <a:pt x="13187" y="121169"/>
                    <a:pt x="14244" y="117188"/>
                  </a:cubicBezTo>
                  <a:close/>
                  <a:moveTo>
                    <a:pt x="28737" y="80924"/>
                  </a:moveTo>
                  <a:lnTo>
                    <a:pt x="56666" y="111652"/>
                  </a:lnTo>
                  <a:lnTo>
                    <a:pt x="15115" y="113518"/>
                  </a:lnTo>
                  <a:cubicBezTo>
                    <a:pt x="18349" y="102011"/>
                    <a:pt x="22952" y="91063"/>
                    <a:pt x="28737" y="80924"/>
                  </a:cubicBezTo>
                  <a:close/>
                  <a:moveTo>
                    <a:pt x="37259" y="67924"/>
                  </a:moveTo>
                  <a:lnTo>
                    <a:pt x="80551" y="83537"/>
                  </a:lnTo>
                  <a:lnTo>
                    <a:pt x="90193" y="110159"/>
                  </a:lnTo>
                  <a:lnTo>
                    <a:pt x="61393" y="111403"/>
                  </a:lnTo>
                  <a:lnTo>
                    <a:pt x="30728" y="77690"/>
                  </a:lnTo>
                  <a:cubicBezTo>
                    <a:pt x="32780" y="74331"/>
                    <a:pt x="34957" y="71097"/>
                    <a:pt x="37259" y="67924"/>
                  </a:cubicBezTo>
                  <a:close/>
                  <a:moveTo>
                    <a:pt x="39560" y="64876"/>
                  </a:moveTo>
                  <a:cubicBezTo>
                    <a:pt x="46838" y="55484"/>
                    <a:pt x="55297" y="47024"/>
                    <a:pt x="64690" y="39685"/>
                  </a:cubicBezTo>
                  <a:lnTo>
                    <a:pt x="78996" y="79058"/>
                  </a:lnTo>
                  <a:lnTo>
                    <a:pt x="39560" y="64876"/>
                  </a:lnTo>
                  <a:close/>
                </a:path>
              </a:pathLst>
            </a:custGeom>
            <a:solidFill>
              <a:srgbClr val="372D2A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F95EB27-77FA-56CA-45BF-2E4FC726206A}"/>
                </a:ext>
              </a:extLst>
            </p:cNvPr>
            <p:cNvSpPr/>
            <p:nvPr/>
          </p:nvSpPr>
          <p:spPr>
            <a:xfrm>
              <a:off x="-653429" y="3541543"/>
              <a:ext cx="362263" cy="362262"/>
            </a:xfrm>
            <a:custGeom>
              <a:avLst/>
              <a:gdLst>
                <a:gd name="connsiteX0" fmla="*/ 0 w 362263"/>
                <a:gd name="connsiteY0" fmla="*/ 181131 h 362262"/>
                <a:gd name="connsiteX1" fmla="*/ 181132 w 362263"/>
                <a:gd name="connsiteY1" fmla="*/ 362263 h 362262"/>
                <a:gd name="connsiteX2" fmla="*/ 362263 w 362263"/>
                <a:gd name="connsiteY2" fmla="*/ 181131 h 362262"/>
                <a:gd name="connsiteX3" fmla="*/ 181132 w 362263"/>
                <a:gd name="connsiteY3" fmla="*/ 0 h 362262"/>
                <a:gd name="connsiteX4" fmla="*/ 0 w 362263"/>
                <a:gd name="connsiteY4" fmla="*/ 181131 h 362262"/>
                <a:gd name="connsiteX5" fmla="*/ 8086 w 362263"/>
                <a:gd name="connsiteY5" fmla="*/ 181131 h 362262"/>
                <a:gd name="connsiteX6" fmla="*/ 181132 w 362263"/>
                <a:gd name="connsiteY6" fmla="*/ 8086 h 362262"/>
                <a:gd name="connsiteX7" fmla="*/ 354177 w 362263"/>
                <a:gd name="connsiteY7" fmla="*/ 181131 h 362262"/>
                <a:gd name="connsiteX8" fmla="*/ 181132 w 362263"/>
                <a:gd name="connsiteY8" fmla="*/ 354177 h 362262"/>
                <a:gd name="connsiteX9" fmla="*/ 8086 w 362263"/>
                <a:gd name="connsiteY9" fmla="*/ 181131 h 36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2263" h="362262">
                  <a:moveTo>
                    <a:pt x="0" y="181131"/>
                  </a:moveTo>
                  <a:cubicBezTo>
                    <a:pt x="0" y="281027"/>
                    <a:pt x="81235" y="362263"/>
                    <a:pt x="181132" y="362263"/>
                  </a:cubicBezTo>
                  <a:cubicBezTo>
                    <a:pt x="281028" y="362263"/>
                    <a:pt x="362263" y="281027"/>
                    <a:pt x="362263" y="181131"/>
                  </a:cubicBezTo>
                  <a:cubicBezTo>
                    <a:pt x="362263" y="81235"/>
                    <a:pt x="281028" y="0"/>
                    <a:pt x="181132" y="0"/>
                  </a:cubicBezTo>
                  <a:cubicBezTo>
                    <a:pt x="81235" y="62"/>
                    <a:pt x="0" y="81298"/>
                    <a:pt x="0" y="181131"/>
                  </a:cubicBezTo>
                  <a:close/>
                  <a:moveTo>
                    <a:pt x="8086" y="181131"/>
                  </a:moveTo>
                  <a:cubicBezTo>
                    <a:pt x="8086" y="85714"/>
                    <a:pt x="85714" y="8086"/>
                    <a:pt x="181132" y="8086"/>
                  </a:cubicBezTo>
                  <a:cubicBezTo>
                    <a:pt x="276549" y="8086"/>
                    <a:pt x="354177" y="85714"/>
                    <a:pt x="354177" y="181131"/>
                  </a:cubicBezTo>
                  <a:cubicBezTo>
                    <a:pt x="354177" y="276549"/>
                    <a:pt x="276549" y="354177"/>
                    <a:pt x="181132" y="354177"/>
                  </a:cubicBezTo>
                  <a:cubicBezTo>
                    <a:pt x="85714" y="354177"/>
                    <a:pt x="8086" y="276549"/>
                    <a:pt x="8086" y="181131"/>
                  </a:cubicBezTo>
                  <a:close/>
                </a:path>
              </a:pathLst>
            </a:custGeom>
            <a:solidFill>
              <a:srgbClr val="372D2A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F67AC10-5875-2315-1B58-F9502E885C5C}"/>
                </a:ext>
              </a:extLst>
            </p:cNvPr>
            <p:cNvSpPr/>
            <p:nvPr/>
          </p:nvSpPr>
          <p:spPr>
            <a:xfrm>
              <a:off x="-729066" y="3465968"/>
              <a:ext cx="513537" cy="513413"/>
            </a:xfrm>
            <a:custGeom>
              <a:avLst/>
              <a:gdLst>
                <a:gd name="connsiteX0" fmla="*/ 0 w 513537"/>
                <a:gd name="connsiteY0" fmla="*/ 256707 h 513413"/>
                <a:gd name="connsiteX1" fmla="*/ 256769 w 513537"/>
                <a:gd name="connsiteY1" fmla="*/ 513413 h 513413"/>
                <a:gd name="connsiteX2" fmla="*/ 513537 w 513537"/>
                <a:gd name="connsiteY2" fmla="*/ 256707 h 513413"/>
                <a:gd name="connsiteX3" fmla="*/ 256769 w 513537"/>
                <a:gd name="connsiteY3" fmla="*/ 0 h 513413"/>
                <a:gd name="connsiteX4" fmla="*/ 0 w 513537"/>
                <a:gd name="connsiteY4" fmla="*/ 256707 h 513413"/>
                <a:gd name="connsiteX5" fmla="*/ 71967 w 513537"/>
                <a:gd name="connsiteY5" fmla="*/ 256707 h 513413"/>
                <a:gd name="connsiteX6" fmla="*/ 256706 w 513537"/>
                <a:gd name="connsiteY6" fmla="*/ 71967 h 513413"/>
                <a:gd name="connsiteX7" fmla="*/ 441446 w 513537"/>
                <a:gd name="connsiteY7" fmla="*/ 256707 h 513413"/>
                <a:gd name="connsiteX8" fmla="*/ 256706 w 513537"/>
                <a:gd name="connsiteY8" fmla="*/ 441446 h 513413"/>
                <a:gd name="connsiteX9" fmla="*/ 71967 w 513537"/>
                <a:gd name="connsiteY9" fmla="*/ 256707 h 51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3537" h="513413">
                  <a:moveTo>
                    <a:pt x="0" y="256707"/>
                  </a:moveTo>
                  <a:cubicBezTo>
                    <a:pt x="0" y="398464"/>
                    <a:pt x="114949" y="513413"/>
                    <a:pt x="256769" y="513413"/>
                  </a:cubicBezTo>
                  <a:cubicBezTo>
                    <a:pt x="398589" y="513413"/>
                    <a:pt x="513537" y="398464"/>
                    <a:pt x="513537" y="256707"/>
                  </a:cubicBezTo>
                  <a:cubicBezTo>
                    <a:pt x="513537" y="114949"/>
                    <a:pt x="398589" y="0"/>
                    <a:pt x="256769" y="0"/>
                  </a:cubicBezTo>
                  <a:cubicBezTo>
                    <a:pt x="114949" y="0"/>
                    <a:pt x="0" y="114949"/>
                    <a:pt x="0" y="256707"/>
                  </a:cubicBezTo>
                  <a:close/>
                  <a:moveTo>
                    <a:pt x="71967" y="256707"/>
                  </a:moveTo>
                  <a:cubicBezTo>
                    <a:pt x="71967" y="154820"/>
                    <a:pt x="154820" y="71967"/>
                    <a:pt x="256706" y="71967"/>
                  </a:cubicBezTo>
                  <a:cubicBezTo>
                    <a:pt x="358593" y="71967"/>
                    <a:pt x="441446" y="154820"/>
                    <a:pt x="441446" y="256707"/>
                  </a:cubicBezTo>
                  <a:cubicBezTo>
                    <a:pt x="441446" y="358593"/>
                    <a:pt x="358593" y="441446"/>
                    <a:pt x="256706" y="441446"/>
                  </a:cubicBezTo>
                  <a:cubicBezTo>
                    <a:pt x="154882" y="441508"/>
                    <a:pt x="71967" y="358593"/>
                    <a:pt x="71967" y="256707"/>
                  </a:cubicBezTo>
                  <a:close/>
                </a:path>
              </a:pathLst>
            </a:custGeom>
            <a:solidFill>
              <a:srgbClr val="000000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8844F4-D2C9-87EF-9A70-B5090D04E555}"/>
                </a:ext>
              </a:extLst>
            </p:cNvPr>
            <p:cNvSpPr/>
            <p:nvPr/>
          </p:nvSpPr>
          <p:spPr>
            <a:xfrm>
              <a:off x="-623572" y="3571400"/>
              <a:ext cx="302549" cy="302549"/>
            </a:xfrm>
            <a:custGeom>
              <a:avLst/>
              <a:gdLst>
                <a:gd name="connsiteX0" fmla="*/ 0 w 302549"/>
                <a:gd name="connsiteY0" fmla="*/ 151275 h 302549"/>
                <a:gd name="connsiteX1" fmla="*/ 151275 w 302549"/>
                <a:gd name="connsiteY1" fmla="*/ 302549 h 302549"/>
                <a:gd name="connsiteX2" fmla="*/ 302549 w 302549"/>
                <a:gd name="connsiteY2" fmla="*/ 151275 h 302549"/>
                <a:gd name="connsiteX3" fmla="*/ 151275 w 302549"/>
                <a:gd name="connsiteY3" fmla="*/ 0 h 302549"/>
                <a:gd name="connsiteX4" fmla="*/ 0 w 302549"/>
                <a:gd name="connsiteY4" fmla="*/ 151275 h 302549"/>
                <a:gd name="connsiteX5" fmla="*/ 77814 w 302549"/>
                <a:gd name="connsiteY5" fmla="*/ 30665 h 302549"/>
                <a:gd name="connsiteX6" fmla="*/ 112087 w 302549"/>
                <a:gd name="connsiteY6" fmla="*/ 62015 h 302549"/>
                <a:gd name="connsiteX7" fmla="*/ 110719 w 302549"/>
                <a:gd name="connsiteY7" fmla="*/ 90566 h 302549"/>
                <a:gd name="connsiteX8" fmla="*/ 83350 w 302549"/>
                <a:gd name="connsiteY8" fmla="*/ 80676 h 302549"/>
                <a:gd name="connsiteX9" fmla="*/ 67676 w 302549"/>
                <a:gd name="connsiteY9" fmla="*/ 37383 h 302549"/>
                <a:gd name="connsiteX10" fmla="*/ 77814 w 302549"/>
                <a:gd name="connsiteY10" fmla="*/ 30665 h 302549"/>
                <a:gd name="connsiteX11" fmla="*/ 85030 w 302549"/>
                <a:gd name="connsiteY11" fmla="*/ 85154 h 302549"/>
                <a:gd name="connsiteX12" fmla="*/ 107485 w 302549"/>
                <a:gd name="connsiteY12" fmla="*/ 93303 h 302549"/>
                <a:gd name="connsiteX13" fmla="*/ 93116 w 302549"/>
                <a:gd name="connsiteY13" fmla="*/ 107671 h 302549"/>
                <a:gd name="connsiteX14" fmla="*/ 85030 w 302549"/>
                <a:gd name="connsiteY14" fmla="*/ 85154 h 302549"/>
                <a:gd name="connsiteX15" fmla="*/ 106365 w 302549"/>
                <a:gd name="connsiteY15" fmla="*/ 208500 h 302549"/>
                <a:gd name="connsiteX16" fmla="*/ 83599 w 302549"/>
                <a:gd name="connsiteY16" fmla="*/ 216711 h 302549"/>
                <a:gd name="connsiteX17" fmla="*/ 91996 w 302549"/>
                <a:gd name="connsiteY17" fmla="*/ 193447 h 302549"/>
                <a:gd name="connsiteX18" fmla="*/ 106365 w 302549"/>
                <a:gd name="connsiteY18" fmla="*/ 208500 h 302549"/>
                <a:gd name="connsiteX19" fmla="*/ 110719 w 302549"/>
                <a:gd name="connsiteY19" fmla="*/ 151275 h 302549"/>
                <a:gd name="connsiteX20" fmla="*/ 151275 w 302549"/>
                <a:gd name="connsiteY20" fmla="*/ 110719 h 302549"/>
                <a:gd name="connsiteX21" fmla="*/ 191830 w 302549"/>
                <a:gd name="connsiteY21" fmla="*/ 151275 h 302549"/>
                <a:gd name="connsiteX22" fmla="*/ 151275 w 302549"/>
                <a:gd name="connsiteY22" fmla="*/ 191830 h 302549"/>
                <a:gd name="connsiteX23" fmla="*/ 110719 w 302549"/>
                <a:gd name="connsiteY23" fmla="*/ 151275 h 302549"/>
                <a:gd name="connsiteX24" fmla="*/ 151275 w 302549"/>
                <a:gd name="connsiteY24" fmla="*/ 224051 h 302549"/>
                <a:gd name="connsiteX25" fmla="*/ 158988 w 302549"/>
                <a:gd name="connsiteY25" fmla="*/ 223615 h 302549"/>
                <a:gd name="connsiteX26" fmla="*/ 149160 w 302549"/>
                <a:gd name="connsiteY26" fmla="*/ 244639 h 302549"/>
                <a:gd name="connsiteX27" fmla="*/ 138959 w 302549"/>
                <a:gd name="connsiteY27" fmla="*/ 222931 h 302549"/>
                <a:gd name="connsiteX28" fmla="*/ 151275 w 302549"/>
                <a:gd name="connsiteY28" fmla="*/ 224051 h 302549"/>
                <a:gd name="connsiteX29" fmla="*/ 151275 w 302549"/>
                <a:gd name="connsiteY29" fmla="*/ 78561 h 302549"/>
                <a:gd name="connsiteX30" fmla="*/ 141447 w 302549"/>
                <a:gd name="connsiteY30" fmla="*/ 79307 h 302549"/>
                <a:gd name="connsiteX31" fmla="*/ 151150 w 302549"/>
                <a:gd name="connsiteY31" fmla="*/ 58594 h 302549"/>
                <a:gd name="connsiteX32" fmla="*/ 160854 w 302549"/>
                <a:gd name="connsiteY32" fmla="*/ 79245 h 302549"/>
                <a:gd name="connsiteX33" fmla="*/ 151275 w 302549"/>
                <a:gd name="connsiteY33" fmla="*/ 78561 h 302549"/>
                <a:gd name="connsiteX34" fmla="*/ 114327 w 302549"/>
                <a:gd name="connsiteY34" fmla="*/ 14991 h 302549"/>
                <a:gd name="connsiteX35" fmla="*/ 112336 w 302549"/>
                <a:gd name="connsiteY35" fmla="*/ 57350 h 302549"/>
                <a:gd name="connsiteX36" fmla="*/ 81049 w 302549"/>
                <a:gd name="connsiteY36" fmla="*/ 28737 h 302549"/>
                <a:gd name="connsiteX37" fmla="*/ 114327 w 302549"/>
                <a:gd name="connsiteY37" fmla="*/ 14991 h 302549"/>
                <a:gd name="connsiteX38" fmla="*/ 115571 w 302549"/>
                <a:gd name="connsiteY38" fmla="*/ 65250 h 302549"/>
                <a:gd name="connsiteX39" fmla="*/ 132801 w 302549"/>
                <a:gd name="connsiteY39" fmla="*/ 80987 h 302549"/>
                <a:gd name="connsiteX40" fmla="*/ 114513 w 302549"/>
                <a:gd name="connsiteY40" fmla="*/ 88575 h 302549"/>
                <a:gd name="connsiteX41" fmla="*/ 115571 w 302549"/>
                <a:gd name="connsiteY41" fmla="*/ 65250 h 302549"/>
                <a:gd name="connsiteX42" fmla="*/ 129193 w 302549"/>
                <a:gd name="connsiteY42" fmla="*/ 11818 h 302549"/>
                <a:gd name="connsiteX43" fmla="*/ 149160 w 302549"/>
                <a:gd name="connsiteY43" fmla="*/ 54302 h 302549"/>
                <a:gd name="connsiteX44" fmla="*/ 137155 w 302549"/>
                <a:gd name="connsiteY44" fmla="*/ 79929 h 302549"/>
                <a:gd name="connsiteX45" fmla="*/ 137093 w 302549"/>
                <a:gd name="connsiteY45" fmla="*/ 79929 h 302549"/>
                <a:gd name="connsiteX46" fmla="*/ 115882 w 302549"/>
                <a:gd name="connsiteY46" fmla="*/ 60522 h 302549"/>
                <a:gd name="connsiteX47" fmla="*/ 118059 w 302549"/>
                <a:gd name="connsiteY47" fmla="*/ 14058 h 302549"/>
                <a:gd name="connsiteX48" fmla="*/ 129193 w 302549"/>
                <a:gd name="connsiteY48" fmla="*/ 11818 h 302549"/>
                <a:gd name="connsiteX49" fmla="*/ 169251 w 302549"/>
                <a:gd name="connsiteY49" fmla="*/ 11196 h 302549"/>
                <a:gd name="connsiteX50" fmla="*/ 151088 w 302549"/>
                <a:gd name="connsiteY50" fmla="*/ 50010 h 302549"/>
                <a:gd name="connsiteX51" fmla="*/ 132863 w 302549"/>
                <a:gd name="connsiteY51" fmla="*/ 11258 h 302549"/>
                <a:gd name="connsiteX52" fmla="*/ 151212 w 302549"/>
                <a:gd name="connsiteY52" fmla="*/ 9952 h 302549"/>
                <a:gd name="connsiteX53" fmla="*/ 169251 w 302549"/>
                <a:gd name="connsiteY53" fmla="*/ 11196 h 302549"/>
                <a:gd name="connsiteX54" fmla="*/ 186605 w 302549"/>
                <a:gd name="connsiteY54" fmla="*/ 61393 h 302549"/>
                <a:gd name="connsiteX55" fmla="*/ 166141 w 302549"/>
                <a:gd name="connsiteY55" fmla="*/ 80054 h 302549"/>
                <a:gd name="connsiteX56" fmla="*/ 165146 w 302549"/>
                <a:gd name="connsiteY56" fmla="*/ 79867 h 302549"/>
                <a:gd name="connsiteX57" fmla="*/ 153141 w 302549"/>
                <a:gd name="connsiteY57" fmla="*/ 54302 h 302549"/>
                <a:gd name="connsiteX58" fmla="*/ 173045 w 302549"/>
                <a:gd name="connsiteY58" fmla="*/ 11756 h 302549"/>
                <a:gd name="connsiteX59" fmla="*/ 184552 w 302549"/>
                <a:gd name="connsiteY59" fmla="*/ 13995 h 302549"/>
                <a:gd name="connsiteX60" fmla="*/ 186605 w 302549"/>
                <a:gd name="connsiteY60" fmla="*/ 61393 h 302549"/>
                <a:gd name="connsiteX61" fmla="*/ 187787 w 302549"/>
                <a:gd name="connsiteY61" fmla="*/ 88451 h 302549"/>
                <a:gd name="connsiteX62" fmla="*/ 170308 w 302549"/>
                <a:gd name="connsiteY62" fmla="*/ 81173 h 302549"/>
                <a:gd name="connsiteX63" fmla="*/ 186792 w 302549"/>
                <a:gd name="connsiteY63" fmla="*/ 66120 h 302549"/>
                <a:gd name="connsiteX64" fmla="*/ 187787 w 302549"/>
                <a:gd name="connsiteY64" fmla="*/ 88451 h 302549"/>
                <a:gd name="connsiteX65" fmla="*/ 222122 w 302549"/>
                <a:gd name="connsiteY65" fmla="*/ 29110 h 302549"/>
                <a:gd name="connsiteX66" fmla="*/ 190088 w 302549"/>
                <a:gd name="connsiteY66" fmla="*/ 58221 h 302549"/>
                <a:gd name="connsiteX67" fmla="*/ 188160 w 302549"/>
                <a:gd name="connsiteY67" fmla="*/ 14928 h 302549"/>
                <a:gd name="connsiteX68" fmla="*/ 222122 w 302549"/>
                <a:gd name="connsiteY68" fmla="*/ 29110 h 302549"/>
                <a:gd name="connsiteX69" fmla="*/ 234438 w 302549"/>
                <a:gd name="connsiteY69" fmla="*/ 37197 h 302549"/>
                <a:gd name="connsiteX70" fmla="*/ 218204 w 302549"/>
                <a:gd name="connsiteY70" fmla="*/ 82106 h 302549"/>
                <a:gd name="connsiteX71" fmla="*/ 192514 w 302549"/>
                <a:gd name="connsiteY71" fmla="*/ 91374 h 302549"/>
                <a:gd name="connsiteX72" fmla="*/ 191519 w 302549"/>
                <a:gd name="connsiteY72" fmla="*/ 90690 h 302549"/>
                <a:gd name="connsiteX73" fmla="*/ 190275 w 302549"/>
                <a:gd name="connsiteY73" fmla="*/ 62948 h 302549"/>
                <a:gd name="connsiteX74" fmla="*/ 225295 w 302549"/>
                <a:gd name="connsiteY74" fmla="*/ 31039 h 302549"/>
                <a:gd name="connsiteX75" fmla="*/ 234438 w 302549"/>
                <a:gd name="connsiteY75" fmla="*/ 37197 h 302549"/>
                <a:gd name="connsiteX76" fmla="*/ 215218 w 302549"/>
                <a:gd name="connsiteY76" fmla="*/ 218141 h 302549"/>
                <a:gd name="connsiteX77" fmla="*/ 193696 w 302549"/>
                <a:gd name="connsiteY77" fmla="*/ 210366 h 302549"/>
                <a:gd name="connsiteX78" fmla="*/ 207691 w 302549"/>
                <a:gd name="connsiteY78" fmla="*/ 197304 h 302549"/>
                <a:gd name="connsiteX79" fmla="*/ 215218 w 302549"/>
                <a:gd name="connsiteY79" fmla="*/ 218141 h 302549"/>
                <a:gd name="connsiteX80" fmla="*/ 195998 w 302549"/>
                <a:gd name="connsiteY80" fmla="*/ 93987 h 302549"/>
                <a:gd name="connsiteX81" fmla="*/ 216586 w 302549"/>
                <a:gd name="connsiteY81" fmla="*/ 86523 h 302549"/>
                <a:gd name="connsiteX82" fmla="*/ 209122 w 302549"/>
                <a:gd name="connsiteY82" fmla="*/ 107298 h 302549"/>
                <a:gd name="connsiteX83" fmla="*/ 195998 w 302549"/>
                <a:gd name="connsiteY83" fmla="*/ 93987 h 302549"/>
                <a:gd name="connsiteX84" fmla="*/ 263549 w 302549"/>
                <a:gd name="connsiteY84" fmla="*/ 65685 h 302549"/>
                <a:gd name="connsiteX85" fmla="*/ 222620 w 302549"/>
                <a:gd name="connsiteY85" fmla="*/ 80489 h 302549"/>
                <a:gd name="connsiteX86" fmla="*/ 237424 w 302549"/>
                <a:gd name="connsiteY86" fmla="*/ 39436 h 302549"/>
                <a:gd name="connsiteX87" fmla="*/ 263549 w 302549"/>
                <a:gd name="connsiteY87" fmla="*/ 65685 h 302549"/>
                <a:gd name="connsiteX88" fmla="*/ 272133 w 302549"/>
                <a:gd name="connsiteY88" fmla="*/ 78250 h 302549"/>
                <a:gd name="connsiteX89" fmla="*/ 239726 w 302549"/>
                <a:gd name="connsiteY89" fmla="*/ 113642 h 302549"/>
                <a:gd name="connsiteX90" fmla="*/ 212668 w 302549"/>
                <a:gd name="connsiteY90" fmla="*/ 112336 h 302549"/>
                <a:gd name="connsiteX91" fmla="*/ 211735 w 302549"/>
                <a:gd name="connsiteY91" fmla="*/ 110781 h 302549"/>
                <a:gd name="connsiteX92" fmla="*/ 221065 w 302549"/>
                <a:gd name="connsiteY92" fmla="*/ 84905 h 302549"/>
                <a:gd name="connsiteX93" fmla="*/ 265850 w 302549"/>
                <a:gd name="connsiteY93" fmla="*/ 68671 h 302549"/>
                <a:gd name="connsiteX94" fmla="*/ 272133 w 302549"/>
                <a:gd name="connsiteY94" fmla="*/ 78250 h 302549"/>
                <a:gd name="connsiteX95" fmla="*/ 235620 w 302549"/>
                <a:gd name="connsiteY95" fmla="*/ 188347 h 302549"/>
                <a:gd name="connsiteX96" fmla="*/ 213228 w 302549"/>
                <a:gd name="connsiteY96" fmla="*/ 189342 h 302549"/>
                <a:gd name="connsiteX97" fmla="*/ 220940 w 302549"/>
                <a:gd name="connsiteY97" fmla="*/ 172237 h 302549"/>
                <a:gd name="connsiteX98" fmla="*/ 235620 w 302549"/>
                <a:gd name="connsiteY98" fmla="*/ 188347 h 302549"/>
                <a:gd name="connsiteX99" fmla="*/ 214907 w 302549"/>
                <a:gd name="connsiteY99" fmla="*/ 116131 h 302549"/>
                <a:gd name="connsiteX100" fmla="*/ 236491 w 302549"/>
                <a:gd name="connsiteY100" fmla="*/ 117126 h 302549"/>
                <a:gd name="connsiteX101" fmla="*/ 221687 w 302549"/>
                <a:gd name="connsiteY101" fmla="*/ 133360 h 302549"/>
                <a:gd name="connsiteX102" fmla="*/ 214907 w 302549"/>
                <a:gd name="connsiteY102" fmla="*/ 116131 h 302549"/>
                <a:gd name="connsiteX103" fmla="*/ 287994 w 302549"/>
                <a:gd name="connsiteY103" fmla="*/ 115882 h 302549"/>
                <a:gd name="connsiteX104" fmla="*/ 244453 w 302549"/>
                <a:gd name="connsiteY104" fmla="*/ 113829 h 302549"/>
                <a:gd name="connsiteX105" fmla="*/ 274061 w 302549"/>
                <a:gd name="connsiteY105" fmla="*/ 81422 h 302549"/>
                <a:gd name="connsiteX106" fmla="*/ 287994 w 302549"/>
                <a:gd name="connsiteY106" fmla="*/ 115882 h 302549"/>
                <a:gd name="connsiteX107" fmla="*/ 290917 w 302549"/>
                <a:gd name="connsiteY107" fmla="*/ 130250 h 302549"/>
                <a:gd name="connsiteX108" fmla="*/ 247438 w 302549"/>
                <a:gd name="connsiteY108" fmla="*/ 150653 h 302549"/>
                <a:gd name="connsiteX109" fmla="*/ 222931 w 302549"/>
                <a:gd name="connsiteY109" fmla="*/ 139207 h 302549"/>
                <a:gd name="connsiteX110" fmla="*/ 222682 w 302549"/>
                <a:gd name="connsiteY110" fmla="*/ 137652 h 302549"/>
                <a:gd name="connsiteX111" fmla="*/ 241218 w 302549"/>
                <a:gd name="connsiteY111" fmla="*/ 117375 h 302549"/>
                <a:gd name="connsiteX112" fmla="*/ 288927 w 302549"/>
                <a:gd name="connsiteY112" fmla="*/ 119614 h 302549"/>
                <a:gd name="connsiteX113" fmla="*/ 290917 w 302549"/>
                <a:gd name="connsiteY113" fmla="*/ 130250 h 302549"/>
                <a:gd name="connsiteX114" fmla="*/ 224051 w 302549"/>
                <a:gd name="connsiteY114" fmla="*/ 151275 h 302549"/>
                <a:gd name="connsiteX115" fmla="*/ 223615 w 302549"/>
                <a:gd name="connsiteY115" fmla="*/ 143437 h 302549"/>
                <a:gd name="connsiteX116" fmla="*/ 243209 w 302549"/>
                <a:gd name="connsiteY116" fmla="*/ 152581 h 302549"/>
                <a:gd name="connsiteX117" fmla="*/ 223180 w 302549"/>
                <a:gd name="connsiteY117" fmla="*/ 161973 h 302549"/>
                <a:gd name="connsiteX118" fmla="*/ 224051 w 302549"/>
                <a:gd name="connsiteY118" fmla="*/ 151275 h 302549"/>
                <a:gd name="connsiteX119" fmla="*/ 291104 w 302549"/>
                <a:gd name="connsiteY119" fmla="*/ 171055 h 302549"/>
                <a:gd name="connsiteX120" fmla="*/ 251730 w 302549"/>
                <a:gd name="connsiteY120" fmla="*/ 152643 h 302549"/>
                <a:gd name="connsiteX121" fmla="*/ 291477 w 302549"/>
                <a:gd name="connsiteY121" fmla="*/ 133982 h 302549"/>
                <a:gd name="connsiteX122" fmla="*/ 292659 w 302549"/>
                <a:gd name="connsiteY122" fmla="*/ 151337 h 302549"/>
                <a:gd name="connsiteX123" fmla="*/ 291104 w 302549"/>
                <a:gd name="connsiteY123" fmla="*/ 171055 h 302549"/>
                <a:gd name="connsiteX124" fmla="*/ 288181 w 302549"/>
                <a:gd name="connsiteY124" fmla="*/ 185983 h 302549"/>
                <a:gd name="connsiteX125" fmla="*/ 240347 w 302549"/>
                <a:gd name="connsiteY125" fmla="*/ 188098 h 302549"/>
                <a:gd name="connsiteX126" fmla="*/ 221998 w 302549"/>
                <a:gd name="connsiteY126" fmla="*/ 167945 h 302549"/>
                <a:gd name="connsiteX127" fmla="*/ 222433 w 302549"/>
                <a:gd name="connsiteY127" fmla="*/ 166327 h 302549"/>
                <a:gd name="connsiteX128" fmla="*/ 247438 w 302549"/>
                <a:gd name="connsiteY128" fmla="*/ 154571 h 302549"/>
                <a:gd name="connsiteX129" fmla="*/ 290544 w 302549"/>
                <a:gd name="connsiteY129" fmla="*/ 174725 h 302549"/>
                <a:gd name="connsiteX130" fmla="*/ 288181 w 302549"/>
                <a:gd name="connsiteY130" fmla="*/ 185983 h 302549"/>
                <a:gd name="connsiteX131" fmla="*/ 272630 w 302549"/>
                <a:gd name="connsiteY131" fmla="*/ 223553 h 302549"/>
                <a:gd name="connsiteX132" fmla="*/ 243582 w 302549"/>
                <a:gd name="connsiteY132" fmla="*/ 191581 h 302549"/>
                <a:gd name="connsiteX133" fmla="*/ 287248 w 302549"/>
                <a:gd name="connsiteY133" fmla="*/ 189653 h 302549"/>
                <a:gd name="connsiteX134" fmla="*/ 272630 w 302549"/>
                <a:gd name="connsiteY134" fmla="*/ 223553 h 302549"/>
                <a:gd name="connsiteX135" fmla="*/ 264357 w 302549"/>
                <a:gd name="connsiteY135" fmla="*/ 235869 h 302549"/>
                <a:gd name="connsiteX136" fmla="*/ 219634 w 302549"/>
                <a:gd name="connsiteY136" fmla="*/ 219759 h 302549"/>
                <a:gd name="connsiteX137" fmla="*/ 210242 w 302549"/>
                <a:gd name="connsiteY137" fmla="*/ 193821 h 302549"/>
                <a:gd name="connsiteX138" fmla="*/ 210802 w 302549"/>
                <a:gd name="connsiteY138" fmla="*/ 193136 h 302549"/>
                <a:gd name="connsiteX139" fmla="*/ 238855 w 302549"/>
                <a:gd name="connsiteY139" fmla="*/ 191892 h 302549"/>
                <a:gd name="connsiteX140" fmla="*/ 270702 w 302549"/>
                <a:gd name="connsiteY140" fmla="*/ 226850 h 302549"/>
                <a:gd name="connsiteX141" fmla="*/ 264357 w 302549"/>
                <a:gd name="connsiteY141" fmla="*/ 235869 h 302549"/>
                <a:gd name="connsiteX142" fmla="*/ 235807 w 302549"/>
                <a:gd name="connsiteY142" fmla="*/ 264357 h 302549"/>
                <a:gd name="connsiteX143" fmla="*/ 221252 w 302549"/>
                <a:gd name="connsiteY143" fmla="*/ 224113 h 302549"/>
                <a:gd name="connsiteX144" fmla="*/ 262056 w 302549"/>
                <a:gd name="connsiteY144" fmla="*/ 238855 h 302549"/>
                <a:gd name="connsiteX145" fmla="*/ 235807 w 302549"/>
                <a:gd name="connsiteY145" fmla="*/ 264357 h 302549"/>
                <a:gd name="connsiteX146" fmla="*/ 222869 w 302549"/>
                <a:gd name="connsiteY146" fmla="*/ 273066 h 302549"/>
                <a:gd name="connsiteX147" fmla="*/ 188098 w 302549"/>
                <a:gd name="connsiteY147" fmla="*/ 241280 h 302549"/>
                <a:gd name="connsiteX148" fmla="*/ 189404 w 302549"/>
                <a:gd name="connsiteY148" fmla="*/ 213228 h 302549"/>
                <a:gd name="connsiteX149" fmla="*/ 189902 w 302549"/>
                <a:gd name="connsiteY149" fmla="*/ 212917 h 302549"/>
                <a:gd name="connsiteX150" fmla="*/ 216773 w 302549"/>
                <a:gd name="connsiteY150" fmla="*/ 222620 h 302549"/>
                <a:gd name="connsiteX151" fmla="*/ 232759 w 302549"/>
                <a:gd name="connsiteY151" fmla="*/ 266721 h 302549"/>
                <a:gd name="connsiteX152" fmla="*/ 222869 w 302549"/>
                <a:gd name="connsiteY152" fmla="*/ 273066 h 302549"/>
                <a:gd name="connsiteX153" fmla="*/ 185921 w 302549"/>
                <a:gd name="connsiteY153" fmla="*/ 288181 h 302549"/>
                <a:gd name="connsiteX154" fmla="*/ 187911 w 302549"/>
                <a:gd name="connsiteY154" fmla="*/ 245946 h 302549"/>
                <a:gd name="connsiteX155" fmla="*/ 219634 w 302549"/>
                <a:gd name="connsiteY155" fmla="*/ 274994 h 302549"/>
                <a:gd name="connsiteX156" fmla="*/ 185921 w 302549"/>
                <a:gd name="connsiteY156" fmla="*/ 288181 h 302549"/>
                <a:gd name="connsiteX157" fmla="*/ 184615 w 302549"/>
                <a:gd name="connsiteY157" fmla="*/ 238046 h 302549"/>
                <a:gd name="connsiteX158" fmla="*/ 167323 w 302549"/>
                <a:gd name="connsiteY158" fmla="*/ 222247 h 302549"/>
                <a:gd name="connsiteX159" fmla="*/ 185672 w 302549"/>
                <a:gd name="connsiteY159" fmla="*/ 215405 h 302549"/>
                <a:gd name="connsiteX160" fmla="*/ 184615 w 302549"/>
                <a:gd name="connsiteY160" fmla="*/ 238046 h 302549"/>
                <a:gd name="connsiteX161" fmla="*/ 170930 w 302549"/>
                <a:gd name="connsiteY161" fmla="*/ 291104 h 302549"/>
                <a:gd name="connsiteX162" fmla="*/ 151150 w 302549"/>
                <a:gd name="connsiteY162" fmla="*/ 248931 h 302549"/>
                <a:gd name="connsiteX163" fmla="*/ 163155 w 302549"/>
                <a:gd name="connsiteY163" fmla="*/ 223242 h 302549"/>
                <a:gd name="connsiteX164" fmla="*/ 184428 w 302549"/>
                <a:gd name="connsiteY164" fmla="*/ 242711 h 302549"/>
                <a:gd name="connsiteX165" fmla="*/ 182251 w 302549"/>
                <a:gd name="connsiteY165" fmla="*/ 289114 h 302549"/>
                <a:gd name="connsiteX166" fmla="*/ 170930 w 302549"/>
                <a:gd name="connsiteY166" fmla="*/ 291104 h 302549"/>
                <a:gd name="connsiteX167" fmla="*/ 131432 w 302549"/>
                <a:gd name="connsiteY167" fmla="*/ 291104 h 302549"/>
                <a:gd name="connsiteX168" fmla="*/ 149160 w 302549"/>
                <a:gd name="connsiteY168" fmla="*/ 253223 h 302549"/>
                <a:gd name="connsiteX169" fmla="*/ 167198 w 302549"/>
                <a:gd name="connsiteY169" fmla="*/ 291664 h 302549"/>
                <a:gd name="connsiteX170" fmla="*/ 151275 w 302549"/>
                <a:gd name="connsiteY170" fmla="*/ 292659 h 302549"/>
                <a:gd name="connsiteX171" fmla="*/ 131432 w 302549"/>
                <a:gd name="connsiteY171" fmla="*/ 291104 h 302549"/>
                <a:gd name="connsiteX172" fmla="*/ 113642 w 302549"/>
                <a:gd name="connsiteY172" fmla="*/ 241840 h 302549"/>
                <a:gd name="connsiteX173" fmla="*/ 134791 w 302549"/>
                <a:gd name="connsiteY173" fmla="*/ 222620 h 302549"/>
                <a:gd name="connsiteX174" fmla="*/ 147169 w 302549"/>
                <a:gd name="connsiteY174" fmla="*/ 248931 h 302549"/>
                <a:gd name="connsiteX175" fmla="*/ 127700 w 302549"/>
                <a:gd name="connsiteY175" fmla="*/ 290544 h 302549"/>
                <a:gd name="connsiteX176" fmla="*/ 115695 w 302549"/>
                <a:gd name="connsiteY176" fmla="*/ 287994 h 302549"/>
                <a:gd name="connsiteX177" fmla="*/ 113642 w 302549"/>
                <a:gd name="connsiteY177" fmla="*/ 241840 h 302549"/>
                <a:gd name="connsiteX178" fmla="*/ 112336 w 302549"/>
                <a:gd name="connsiteY178" fmla="*/ 212730 h 302549"/>
                <a:gd name="connsiteX179" fmla="*/ 130997 w 302549"/>
                <a:gd name="connsiteY179" fmla="*/ 221189 h 302549"/>
                <a:gd name="connsiteX180" fmla="*/ 113394 w 302549"/>
                <a:gd name="connsiteY180" fmla="*/ 237175 h 302549"/>
                <a:gd name="connsiteX181" fmla="*/ 112336 w 302549"/>
                <a:gd name="connsiteY181" fmla="*/ 212730 h 302549"/>
                <a:gd name="connsiteX182" fmla="*/ 79494 w 302549"/>
                <a:gd name="connsiteY182" fmla="*/ 272941 h 302549"/>
                <a:gd name="connsiteX183" fmla="*/ 110159 w 302549"/>
                <a:gd name="connsiteY183" fmla="*/ 245075 h 302549"/>
                <a:gd name="connsiteX184" fmla="*/ 112025 w 302549"/>
                <a:gd name="connsiteY184" fmla="*/ 287061 h 302549"/>
                <a:gd name="connsiteX185" fmla="*/ 79494 w 302549"/>
                <a:gd name="connsiteY185" fmla="*/ 272941 h 302549"/>
                <a:gd name="connsiteX186" fmla="*/ 66494 w 302549"/>
                <a:gd name="connsiteY186" fmla="*/ 264233 h 302549"/>
                <a:gd name="connsiteX187" fmla="*/ 82044 w 302549"/>
                <a:gd name="connsiteY187" fmla="*/ 221189 h 302549"/>
                <a:gd name="connsiteX188" fmla="*/ 108666 w 302549"/>
                <a:gd name="connsiteY188" fmla="*/ 211548 h 302549"/>
                <a:gd name="connsiteX189" fmla="*/ 109910 w 302549"/>
                <a:gd name="connsiteY189" fmla="*/ 240347 h 302549"/>
                <a:gd name="connsiteX190" fmla="*/ 76259 w 302549"/>
                <a:gd name="connsiteY190" fmla="*/ 270951 h 302549"/>
                <a:gd name="connsiteX191" fmla="*/ 66494 w 302549"/>
                <a:gd name="connsiteY191" fmla="*/ 264233 h 302549"/>
                <a:gd name="connsiteX192" fmla="*/ 38876 w 302549"/>
                <a:gd name="connsiteY192" fmla="*/ 236802 h 302549"/>
                <a:gd name="connsiteX193" fmla="*/ 77566 w 302549"/>
                <a:gd name="connsiteY193" fmla="*/ 222744 h 302549"/>
                <a:gd name="connsiteX194" fmla="*/ 63446 w 302549"/>
                <a:gd name="connsiteY194" fmla="*/ 261931 h 302549"/>
                <a:gd name="connsiteX195" fmla="*/ 38876 w 302549"/>
                <a:gd name="connsiteY195" fmla="*/ 236802 h 302549"/>
                <a:gd name="connsiteX196" fmla="*/ 29732 w 302549"/>
                <a:gd name="connsiteY196" fmla="*/ 223242 h 302549"/>
                <a:gd name="connsiteX197" fmla="*/ 60522 w 302549"/>
                <a:gd name="connsiteY197" fmla="*/ 189591 h 302549"/>
                <a:gd name="connsiteX198" fmla="*/ 89073 w 302549"/>
                <a:gd name="connsiteY198" fmla="*/ 190959 h 302549"/>
                <a:gd name="connsiteX199" fmla="*/ 79183 w 302549"/>
                <a:gd name="connsiteY199" fmla="*/ 218328 h 302549"/>
                <a:gd name="connsiteX200" fmla="*/ 36575 w 302549"/>
                <a:gd name="connsiteY200" fmla="*/ 233754 h 302549"/>
                <a:gd name="connsiteX201" fmla="*/ 29732 w 302549"/>
                <a:gd name="connsiteY201" fmla="*/ 223242 h 302549"/>
                <a:gd name="connsiteX202" fmla="*/ 78499 w 302549"/>
                <a:gd name="connsiteY202" fmla="*/ 151275 h 302549"/>
                <a:gd name="connsiteX203" fmla="*/ 79245 w 302549"/>
                <a:gd name="connsiteY203" fmla="*/ 160978 h 302549"/>
                <a:gd name="connsiteX204" fmla="*/ 57101 w 302549"/>
                <a:gd name="connsiteY204" fmla="*/ 150590 h 302549"/>
                <a:gd name="connsiteX205" fmla="*/ 79432 w 302549"/>
                <a:gd name="connsiteY205" fmla="*/ 140078 h 302549"/>
                <a:gd name="connsiteX206" fmla="*/ 78499 w 302549"/>
                <a:gd name="connsiteY206" fmla="*/ 151275 h 302549"/>
                <a:gd name="connsiteX207" fmla="*/ 80489 w 302549"/>
                <a:gd name="connsiteY207" fmla="*/ 167882 h 302549"/>
                <a:gd name="connsiteX208" fmla="*/ 88140 w 302549"/>
                <a:gd name="connsiteY208" fmla="*/ 187352 h 302549"/>
                <a:gd name="connsiteX209" fmla="*/ 63757 w 302549"/>
                <a:gd name="connsiteY209" fmla="*/ 186170 h 302549"/>
                <a:gd name="connsiteX210" fmla="*/ 80489 w 302549"/>
                <a:gd name="connsiteY210" fmla="*/ 167882 h 302549"/>
                <a:gd name="connsiteX211" fmla="*/ 64628 w 302549"/>
                <a:gd name="connsiteY211" fmla="*/ 114949 h 302549"/>
                <a:gd name="connsiteX212" fmla="*/ 88948 w 302549"/>
                <a:gd name="connsiteY212" fmla="*/ 113891 h 302549"/>
                <a:gd name="connsiteX213" fmla="*/ 80924 w 302549"/>
                <a:gd name="connsiteY213" fmla="*/ 132925 h 302549"/>
                <a:gd name="connsiteX214" fmla="*/ 64628 w 302549"/>
                <a:gd name="connsiteY214" fmla="*/ 114949 h 302549"/>
                <a:gd name="connsiteX215" fmla="*/ 14742 w 302549"/>
                <a:gd name="connsiteY215" fmla="*/ 187476 h 302549"/>
                <a:gd name="connsiteX216" fmla="*/ 55795 w 302549"/>
                <a:gd name="connsiteY216" fmla="*/ 189404 h 302549"/>
                <a:gd name="connsiteX217" fmla="*/ 27742 w 302549"/>
                <a:gd name="connsiteY217" fmla="*/ 220007 h 302549"/>
                <a:gd name="connsiteX218" fmla="*/ 14742 w 302549"/>
                <a:gd name="connsiteY218" fmla="*/ 187476 h 302549"/>
                <a:gd name="connsiteX219" fmla="*/ 11569 w 302549"/>
                <a:gd name="connsiteY219" fmla="*/ 171988 h 302549"/>
                <a:gd name="connsiteX220" fmla="*/ 52809 w 302549"/>
                <a:gd name="connsiteY220" fmla="*/ 152643 h 302549"/>
                <a:gd name="connsiteX221" fmla="*/ 78499 w 302549"/>
                <a:gd name="connsiteY221" fmla="*/ 164648 h 302549"/>
                <a:gd name="connsiteX222" fmla="*/ 59029 w 302549"/>
                <a:gd name="connsiteY222" fmla="*/ 185921 h 302549"/>
                <a:gd name="connsiteX223" fmla="*/ 13809 w 302549"/>
                <a:gd name="connsiteY223" fmla="*/ 183806 h 302549"/>
                <a:gd name="connsiteX224" fmla="*/ 11569 w 302549"/>
                <a:gd name="connsiteY224" fmla="*/ 171988 h 302549"/>
                <a:gd name="connsiteX225" fmla="*/ 11196 w 302549"/>
                <a:gd name="connsiteY225" fmla="*/ 133174 h 302549"/>
                <a:gd name="connsiteX226" fmla="*/ 48517 w 302549"/>
                <a:gd name="connsiteY226" fmla="*/ 150653 h 302549"/>
                <a:gd name="connsiteX227" fmla="*/ 11010 w 302549"/>
                <a:gd name="connsiteY227" fmla="*/ 168256 h 302549"/>
                <a:gd name="connsiteX228" fmla="*/ 9890 w 302549"/>
                <a:gd name="connsiteY228" fmla="*/ 151275 h 302549"/>
                <a:gd name="connsiteX229" fmla="*/ 11196 w 302549"/>
                <a:gd name="connsiteY229" fmla="*/ 133174 h 302549"/>
                <a:gd name="connsiteX230" fmla="*/ 14244 w 302549"/>
                <a:gd name="connsiteY230" fmla="*/ 117188 h 302549"/>
                <a:gd name="connsiteX231" fmla="*/ 59900 w 302549"/>
                <a:gd name="connsiteY231" fmla="*/ 115135 h 302549"/>
                <a:gd name="connsiteX232" fmla="*/ 79121 w 302549"/>
                <a:gd name="connsiteY232" fmla="*/ 136284 h 302549"/>
                <a:gd name="connsiteX233" fmla="*/ 52809 w 302549"/>
                <a:gd name="connsiteY233" fmla="*/ 148600 h 302549"/>
                <a:gd name="connsiteX234" fmla="*/ 11756 w 302549"/>
                <a:gd name="connsiteY234" fmla="*/ 129380 h 302549"/>
                <a:gd name="connsiteX235" fmla="*/ 14244 w 302549"/>
                <a:gd name="connsiteY235" fmla="*/ 117188 h 302549"/>
                <a:gd name="connsiteX236" fmla="*/ 28737 w 302549"/>
                <a:gd name="connsiteY236" fmla="*/ 80924 h 302549"/>
                <a:gd name="connsiteX237" fmla="*/ 56666 w 302549"/>
                <a:gd name="connsiteY237" fmla="*/ 111652 h 302549"/>
                <a:gd name="connsiteX238" fmla="*/ 15115 w 302549"/>
                <a:gd name="connsiteY238" fmla="*/ 113518 h 302549"/>
                <a:gd name="connsiteX239" fmla="*/ 28737 w 302549"/>
                <a:gd name="connsiteY239" fmla="*/ 80924 h 302549"/>
                <a:gd name="connsiteX240" fmla="*/ 37321 w 302549"/>
                <a:gd name="connsiteY240" fmla="*/ 67924 h 302549"/>
                <a:gd name="connsiteX241" fmla="*/ 80613 w 302549"/>
                <a:gd name="connsiteY241" fmla="*/ 83537 h 302549"/>
                <a:gd name="connsiteX242" fmla="*/ 90255 w 302549"/>
                <a:gd name="connsiteY242" fmla="*/ 110159 h 302549"/>
                <a:gd name="connsiteX243" fmla="*/ 61455 w 302549"/>
                <a:gd name="connsiteY243" fmla="*/ 111403 h 302549"/>
                <a:gd name="connsiteX244" fmla="*/ 30728 w 302549"/>
                <a:gd name="connsiteY244" fmla="*/ 77690 h 302549"/>
                <a:gd name="connsiteX245" fmla="*/ 37321 w 302549"/>
                <a:gd name="connsiteY245" fmla="*/ 67924 h 302549"/>
                <a:gd name="connsiteX246" fmla="*/ 39560 w 302549"/>
                <a:gd name="connsiteY246" fmla="*/ 64876 h 302549"/>
                <a:gd name="connsiteX247" fmla="*/ 64690 w 302549"/>
                <a:gd name="connsiteY247" fmla="*/ 39685 h 302549"/>
                <a:gd name="connsiteX248" fmla="*/ 78996 w 302549"/>
                <a:gd name="connsiteY248" fmla="*/ 79058 h 302549"/>
                <a:gd name="connsiteX249" fmla="*/ 39560 w 302549"/>
                <a:gd name="connsiteY249" fmla="*/ 64876 h 302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</a:cxnLst>
              <a:rect l="l" t="t" r="r" b="b"/>
              <a:pathLst>
                <a:path w="302549" h="302549">
                  <a:moveTo>
                    <a:pt x="0" y="151275"/>
                  </a:moveTo>
                  <a:cubicBezTo>
                    <a:pt x="0" y="234687"/>
                    <a:pt x="67862" y="302549"/>
                    <a:pt x="151275" y="302549"/>
                  </a:cubicBezTo>
                  <a:cubicBezTo>
                    <a:pt x="234687" y="302549"/>
                    <a:pt x="302549" y="234687"/>
                    <a:pt x="302549" y="151275"/>
                  </a:cubicBezTo>
                  <a:cubicBezTo>
                    <a:pt x="302549" y="67862"/>
                    <a:pt x="234687" y="0"/>
                    <a:pt x="151275" y="0"/>
                  </a:cubicBezTo>
                  <a:cubicBezTo>
                    <a:pt x="67862" y="0"/>
                    <a:pt x="0" y="67924"/>
                    <a:pt x="0" y="151275"/>
                  </a:cubicBezTo>
                  <a:close/>
                  <a:moveTo>
                    <a:pt x="77814" y="30665"/>
                  </a:moveTo>
                  <a:lnTo>
                    <a:pt x="112087" y="62015"/>
                  </a:lnTo>
                  <a:lnTo>
                    <a:pt x="110719" y="90566"/>
                  </a:lnTo>
                  <a:lnTo>
                    <a:pt x="83350" y="80676"/>
                  </a:lnTo>
                  <a:lnTo>
                    <a:pt x="67676" y="37383"/>
                  </a:lnTo>
                  <a:cubicBezTo>
                    <a:pt x="70972" y="35020"/>
                    <a:pt x="74393" y="32780"/>
                    <a:pt x="77814" y="30665"/>
                  </a:cubicBezTo>
                  <a:close/>
                  <a:moveTo>
                    <a:pt x="85030" y="85154"/>
                  </a:moveTo>
                  <a:lnTo>
                    <a:pt x="107485" y="93303"/>
                  </a:lnTo>
                  <a:cubicBezTo>
                    <a:pt x="102073" y="97408"/>
                    <a:pt x="97221" y="102197"/>
                    <a:pt x="93116" y="107671"/>
                  </a:cubicBezTo>
                  <a:lnTo>
                    <a:pt x="85030" y="85154"/>
                  </a:lnTo>
                  <a:close/>
                  <a:moveTo>
                    <a:pt x="106365" y="208500"/>
                  </a:moveTo>
                  <a:lnTo>
                    <a:pt x="83599" y="216711"/>
                  </a:lnTo>
                  <a:lnTo>
                    <a:pt x="91996" y="193447"/>
                  </a:lnTo>
                  <a:cubicBezTo>
                    <a:pt x="96102" y="199108"/>
                    <a:pt x="100891" y="204208"/>
                    <a:pt x="106365" y="208500"/>
                  </a:cubicBezTo>
                  <a:close/>
                  <a:moveTo>
                    <a:pt x="110719" y="151275"/>
                  </a:moveTo>
                  <a:cubicBezTo>
                    <a:pt x="110719" y="128882"/>
                    <a:pt x="128882" y="110719"/>
                    <a:pt x="151275" y="110719"/>
                  </a:cubicBezTo>
                  <a:cubicBezTo>
                    <a:pt x="173667" y="110719"/>
                    <a:pt x="191830" y="128882"/>
                    <a:pt x="191830" y="151275"/>
                  </a:cubicBezTo>
                  <a:cubicBezTo>
                    <a:pt x="191830" y="173667"/>
                    <a:pt x="173667" y="191830"/>
                    <a:pt x="151275" y="191830"/>
                  </a:cubicBezTo>
                  <a:cubicBezTo>
                    <a:pt x="128882" y="191830"/>
                    <a:pt x="110719" y="173667"/>
                    <a:pt x="110719" y="151275"/>
                  </a:cubicBezTo>
                  <a:close/>
                  <a:moveTo>
                    <a:pt x="151275" y="224051"/>
                  </a:moveTo>
                  <a:cubicBezTo>
                    <a:pt x="153887" y="224051"/>
                    <a:pt x="156437" y="223926"/>
                    <a:pt x="158988" y="223615"/>
                  </a:cubicBezTo>
                  <a:lnTo>
                    <a:pt x="149160" y="244639"/>
                  </a:lnTo>
                  <a:lnTo>
                    <a:pt x="138959" y="222931"/>
                  </a:lnTo>
                  <a:cubicBezTo>
                    <a:pt x="142939" y="223615"/>
                    <a:pt x="147045" y="224051"/>
                    <a:pt x="151275" y="224051"/>
                  </a:cubicBezTo>
                  <a:close/>
                  <a:moveTo>
                    <a:pt x="151275" y="78561"/>
                  </a:moveTo>
                  <a:cubicBezTo>
                    <a:pt x="147916" y="78561"/>
                    <a:pt x="144681" y="78872"/>
                    <a:pt x="141447" y="79307"/>
                  </a:cubicBezTo>
                  <a:lnTo>
                    <a:pt x="151150" y="58594"/>
                  </a:lnTo>
                  <a:lnTo>
                    <a:pt x="160854" y="79245"/>
                  </a:lnTo>
                  <a:cubicBezTo>
                    <a:pt x="157681" y="78810"/>
                    <a:pt x="154509" y="78561"/>
                    <a:pt x="151275" y="78561"/>
                  </a:cubicBezTo>
                  <a:close/>
                  <a:moveTo>
                    <a:pt x="114327" y="14991"/>
                  </a:moveTo>
                  <a:lnTo>
                    <a:pt x="112336" y="57350"/>
                  </a:lnTo>
                  <a:lnTo>
                    <a:pt x="81049" y="28737"/>
                  </a:lnTo>
                  <a:cubicBezTo>
                    <a:pt x="91436" y="22766"/>
                    <a:pt x="102571" y="18163"/>
                    <a:pt x="114327" y="14991"/>
                  </a:cubicBezTo>
                  <a:close/>
                  <a:moveTo>
                    <a:pt x="115571" y="65250"/>
                  </a:moveTo>
                  <a:lnTo>
                    <a:pt x="132801" y="80987"/>
                  </a:lnTo>
                  <a:cubicBezTo>
                    <a:pt x="126269" y="82666"/>
                    <a:pt x="120174" y="85279"/>
                    <a:pt x="114513" y="88575"/>
                  </a:cubicBezTo>
                  <a:lnTo>
                    <a:pt x="115571" y="65250"/>
                  </a:lnTo>
                  <a:close/>
                  <a:moveTo>
                    <a:pt x="129193" y="11818"/>
                  </a:moveTo>
                  <a:lnTo>
                    <a:pt x="149160" y="54302"/>
                  </a:lnTo>
                  <a:lnTo>
                    <a:pt x="137155" y="79929"/>
                  </a:lnTo>
                  <a:cubicBezTo>
                    <a:pt x="137155" y="79929"/>
                    <a:pt x="137155" y="79929"/>
                    <a:pt x="137093" y="79929"/>
                  </a:cubicBezTo>
                  <a:lnTo>
                    <a:pt x="115882" y="60522"/>
                  </a:lnTo>
                  <a:lnTo>
                    <a:pt x="118059" y="14058"/>
                  </a:lnTo>
                  <a:cubicBezTo>
                    <a:pt x="121667" y="13125"/>
                    <a:pt x="125399" y="12440"/>
                    <a:pt x="129193" y="11818"/>
                  </a:cubicBezTo>
                  <a:close/>
                  <a:moveTo>
                    <a:pt x="169251" y="11196"/>
                  </a:moveTo>
                  <a:lnTo>
                    <a:pt x="151088" y="50010"/>
                  </a:lnTo>
                  <a:lnTo>
                    <a:pt x="132863" y="11258"/>
                  </a:lnTo>
                  <a:cubicBezTo>
                    <a:pt x="138896" y="10512"/>
                    <a:pt x="144992" y="9952"/>
                    <a:pt x="151212" y="9952"/>
                  </a:cubicBezTo>
                  <a:cubicBezTo>
                    <a:pt x="157370" y="9952"/>
                    <a:pt x="163342" y="10450"/>
                    <a:pt x="169251" y="11196"/>
                  </a:cubicBezTo>
                  <a:close/>
                  <a:moveTo>
                    <a:pt x="186605" y="61393"/>
                  </a:moveTo>
                  <a:lnTo>
                    <a:pt x="166141" y="80054"/>
                  </a:lnTo>
                  <a:cubicBezTo>
                    <a:pt x="165830" y="79991"/>
                    <a:pt x="165457" y="79929"/>
                    <a:pt x="165146" y="79867"/>
                  </a:cubicBezTo>
                  <a:lnTo>
                    <a:pt x="153141" y="54302"/>
                  </a:lnTo>
                  <a:lnTo>
                    <a:pt x="173045" y="11756"/>
                  </a:lnTo>
                  <a:cubicBezTo>
                    <a:pt x="176964" y="12378"/>
                    <a:pt x="180758" y="13125"/>
                    <a:pt x="184552" y="13995"/>
                  </a:cubicBezTo>
                  <a:lnTo>
                    <a:pt x="186605" y="61393"/>
                  </a:lnTo>
                  <a:close/>
                  <a:moveTo>
                    <a:pt x="187787" y="88451"/>
                  </a:moveTo>
                  <a:cubicBezTo>
                    <a:pt x="182376" y="85279"/>
                    <a:pt x="176529" y="82853"/>
                    <a:pt x="170308" y="81173"/>
                  </a:cubicBezTo>
                  <a:lnTo>
                    <a:pt x="186792" y="66120"/>
                  </a:lnTo>
                  <a:lnTo>
                    <a:pt x="187787" y="88451"/>
                  </a:lnTo>
                  <a:close/>
                  <a:moveTo>
                    <a:pt x="222122" y="29110"/>
                  </a:moveTo>
                  <a:lnTo>
                    <a:pt x="190088" y="58221"/>
                  </a:lnTo>
                  <a:lnTo>
                    <a:pt x="188160" y="14928"/>
                  </a:lnTo>
                  <a:cubicBezTo>
                    <a:pt x="200227" y="18225"/>
                    <a:pt x="211610" y="23015"/>
                    <a:pt x="222122" y="29110"/>
                  </a:cubicBezTo>
                  <a:close/>
                  <a:moveTo>
                    <a:pt x="234438" y="37197"/>
                  </a:moveTo>
                  <a:lnTo>
                    <a:pt x="218204" y="82106"/>
                  </a:lnTo>
                  <a:lnTo>
                    <a:pt x="192514" y="91374"/>
                  </a:lnTo>
                  <a:cubicBezTo>
                    <a:pt x="192203" y="91126"/>
                    <a:pt x="191830" y="90939"/>
                    <a:pt x="191519" y="90690"/>
                  </a:cubicBezTo>
                  <a:lnTo>
                    <a:pt x="190275" y="62948"/>
                  </a:lnTo>
                  <a:lnTo>
                    <a:pt x="225295" y="31039"/>
                  </a:lnTo>
                  <a:cubicBezTo>
                    <a:pt x="228467" y="33029"/>
                    <a:pt x="231515" y="35020"/>
                    <a:pt x="234438" y="37197"/>
                  </a:cubicBezTo>
                  <a:close/>
                  <a:moveTo>
                    <a:pt x="215218" y="218141"/>
                  </a:moveTo>
                  <a:lnTo>
                    <a:pt x="193696" y="210366"/>
                  </a:lnTo>
                  <a:cubicBezTo>
                    <a:pt x="198921" y="206634"/>
                    <a:pt x="203648" y="202218"/>
                    <a:pt x="207691" y="197304"/>
                  </a:cubicBezTo>
                  <a:lnTo>
                    <a:pt x="215218" y="218141"/>
                  </a:lnTo>
                  <a:close/>
                  <a:moveTo>
                    <a:pt x="195998" y="93987"/>
                  </a:moveTo>
                  <a:lnTo>
                    <a:pt x="216586" y="86523"/>
                  </a:lnTo>
                  <a:lnTo>
                    <a:pt x="209122" y="107298"/>
                  </a:lnTo>
                  <a:cubicBezTo>
                    <a:pt x="205328" y="102322"/>
                    <a:pt x="200912" y="97843"/>
                    <a:pt x="195998" y="93987"/>
                  </a:cubicBezTo>
                  <a:close/>
                  <a:moveTo>
                    <a:pt x="263549" y="65685"/>
                  </a:moveTo>
                  <a:lnTo>
                    <a:pt x="222620" y="80489"/>
                  </a:lnTo>
                  <a:lnTo>
                    <a:pt x="237424" y="39436"/>
                  </a:lnTo>
                  <a:cubicBezTo>
                    <a:pt x="247314" y="47024"/>
                    <a:pt x="256022" y="55857"/>
                    <a:pt x="263549" y="65685"/>
                  </a:cubicBezTo>
                  <a:close/>
                  <a:moveTo>
                    <a:pt x="272133" y="78250"/>
                  </a:moveTo>
                  <a:lnTo>
                    <a:pt x="239726" y="113642"/>
                  </a:lnTo>
                  <a:lnTo>
                    <a:pt x="212668" y="112336"/>
                  </a:lnTo>
                  <a:cubicBezTo>
                    <a:pt x="212357" y="111839"/>
                    <a:pt x="212046" y="111279"/>
                    <a:pt x="211735" y="110781"/>
                  </a:cubicBezTo>
                  <a:lnTo>
                    <a:pt x="221065" y="84905"/>
                  </a:lnTo>
                  <a:lnTo>
                    <a:pt x="265850" y="68671"/>
                  </a:lnTo>
                  <a:cubicBezTo>
                    <a:pt x="268027" y="71781"/>
                    <a:pt x="270142" y="74953"/>
                    <a:pt x="272133" y="78250"/>
                  </a:cubicBezTo>
                  <a:close/>
                  <a:moveTo>
                    <a:pt x="235620" y="188347"/>
                  </a:moveTo>
                  <a:lnTo>
                    <a:pt x="213228" y="189342"/>
                  </a:lnTo>
                  <a:cubicBezTo>
                    <a:pt x="216462" y="184055"/>
                    <a:pt x="219137" y="178332"/>
                    <a:pt x="220940" y="172237"/>
                  </a:cubicBezTo>
                  <a:lnTo>
                    <a:pt x="235620" y="188347"/>
                  </a:lnTo>
                  <a:close/>
                  <a:moveTo>
                    <a:pt x="214907" y="116131"/>
                  </a:moveTo>
                  <a:lnTo>
                    <a:pt x="236491" y="117126"/>
                  </a:lnTo>
                  <a:lnTo>
                    <a:pt x="221687" y="133360"/>
                  </a:lnTo>
                  <a:cubicBezTo>
                    <a:pt x="220132" y="127265"/>
                    <a:pt x="217893" y="121480"/>
                    <a:pt x="214907" y="116131"/>
                  </a:cubicBezTo>
                  <a:close/>
                  <a:moveTo>
                    <a:pt x="287994" y="115882"/>
                  </a:moveTo>
                  <a:lnTo>
                    <a:pt x="244453" y="113829"/>
                  </a:lnTo>
                  <a:lnTo>
                    <a:pt x="274061" y="81422"/>
                  </a:lnTo>
                  <a:cubicBezTo>
                    <a:pt x="280157" y="92183"/>
                    <a:pt x="284822" y="103690"/>
                    <a:pt x="287994" y="115882"/>
                  </a:cubicBezTo>
                  <a:close/>
                  <a:moveTo>
                    <a:pt x="290917" y="130250"/>
                  </a:moveTo>
                  <a:lnTo>
                    <a:pt x="247438" y="150653"/>
                  </a:lnTo>
                  <a:lnTo>
                    <a:pt x="222931" y="139207"/>
                  </a:lnTo>
                  <a:cubicBezTo>
                    <a:pt x="222869" y="138710"/>
                    <a:pt x="222807" y="138150"/>
                    <a:pt x="222682" y="137652"/>
                  </a:cubicBezTo>
                  <a:lnTo>
                    <a:pt x="241218" y="117375"/>
                  </a:lnTo>
                  <a:lnTo>
                    <a:pt x="288927" y="119614"/>
                  </a:lnTo>
                  <a:cubicBezTo>
                    <a:pt x="289736" y="123097"/>
                    <a:pt x="290358" y="126643"/>
                    <a:pt x="290917" y="130250"/>
                  </a:cubicBezTo>
                  <a:close/>
                  <a:moveTo>
                    <a:pt x="224051" y="151275"/>
                  </a:moveTo>
                  <a:cubicBezTo>
                    <a:pt x="224051" y="148662"/>
                    <a:pt x="223864" y="146050"/>
                    <a:pt x="223615" y="143437"/>
                  </a:cubicBezTo>
                  <a:lnTo>
                    <a:pt x="243209" y="152581"/>
                  </a:lnTo>
                  <a:lnTo>
                    <a:pt x="223180" y="161973"/>
                  </a:lnTo>
                  <a:cubicBezTo>
                    <a:pt x="223677" y="158552"/>
                    <a:pt x="224051" y="154944"/>
                    <a:pt x="224051" y="151275"/>
                  </a:cubicBezTo>
                  <a:close/>
                  <a:moveTo>
                    <a:pt x="291104" y="171055"/>
                  </a:moveTo>
                  <a:lnTo>
                    <a:pt x="251730" y="152643"/>
                  </a:lnTo>
                  <a:lnTo>
                    <a:pt x="291477" y="133982"/>
                  </a:lnTo>
                  <a:cubicBezTo>
                    <a:pt x="292162" y="139643"/>
                    <a:pt x="292659" y="145428"/>
                    <a:pt x="292659" y="151337"/>
                  </a:cubicBezTo>
                  <a:cubicBezTo>
                    <a:pt x="292659" y="157992"/>
                    <a:pt x="291975" y="164586"/>
                    <a:pt x="291104" y="171055"/>
                  </a:cubicBezTo>
                  <a:close/>
                  <a:moveTo>
                    <a:pt x="288181" y="185983"/>
                  </a:moveTo>
                  <a:lnTo>
                    <a:pt x="240347" y="188098"/>
                  </a:lnTo>
                  <a:lnTo>
                    <a:pt x="221998" y="167945"/>
                  </a:lnTo>
                  <a:cubicBezTo>
                    <a:pt x="222122" y="167385"/>
                    <a:pt x="222309" y="166887"/>
                    <a:pt x="222433" y="166327"/>
                  </a:cubicBezTo>
                  <a:lnTo>
                    <a:pt x="247438" y="154571"/>
                  </a:lnTo>
                  <a:lnTo>
                    <a:pt x="290544" y="174725"/>
                  </a:lnTo>
                  <a:cubicBezTo>
                    <a:pt x="289860" y="178581"/>
                    <a:pt x="289114" y="182313"/>
                    <a:pt x="288181" y="185983"/>
                  </a:cubicBezTo>
                  <a:close/>
                  <a:moveTo>
                    <a:pt x="272630" y="223553"/>
                  </a:moveTo>
                  <a:lnTo>
                    <a:pt x="243582" y="191581"/>
                  </a:lnTo>
                  <a:lnTo>
                    <a:pt x="287248" y="189653"/>
                  </a:lnTo>
                  <a:cubicBezTo>
                    <a:pt x="283827" y="201720"/>
                    <a:pt x="278850" y="213041"/>
                    <a:pt x="272630" y="223553"/>
                  </a:cubicBezTo>
                  <a:close/>
                  <a:moveTo>
                    <a:pt x="264357" y="235869"/>
                  </a:moveTo>
                  <a:lnTo>
                    <a:pt x="219634" y="219759"/>
                  </a:lnTo>
                  <a:lnTo>
                    <a:pt x="210242" y="193821"/>
                  </a:lnTo>
                  <a:cubicBezTo>
                    <a:pt x="210428" y="193572"/>
                    <a:pt x="210615" y="193385"/>
                    <a:pt x="210802" y="193136"/>
                  </a:cubicBezTo>
                  <a:lnTo>
                    <a:pt x="238855" y="191892"/>
                  </a:lnTo>
                  <a:lnTo>
                    <a:pt x="270702" y="226850"/>
                  </a:lnTo>
                  <a:cubicBezTo>
                    <a:pt x="268649" y="229898"/>
                    <a:pt x="266534" y="232945"/>
                    <a:pt x="264357" y="235869"/>
                  </a:cubicBezTo>
                  <a:close/>
                  <a:moveTo>
                    <a:pt x="235807" y="264357"/>
                  </a:moveTo>
                  <a:lnTo>
                    <a:pt x="221252" y="224113"/>
                  </a:lnTo>
                  <a:lnTo>
                    <a:pt x="262056" y="238855"/>
                  </a:lnTo>
                  <a:cubicBezTo>
                    <a:pt x="254467" y="248496"/>
                    <a:pt x="245635" y="257018"/>
                    <a:pt x="235807" y="264357"/>
                  </a:cubicBezTo>
                  <a:close/>
                  <a:moveTo>
                    <a:pt x="222869" y="273066"/>
                  </a:moveTo>
                  <a:lnTo>
                    <a:pt x="188098" y="241280"/>
                  </a:lnTo>
                  <a:lnTo>
                    <a:pt x="189404" y="213228"/>
                  </a:lnTo>
                  <a:cubicBezTo>
                    <a:pt x="189591" y="213103"/>
                    <a:pt x="189715" y="213041"/>
                    <a:pt x="189902" y="212917"/>
                  </a:cubicBezTo>
                  <a:lnTo>
                    <a:pt x="216773" y="222620"/>
                  </a:lnTo>
                  <a:lnTo>
                    <a:pt x="232759" y="266721"/>
                  </a:lnTo>
                  <a:cubicBezTo>
                    <a:pt x="229587" y="268960"/>
                    <a:pt x="226290" y="271013"/>
                    <a:pt x="222869" y="273066"/>
                  </a:cubicBezTo>
                  <a:close/>
                  <a:moveTo>
                    <a:pt x="185921" y="288181"/>
                  </a:moveTo>
                  <a:lnTo>
                    <a:pt x="187911" y="245946"/>
                  </a:lnTo>
                  <a:lnTo>
                    <a:pt x="219634" y="274994"/>
                  </a:lnTo>
                  <a:cubicBezTo>
                    <a:pt x="209122" y="280779"/>
                    <a:pt x="197801" y="285195"/>
                    <a:pt x="185921" y="288181"/>
                  </a:cubicBezTo>
                  <a:close/>
                  <a:moveTo>
                    <a:pt x="184615" y="238046"/>
                  </a:moveTo>
                  <a:lnTo>
                    <a:pt x="167323" y="222247"/>
                  </a:lnTo>
                  <a:cubicBezTo>
                    <a:pt x="173792" y="220754"/>
                    <a:pt x="180012" y="218515"/>
                    <a:pt x="185672" y="215405"/>
                  </a:cubicBezTo>
                  <a:lnTo>
                    <a:pt x="184615" y="238046"/>
                  </a:lnTo>
                  <a:close/>
                  <a:moveTo>
                    <a:pt x="170930" y="291104"/>
                  </a:moveTo>
                  <a:lnTo>
                    <a:pt x="151150" y="248931"/>
                  </a:lnTo>
                  <a:lnTo>
                    <a:pt x="163155" y="223242"/>
                  </a:lnTo>
                  <a:lnTo>
                    <a:pt x="184428" y="242711"/>
                  </a:lnTo>
                  <a:lnTo>
                    <a:pt x="182251" y="289114"/>
                  </a:lnTo>
                  <a:cubicBezTo>
                    <a:pt x="178519" y="289984"/>
                    <a:pt x="174725" y="290607"/>
                    <a:pt x="170930" y="291104"/>
                  </a:cubicBezTo>
                  <a:close/>
                  <a:moveTo>
                    <a:pt x="131432" y="291104"/>
                  </a:moveTo>
                  <a:lnTo>
                    <a:pt x="149160" y="253223"/>
                  </a:lnTo>
                  <a:lnTo>
                    <a:pt x="167198" y="291664"/>
                  </a:lnTo>
                  <a:cubicBezTo>
                    <a:pt x="161973" y="292224"/>
                    <a:pt x="156624" y="292659"/>
                    <a:pt x="151275" y="292659"/>
                  </a:cubicBezTo>
                  <a:cubicBezTo>
                    <a:pt x="144495" y="292659"/>
                    <a:pt x="137901" y="292037"/>
                    <a:pt x="131432" y="291104"/>
                  </a:cubicBezTo>
                  <a:close/>
                  <a:moveTo>
                    <a:pt x="113642" y="241840"/>
                  </a:moveTo>
                  <a:lnTo>
                    <a:pt x="134791" y="222620"/>
                  </a:lnTo>
                  <a:lnTo>
                    <a:pt x="147169" y="248931"/>
                  </a:lnTo>
                  <a:lnTo>
                    <a:pt x="127700" y="290544"/>
                  </a:lnTo>
                  <a:cubicBezTo>
                    <a:pt x="123657" y="289860"/>
                    <a:pt x="119676" y="288989"/>
                    <a:pt x="115695" y="287994"/>
                  </a:cubicBezTo>
                  <a:lnTo>
                    <a:pt x="113642" y="241840"/>
                  </a:lnTo>
                  <a:close/>
                  <a:moveTo>
                    <a:pt x="112336" y="212730"/>
                  </a:moveTo>
                  <a:cubicBezTo>
                    <a:pt x="118059" y="216338"/>
                    <a:pt x="124341" y="219261"/>
                    <a:pt x="130997" y="221189"/>
                  </a:cubicBezTo>
                  <a:lnTo>
                    <a:pt x="113394" y="237175"/>
                  </a:lnTo>
                  <a:lnTo>
                    <a:pt x="112336" y="212730"/>
                  </a:lnTo>
                  <a:close/>
                  <a:moveTo>
                    <a:pt x="79494" y="272941"/>
                  </a:moveTo>
                  <a:lnTo>
                    <a:pt x="110159" y="245075"/>
                  </a:lnTo>
                  <a:lnTo>
                    <a:pt x="112025" y="287061"/>
                  </a:lnTo>
                  <a:cubicBezTo>
                    <a:pt x="100456" y="283702"/>
                    <a:pt x="89570" y="278913"/>
                    <a:pt x="79494" y="272941"/>
                  </a:cubicBezTo>
                  <a:close/>
                  <a:moveTo>
                    <a:pt x="66494" y="264233"/>
                  </a:moveTo>
                  <a:lnTo>
                    <a:pt x="82044" y="221189"/>
                  </a:lnTo>
                  <a:lnTo>
                    <a:pt x="108666" y="211548"/>
                  </a:lnTo>
                  <a:lnTo>
                    <a:pt x="109910" y="240347"/>
                  </a:lnTo>
                  <a:lnTo>
                    <a:pt x="76259" y="270951"/>
                  </a:lnTo>
                  <a:cubicBezTo>
                    <a:pt x="72900" y="268836"/>
                    <a:pt x="69666" y="266597"/>
                    <a:pt x="66494" y="264233"/>
                  </a:cubicBezTo>
                  <a:close/>
                  <a:moveTo>
                    <a:pt x="38876" y="236802"/>
                  </a:moveTo>
                  <a:lnTo>
                    <a:pt x="77566" y="222744"/>
                  </a:lnTo>
                  <a:lnTo>
                    <a:pt x="63446" y="261931"/>
                  </a:lnTo>
                  <a:cubicBezTo>
                    <a:pt x="54240" y="254654"/>
                    <a:pt x="46029" y="246194"/>
                    <a:pt x="38876" y="236802"/>
                  </a:cubicBezTo>
                  <a:close/>
                  <a:moveTo>
                    <a:pt x="29732" y="223242"/>
                  </a:moveTo>
                  <a:lnTo>
                    <a:pt x="60522" y="189591"/>
                  </a:lnTo>
                  <a:lnTo>
                    <a:pt x="89073" y="190959"/>
                  </a:lnTo>
                  <a:lnTo>
                    <a:pt x="79183" y="218328"/>
                  </a:lnTo>
                  <a:lnTo>
                    <a:pt x="36575" y="233754"/>
                  </a:lnTo>
                  <a:cubicBezTo>
                    <a:pt x="34149" y="230395"/>
                    <a:pt x="31910" y="226850"/>
                    <a:pt x="29732" y="223242"/>
                  </a:cubicBezTo>
                  <a:close/>
                  <a:moveTo>
                    <a:pt x="78499" y="151275"/>
                  </a:moveTo>
                  <a:cubicBezTo>
                    <a:pt x="78499" y="154571"/>
                    <a:pt x="78809" y="157806"/>
                    <a:pt x="79245" y="160978"/>
                  </a:cubicBezTo>
                  <a:lnTo>
                    <a:pt x="57101" y="150590"/>
                  </a:lnTo>
                  <a:lnTo>
                    <a:pt x="79432" y="140078"/>
                  </a:lnTo>
                  <a:cubicBezTo>
                    <a:pt x="78872" y="143810"/>
                    <a:pt x="78499" y="147480"/>
                    <a:pt x="78499" y="151275"/>
                  </a:cubicBezTo>
                  <a:close/>
                  <a:moveTo>
                    <a:pt x="80489" y="167882"/>
                  </a:moveTo>
                  <a:cubicBezTo>
                    <a:pt x="82106" y="174787"/>
                    <a:pt x="84719" y="181318"/>
                    <a:pt x="88140" y="187352"/>
                  </a:cubicBezTo>
                  <a:lnTo>
                    <a:pt x="63757" y="186170"/>
                  </a:lnTo>
                  <a:lnTo>
                    <a:pt x="80489" y="167882"/>
                  </a:lnTo>
                  <a:close/>
                  <a:moveTo>
                    <a:pt x="64628" y="114949"/>
                  </a:moveTo>
                  <a:lnTo>
                    <a:pt x="88948" y="113891"/>
                  </a:lnTo>
                  <a:cubicBezTo>
                    <a:pt x="85403" y="119738"/>
                    <a:pt x="82728" y="126145"/>
                    <a:pt x="80924" y="132925"/>
                  </a:cubicBezTo>
                  <a:lnTo>
                    <a:pt x="64628" y="114949"/>
                  </a:lnTo>
                  <a:close/>
                  <a:moveTo>
                    <a:pt x="14742" y="187476"/>
                  </a:moveTo>
                  <a:lnTo>
                    <a:pt x="55795" y="189404"/>
                  </a:lnTo>
                  <a:lnTo>
                    <a:pt x="27742" y="220007"/>
                  </a:lnTo>
                  <a:cubicBezTo>
                    <a:pt x="22144" y="209869"/>
                    <a:pt x="17790" y="198983"/>
                    <a:pt x="14742" y="187476"/>
                  </a:cubicBezTo>
                  <a:close/>
                  <a:moveTo>
                    <a:pt x="11569" y="171988"/>
                  </a:moveTo>
                  <a:lnTo>
                    <a:pt x="52809" y="152643"/>
                  </a:lnTo>
                  <a:lnTo>
                    <a:pt x="78499" y="164648"/>
                  </a:lnTo>
                  <a:lnTo>
                    <a:pt x="59029" y="185921"/>
                  </a:lnTo>
                  <a:lnTo>
                    <a:pt x="13809" y="183806"/>
                  </a:lnTo>
                  <a:cubicBezTo>
                    <a:pt x="12876" y="179950"/>
                    <a:pt x="12191" y="175969"/>
                    <a:pt x="11569" y="171988"/>
                  </a:cubicBezTo>
                  <a:close/>
                  <a:moveTo>
                    <a:pt x="11196" y="133174"/>
                  </a:moveTo>
                  <a:lnTo>
                    <a:pt x="48517" y="150653"/>
                  </a:lnTo>
                  <a:lnTo>
                    <a:pt x="11010" y="168256"/>
                  </a:lnTo>
                  <a:cubicBezTo>
                    <a:pt x="10326" y="162657"/>
                    <a:pt x="9890" y="157059"/>
                    <a:pt x="9890" y="151275"/>
                  </a:cubicBezTo>
                  <a:cubicBezTo>
                    <a:pt x="9890" y="145117"/>
                    <a:pt x="10450" y="139145"/>
                    <a:pt x="11196" y="133174"/>
                  </a:cubicBezTo>
                  <a:close/>
                  <a:moveTo>
                    <a:pt x="14244" y="117188"/>
                  </a:moveTo>
                  <a:lnTo>
                    <a:pt x="59900" y="115135"/>
                  </a:lnTo>
                  <a:lnTo>
                    <a:pt x="79121" y="136284"/>
                  </a:lnTo>
                  <a:lnTo>
                    <a:pt x="52809" y="148600"/>
                  </a:lnTo>
                  <a:lnTo>
                    <a:pt x="11756" y="129380"/>
                  </a:lnTo>
                  <a:cubicBezTo>
                    <a:pt x="12378" y="125274"/>
                    <a:pt x="13187" y="121169"/>
                    <a:pt x="14244" y="117188"/>
                  </a:cubicBezTo>
                  <a:close/>
                  <a:moveTo>
                    <a:pt x="28737" y="80924"/>
                  </a:moveTo>
                  <a:lnTo>
                    <a:pt x="56666" y="111652"/>
                  </a:lnTo>
                  <a:lnTo>
                    <a:pt x="15115" y="113518"/>
                  </a:lnTo>
                  <a:cubicBezTo>
                    <a:pt x="18349" y="102011"/>
                    <a:pt x="22952" y="91063"/>
                    <a:pt x="28737" y="80924"/>
                  </a:cubicBezTo>
                  <a:close/>
                  <a:moveTo>
                    <a:pt x="37321" y="67924"/>
                  </a:moveTo>
                  <a:lnTo>
                    <a:pt x="80613" y="83537"/>
                  </a:lnTo>
                  <a:lnTo>
                    <a:pt x="90255" y="110159"/>
                  </a:lnTo>
                  <a:lnTo>
                    <a:pt x="61455" y="111403"/>
                  </a:lnTo>
                  <a:lnTo>
                    <a:pt x="30728" y="77690"/>
                  </a:lnTo>
                  <a:cubicBezTo>
                    <a:pt x="32780" y="74331"/>
                    <a:pt x="34957" y="71097"/>
                    <a:pt x="37321" y="67924"/>
                  </a:cubicBezTo>
                  <a:close/>
                  <a:moveTo>
                    <a:pt x="39560" y="64876"/>
                  </a:moveTo>
                  <a:cubicBezTo>
                    <a:pt x="46838" y="55484"/>
                    <a:pt x="55297" y="47024"/>
                    <a:pt x="64690" y="39685"/>
                  </a:cubicBezTo>
                  <a:lnTo>
                    <a:pt x="78996" y="79058"/>
                  </a:lnTo>
                  <a:lnTo>
                    <a:pt x="39560" y="64876"/>
                  </a:lnTo>
                  <a:close/>
                </a:path>
              </a:pathLst>
            </a:custGeom>
            <a:solidFill>
              <a:srgbClr val="372D2A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A0A729-3891-ED3A-DA91-9E2B01417416}"/>
                </a:ext>
              </a:extLst>
            </p:cNvPr>
            <p:cNvSpPr/>
            <p:nvPr/>
          </p:nvSpPr>
          <p:spPr>
            <a:xfrm>
              <a:off x="-2578386" y="3701961"/>
              <a:ext cx="44412" cy="44412"/>
            </a:xfrm>
            <a:custGeom>
              <a:avLst/>
              <a:gdLst>
                <a:gd name="connsiteX0" fmla="*/ 44412 w 44412"/>
                <a:gd name="connsiteY0" fmla="*/ 22206 h 44412"/>
                <a:gd name="connsiteX1" fmla="*/ 22206 w 44412"/>
                <a:gd name="connsiteY1" fmla="*/ 44412 h 44412"/>
                <a:gd name="connsiteX2" fmla="*/ 0 w 44412"/>
                <a:gd name="connsiteY2" fmla="*/ 22206 h 44412"/>
                <a:gd name="connsiteX3" fmla="*/ 22206 w 44412"/>
                <a:gd name="connsiteY3" fmla="*/ 0 h 44412"/>
                <a:gd name="connsiteX4" fmla="*/ 44412 w 44412"/>
                <a:gd name="connsiteY4" fmla="*/ 22206 h 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12" h="44412">
                  <a:moveTo>
                    <a:pt x="44412" y="22206"/>
                  </a:moveTo>
                  <a:cubicBezTo>
                    <a:pt x="44412" y="34470"/>
                    <a:pt x="34470" y="44412"/>
                    <a:pt x="22206" y="44412"/>
                  </a:cubicBezTo>
                  <a:cubicBezTo>
                    <a:pt x="9942" y="44412"/>
                    <a:pt x="0" y="34470"/>
                    <a:pt x="0" y="22206"/>
                  </a:cubicBezTo>
                  <a:cubicBezTo>
                    <a:pt x="0" y="9942"/>
                    <a:pt x="9942" y="0"/>
                    <a:pt x="22206" y="0"/>
                  </a:cubicBezTo>
                  <a:cubicBezTo>
                    <a:pt x="34470" y="0"/>
                    <a:pt x="44412" y="9942"/>
                    <a:pt x="44412" y="22206"/>
                  </a:cubicBezTo>
                  <a:close/>
                </a:path>
              </a:pathLst>
            </a:custGeom>
            <a:solidFill>
              <a:srgbClr val="372D2A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44830C5-0266-1EEF-A93E-6E69180D8211}"/>
                </a:ext>
              </a:extLst>
            </p:cNvPr>
            <p:cNvSpPr/>
            <p:nvPr/>
          </p:nvSpPr>
          <p:spPr>
            <a:xfrm>
              <a:off x="-492637" y="3701961"/>
              <a:ext cx="44412" cy="44412"/>
            </a:xfrm>
            <a:custGeom>
              <a:avLst/>
              <a:gdLst>
                <a:gd name="connsiteX0" fmla="*/ 44412 w 44412"/>
                <a:gd name="connsiteY0" fmla="*/ 22206 h 44412"/>
                <a:gd name="connsiteX1" fmla="*/ 22206 w 44412"/>
                <a:gd name="connsiteY1" fmla="*/ 44412 h 44412"/>
                <a:gd name="connsiteX2" fmla="*/ 0 w 44412"/>
                <a:gd name="connsiteY2" fmla="*/ 22206 h 44412"/>
                <a:gd name="connsiteX3" fmla="*/ 22206 w 44412"/>
                <a:gd name="connsiteY3" fmla="*/ 0 h 44412"/>
                <a:gd name="connsiteX4" fmla="*/ 44412 w 44412"/>
                <a:gd name="connsiteY4" fmla="*/ 22206 h 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412" h="44412">
                  <a:moveTo>
                    <a:pt x="44412" y="22206"/>
                  </a:moveTo>
                  <a:cubicBezTo>
                    <a:pt x="44412" y="34470"/>
                    <a:pt x="34470" y="44412"/>
                    <a:pt x="22206" y="44412"/>
                  </a:cubicBezTo>
                  <a:cubicBezTo>
                    <a:pt x="9942" y="44412"/>
                    <a:pt x="0" y="34470"/>
                    <a:pt x="0" y="22206"/>
                  </a:cubicBezTo>
                  <a:cubicBezTo>
                    <a:pt x="0" y="9942"/>
                    <a:pt x="9942" y="0"/>
                    <a:pt x="22206" y="0"/>
                  </a:cubicBezTo>
                  <a:cubicBezTo>
                    <a:pt x="34470" y="0"/>
                    <a:pt x="44412" y="9942"/>
                    <a:pt x="44412" y="22206"/>
                  </a:cubicBezTo>
                  <a:close/>
                </a:path>
              </a:pathLst>
            </a:custGeom>
            <a:solidFill>
              <a:srgbClr val="372D2A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DE6C6EC-C282-BD9D-1BDB-BDFB15B4D3DA}"/>
                </a:ext>
              </a:extLst>
            </p:cNvPr>
            <p:cNvSpPr/>
            <p:nvPr/>
          </p:nvSpPr>
          <p:spPr>
            <a:xfrm>
              <a:off x="-570763" y="3380192"/>
              <a:ext cx="213787" cy="99522"/>
            </a:xfrm>
            <a:custGeom>
              <a:avLst/>
              <a:gdLst>
                <a:gd name="connsiteX0" fmla="*/ 94298 w 213787"/>
                <a:gd name="connsiteY0" fmla="*/ 73958 h 99522"/>
                <a:gd name="connsiteX1" fmla="*/ 6158 w 213787"/>
                <a:gd name="connsiteY1" fmla="*/ 88202 h 99522"/>
                <a:gd name="connsiteX2" fmla="*/ 0 w 213787"/>
                <a:gd name="connsiteY2" fmla="*/ 71967 h 99522"/>
                <a:gd name="connsiteX3" fmla="*/ 0 w 213787"/>
                <a:gd name="connsiteY3" fmla="*/ 70661 h 99522"/>
                <a:gd name="connsiteX4" fmla="*/ 435 w 213787"/>
                <a:gd name="connsiteY4" fmla="*/ 65934 h 99522"/>
                <a:gd name="connsiteX5" fmla="*/ 809 w 213787"/>
                <a:gd name="connsiteY5" fmla="*/ 64441 h 99522"/>
                <a:gd name="connsiteX6" fmla="*/ 1679 w 213787"/>
                <a:gd name="connsiteY6" fmla="*/ 61393 h 99522"/>
                <a:gd name="connsiteX7" fmla="*/ 2426 w 213787"/>
                <a:gd name="connsiteY7" fmla="*/ 59714 h 99522"/>
                <a:gd name="connsiteX8" fmla="*/ 3732 w 213787"/>
                <a:gd name="connsiteY8" fmla="*/ 57039 h 99522"/>
                <a:gd name="connsiteX9" fmla="*/ 4789 w 213787"/>
                <a:gd name="connsiteY9" fmla="*/ 55360 h 99522"/>
                <a:gd name="connsiteX10" fmla="*/ 6531 w 213787"/>
                <a:gd name="connsiteY10" fmla="*/ 52871 h 99522"/>
                <a:gd name="connsiteX11" fmla="*/ 7900 w 213787"/>
                <a:gd name="connsiteY11" fmla="*/ 51192 h 99522"/>
                <a:gd name="connsiteX12" fmla="*/ 10077 w 213787"/>
                <a:gd name="connsiteY12" fmla="*/ 48766 h 99522"/>
                <a:gd name="connsiteX13" fmla="*/ 11632 w 213787"/>
                <a:gd name="connsiteY13" fmla="*/ 47211 h 99522"/>
                <a:gd name="connsiteX14" fmla="*/ 14244 w 213787"/>
                <a:gd name="connsiteY14" fmla="*/ 44847 h 99522"/>
                <a:gd name="connsiteX15" fmla="*/ 15986 w 213787"/>
                <a:gd name="connsiteY15" fmla="*/ 43417 h 99522"/>
                <a:gd name="connsiteX16" fmla="*/ 19096 w 213787"/>
                <a:gd name="connsiteY16" fmla="*/ 41053 h 99522"/>
                <a:gd name="connsiteX17" fmla="*/ 20838 w 213787"/>
                <a:gd name="connsiteY17" fmla="*/ 39809 h 99522"/>
                <a:gd name="connsiteX18" fmla="*/ 24632 w 213787"/>
                <a:gd name="connsiteY18" fmla="*/ 37383 h 99522"/>
                <a:gd name="connsiteX19" fmla="*/ 26249 w 213787"/>
                <a:gd name="connsiteY19" fmla="*/ 36388 h 99522"/>
                <a:gd name="connsiteX20" fmla="*/ 31039 w 213787"/>
                <a:gd name="connsiteY20" fmla="*/ 33651 h 99522"/>
                <a:gd name="connsiteX21" fmla="*/ 32034 w 213787"/>
                <a:gd name="connsiteY21" fmla="*/ 33091 h 99522"/>
                <a:gd name="connsiteX22" fmla="*/ 177710 w 213787"/>
                <a:gd name="connsiteY22" fmla="*/ 0 h 99522"/>
                <a:gd name="connsiteX23" fmla="*/ 180634 w 213787"/>
                <a:gd name="connsiteY23" fmla="*/ 62 h 99522"/>
                <a:gd name="connsiteX24" fmla="*/ 213787 w 213787"/>
                <a:gd name="connsiteY24" fmla="*/ 67116 h 99522"/>
                <a:gd name="connsiteX25" fmla="*/ 213787 w 213787"/>
                <a:gd name="connsiteY25" fmla="*/ 75264 h 99522"/>
                <a:gd name="connsiteX26" fmla="*/ 211237 w 213787"/>
                <a:gd name="connsiteY26" fmla="*/ 99523 h 99522"/>
                <a:gd name="connsiteX27" fmla="*/ 94298 w 213787"/>
                <a:gd name="connsiteY27" fmla="*/ 73958 h 99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3787" h="99522">
                  <a:moveTo>
                    <a:pt x="94298" y="73958"/>
                  </a:moveTo>
                  <a:cubicBezTo>
                    <a:pt x="63508" y="73958"/>
                    <a:pt x="33900" y="78996"/>
                    <a:pt x="6158" y="88202"/>
                  </a:cubicBezTo>
                  <a:cubicBezTo>
                    <a:pt x="2177" y="82915"/>
                    <a:pt x="0" y="77503"/>
                    <a:pt x="0" y="71967"/>
                  </a:cubicBezTo>
                  <a:lnTo>
                    <a:pt x="0" y="70661"/>
                  </a:lnTo>
                  <a:cubicBezTo>
                    <a:pt x="0" y="69044"/>
                    <a:pt x="187" y="67489"/>
                    <a:pt x="435" y="65934"/>
                  </a:cubicBezTo>
                  <a:cubicBezTo>
                    <a:pt x="560" y="65436"/>
                    <a:pt x="684" y="64939"/>
                    <a:pt x="809" y="64441"/>
                  </a:cubicBezTo>
                  <a:cubicBezTo>
                    <a:pt x="1058" y="63446"/>
                    <a:pt x="1306" y="62388"/>
                    <a:pt x="1679" y="61393"/>
                  </a:cubicBezTo>
                  <a:cubicBezTo>
                    <a:pt x="1866" y="60833"/>
                    <a:pt x="2177" y="60273"/>
                    <a:pt x="2426" y="59714"/>
                  </a:cubicBezTo>
                  <a:cubicBezTo>
                    <a:pt x="2861" y="58843"/>
                    <a:pt x="3234" y="57910"/>
                    <a:pt x="3732" y="57039"/>
                  </a:cubicBezTo>
                  <a:cubicBezTo>
                    <a:pt x="4043" y="56479"/>
                    <a:pt x="4416" y="55919"/>
                    <a:pt x="4789" y="55360"/>
                  </a:cubicBezTo>
                  <a:cubicBezTo>
                    <a:pt x="5349" y="54551"/>
                    <a:pt x="5909" y="53680"/>
                    <a:pt x="6531" y="52871"/>
                  </a:cubicBezTo>
                  <a:cubicBezTo>
                    <a:pt x="6967" y="52312"/>
                    <a:pt x="7402" y="51752"/>
                    <a:pt x="7900" y="51192"/>
                  </a:cubicBezTo>
                  <a:cubicBezTo>
                    <a:pt x="8584" y="50383"/>
                    <a:pt x="9330" y="49575"/>
                    <a:pt x="10077" y="48766"/>
                  </a:cubicBezTo>
                  <a:cubicBezTo>
                    <a:pt x="10574" y="48269"/>
                    <a:pt x="11134" y="47709"/>
                    <a:pt x="11632" y="47211"/>
                  </a:cubicBezTo>
                  <a:cubicBezTo>
                    <a:pt x="12440" y="46403"/>
                    <a:pt x="13311" y="45656"/>
                    <a:pt x="14244" y="44847"/>
                  </a:cubicBezTo>
                  <a:cubicBezTo>
                    <a:pt x="14804" y="44350"/>
                    <a:pt x="15364" y="43914"/>
                    <a:pt x="15986" y="43417"/>
                  </a:cubicBezTo>
                  <a:cubicBezTo>
                    <a:pt x="16981" y="42608"/>
                    <a:pt x="18038" y="41800"/>
                    <a:pt x="19096" y="41053"/>
                  </a:cubicBezTo>
                  <a:cubicBezTo>
                    <a:pt x="19656" y="40618"/>
                    <a:pt x="20278" y="40245"/>
                    <a:pt x="20838" y="39809"/>
                  </a:cubicBezTo>
                  <a:cubicBezTo>
                    <a:pt x="22019" y="39001"/>
                    <a:pt x="23326" y="38130"/>
                    <a:pt x="24632" y="37383"/>
                  </a:cubicBezTo>
                  <a:cubicBezTo>
                    <a:pt x="25192" y="37072"/>
                    <a:pt x="25689" y="36699"/>
                    <a:pt x="26249" y="36388"/>
                  </a:cubicBezTo>
                  <a:cubicBezTo>
                    <a:pt x="27804" y="35455"/>
                    <a:pt x="29421" y="34584"/>
                    <a:pt x="31039" y="33651"/>
                  </a:cubicBezTo>
                  <a:cubicBezTo>
                    <a:pt x="31412" y="33465"/>
                    <a:pt x="31723" y="33278"/>
                    <a:pt x="32034" y="33091"/>
                  </a:cubicBezTo>
                  <a:cubicBezTo>
                    <a:pt x="75015" y="10574"/>
                    <a:pt x="149035" y="0"/>
                    <a:pt x="177710" y="0"/>
                  </a:cubicBezTo>
                  <a:cubicBezTo>
                    <a:pt x="178830" y="0"/>
                    <a:pt x="179763" y="0"/>
                    <a:pt x="180634" y="62"/>
                  </a:cubicBezTo>
                  <a:cubicBezTo>
                    <a:pt x="207692" y="1306"/>
                    <a:pt x="213787" y="50135"/>
                    <a:pt x="213787" y="67116"/>
                  </a:cubicBezTo>
                  <a:lnTo>
                    <a:pt x="213787" y="75264"/>
                  </a:lnTo>
                  <a:cubicBezTo>
                    <a:pt x="213787" y="80862"/>
                    <a:pt x="213103" y="89881"/>
                    <a:pt x="211237" y="99523"/>
                  </a:cubicBezTo>
                  <a:cubicBezTo>
                    <a:pt x="175720" y="83164"/>
                    <a:pt x="136097" y="73958"/>
                    <a:pt x="94298" y="73958"/>
                  </a:cubicBezTo>
                  <a:close/>
                </a:path>
              </a:pathLst>
            </a:custGeom>
            <a:solidFill>
              <a:srgbClr val="E68E10"/>
            </a:solidFill>
            <a:ln w="62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l-SI"/>
            </a:p>
          </p:txBody>
        </p:sp>
      </p:grpSp>
      <p:sp>
        <p:nvSpPr>
          <p:cNvPr id="230" name="Title 229">
            <a:extLst>
              <a:ext uri="{FF2B5EF4-FFF2-40B4-BE49-F238E27FC236}">
                <a16:creationId xmlns:a16="http://schemas.microsoft.com/office/drawing/2014/main" id="{330AF284-76CD-CCE5-2F4A-6BBFADD51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2501"/>
            <a:ext cx="9407252" cy="946156"/>
          </a:xfrm>
        </p:spPr>
        <p:txBody>
          <a:bodyPr/>
          <a:lstStyle/>
          <a:p>
            <a:r>
              <a:rPr lang="en-GB" noProof="1"/>
              <a:t>Lorem ipsum dolor sit amet consectet </a:t>
            </a: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BC793631-962B-14A1-5230-AAEA02DBF221}"/>
              </a:ext>
            </a:extLst>
          </p:cNvPr>
          <p:cNvGrpSpPr/>
          <p:nvPr/>
        </p:nvGrpSpPr>
        <p:grpSpPr>
          <a:xfrm>
            <a:off x="10653727" y="1454150"/>
            <a:ext cx="788974" cy="1407046"/>
            <a:chOff x="10653727" y="1454150"/>
            <a:chExt cx="788974" cy="1407046"/>
          </a:xfrm>
        </p:grpSpPr>
        <p:cxnSp>
          <p:nvCxnSpPr>
            <p:cNvPr id="3" name="Přímá spojnice 2">
              <a:extLst>
                <a:ext uri="{FF2B5EF4-FFF2-40B4-BE49-F238E27FC236}">
                  <a16:creationId xmlns:a16="http://schemas.microsoft.com/office/drawing/2014/main" id="{4F36719A-74C2-9DD6-422B-D7BB407D4E9A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11048214" y="1888790"/>
              <a:ext cx="0" cy="97240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3E0F1E0A-08EC-C368-2DAA-76D369AEA3F3}"/>
                </a:ext>
              </a:extLst>
            </p:cNvPr>
            <p:cNvSpPr/>
            <p:nvPr/>
          </p:nvSpPr>
          <p:spPr>
            <a:xfrm>
              <a:off x="10653727" y="1454150"/>
              <a:ext cx="788974" cy="4346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r>
                <a:rPr lang="cs-CZ" sz="2400">
                  <a:solidFill>
                    <a:schemeClr val="tx1"/>
                  </a:solidFill>
                  <a:latin typeface="+mj-lt"/>
                </a:rPr>
                <a:t>CÍL</a:t>
              </a:r>
            </a:p>
          </p:txBody>
        </p:sp>
      </p:grpSp>
      <p:sp>
        <p:nvSpPr>
          <p:cNvPr id="2" name="Obdélník 1">
            <a:extLst>
              <a:ext uri="{FF2B5EF4-FFF2-40B4-BE49-F238E27FC236}">
                <a16:creationId xmlns:a16="http://schemas.microsoft.com/office/drawing/2014/main" id="{4964854C-41B2-E3FE-A79D-B8379196E777}"/>
              </a:ext>
            </a:extLst>
          </p:cNvPr>
          <p:cNvSpPr/>
          <p:nvPr/>
        </p:nvSpPr>
        <p:spPr>
          <a:xfrm>
            <a:off x="0" y="0"/>
            <a:ext cx="2006082" cy="438539"/>
          </a:xfrm>
          <a:prstGeom prst="rect">
            <a:avLst/>
          </a:prstGeom>
          <a:gradFill>
            <a:gsLst>
              <a:gs pos="2000">
                <a:schemeClr val="accent2"/>
              </a:gs>
              <a:gs pos="10000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S ANIMACÍ</a:t>
            </a:r>
          </a:p>
        </p:txBody>
      </p:sp>
    </p:spTree>
    <p:extLst>
      <p:ext uri="{BB962C8B-B14F-4D97-AF65-F5344CB8AC3E}">
        <p14:creationId xmlns:p14="http://schemas.microsoft.com/office/powerpoint/2010/main" val="179765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decel="8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4">
            <a:extLst>
              <a:ext uri="{FF2B5EF4-FFF2-40B4-BE49-F238E27FC236}">
                <a16:creationId xmlns:a16="http://schemas.microsoft.com/office/drawing/2014/main" id="{B46397E6-FAC4-4BE1-A671-314A4A2DB71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9788" y="1665288"/>
          <a:ext cx="10514011" cy="2700000"/>
        </p:xfrm>
        <a:graphic>
          <a:graphicData uri="http://schemas.openxmlformats.org/drawingml/2006/table">
            <a:tbl>
              <a:tblPr firstRow="1" lastRow="1">
                <a:tableStyleId>{2D5ABB26-0587-4C30-8999-92F81FD0307C}</a:tableStyleId>
              </a:tblPr>
              <a:tblGrid>
                <a:gridCol w="3416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5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5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5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2000" b="0">
                          <a:solidFill>
                            <a:schemeClr val="tx2"/>
                          </a:solidFill>
                          <a:latin typeface="+mj-lt"/>
                        </a:rPr>
                        <a:t>Kategorie</a:t>
                      </a:r>
                    </a:p>
                  </a:txBody>
                  <a:tcPr marL="108000" marR="108000" marT="0" marB="3600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0">
                          <a:solidFill>
                            <a:schemeClr val="tx2"/>
                          </a:solidFill>
                          <a:latin typeface="+mj-lt"/>
                        </a:rPr>
                        <a:t>2021</a:t>
                      </a:r>
                    </a:p>
                  </a:txBody>
                  <a:tcPr marL="108000" marR="108000" marT="0" marB="3600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0">
                          <a:solidFill>
                            <a:schemeClr val="tx2"/>
                          </a:solidFill>
                          <a:latin typeface="+mj-lt"/>
                        </a:rPr>
                        <a:t>2022</a:t>
                      </a:r>
                    </a:p>
                  </a:txBody>
                  <a:tcPr marL="108000" marR="108000" marT="0" marB="3600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0">
                          <a:solidFill>
                            <a:schemeClr val="tx2"/>
                          </a:solidFill>
                          <a:latin typeface="+mj-lt"/>
                        </a:rPr>
                        <a:t>2023</a:t>
                      </a:r>
                    </a:p>
                  </a:txBody>
                  <a:tcPr marL="108000" marR="108000" marT="0" marB="3600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cs-CZ" sz="1800"/>
                        <a:t>Kategorie A</a:t>
                      </a:r>
                    </a:p>
                  </a:txBody>
                  <a:tcPr marL="108000" marR="10800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4,3</a:t>
                      </a:r>
                    </a:p>
                  </a:txBody>
                  <a:tcPr marL="108000" marR="10800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2,4</a:t>
                      </a:r>
                    </a:p>
                  </a:txBody>
                  <a:tcPr marL="108000" marR="10800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2</a:t>
                      </a:r>
                    </a:p>
                  </a:txBody>
                  <a:tcPr marL="108000" marR="10800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cs-CZ" sz="1800"/>
                        <a:t>Kategorie B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2,5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4,4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2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cs-CZ" sz="1800"/>
                        <a:t>Kategorie C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3,5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1,8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3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cs-CZ" sz="1800"/>
                        <a:t>Kategorie D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4,5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1,8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3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cs-CZ" sz="2000" b="0">
                          <a:solidFill>
                            <a:schemeClr val="tx1"/>
                          </a:solidFill>
                          <a:latin typeface="+mj-lt"/>
                        </a:rPr>
                        <a:t>CELKEM</a:t>
                      </a:r>
                    </a:p>
                  </a:txBody>
                  <a:tcPr marL="108000" marR="10800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0">
                          <a:solidFill>
                            <a:schemeClr val="tx1"/>
                          </a:solidFill>
                          <a:latin typeface="+mj-lt"/>
                        </a:rPr>
                        <a:t>14,8</a:t>
                      </a:r>
                    </a:p>
                  </a:txBody>
                  <a:tcPr marL="108000" marR="10800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0">
                          <a:solidFill>
                            <a:schemeClr val="tx1"/>
                          </a:solidFill>
                          <a:latin typeface="+mj-lt"/>
                        </a:rPr>
                        <a:t>10,4</a:t>
                      </a:r>
                    </a:p>
                  </a:txBody>
                  <a:tcPr marL="108000" marR="10800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0">
                          <a:solidFill>
                            <a:schemeClr val="tx1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108000" marR="10800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DF31DFD5-F9A6-4838-9475-310477962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Lorem ipsum dolor sit amet consectetuer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19032F0-0611-7F20-FF1A-77862B8B3967}"/>
              </a:ext>
            </a:extLst>
          </p:cNvPr>
          <p:cNvSpPr/>
          <p:nvPr/>
        </p:nvSpPr>
        <p:spPr>
          <a:xfrm>
            <a:off x="4248150" y="1590675"/>
            <a:ext cx="2381250" cy="2774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8B02F50E-66B1-1DA6-BBD7-E2A565B8D13A}"/>
              </a:ext>
            </a:extLst>
          </p:cNvPr>
          <p:cNvSpPr/>
          <p:nvPr/>
        </p:nvSpPr>
        <p:spPr>
          <a:xfrm>
            <a:off x="6629400" y="1590675"/>
            <a:ext cx="2381250" cy="2774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6407A866-6BE7-21EB-26B6-429C03F56436}"/>
              </a:ext>
            </a:extLst>
          </p:cNvPr>
          <p:cNvSpPr/>
          <p:nvPr/>
        </p:nvSpPr>
        <p:spPr>
          <a:xfrm>
            <a:off x="9010650" y="1590675"/>
            <a:ext cx="2381250" cy="2774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DBADED8-8A50-8288-BBC2-5868D3DF066B}"/>
              </a:ext>
            </a:extLst>
          </p:cNvPr>
          <p:cNvSpPr/>
          <p:nvPr/>
        </p:nvSpPr>
        <p:spPr>
          <a:xfrm>
            <a:off x="0" y="0"/>
            <a:ext cx="2006082" cy="4385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BEZ ANIMACE</a:t>
            </a:r>
          </a:p>
        </p:txBody>
      </p:sp>
    </p:spTree>
    <p:extLst>
      <p:ext uri="{BB962C8B-B14F-4D97-AF65-F5344CB8AC3E}">
        <p14:creationId xmlns:p14="http://schemas.microsoft.com/office/powerpoint/2010/main" val="397698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4">
            <a:extLst>
              <a:ext uri="{FF2B5EF4-FFF2-40B4-BE49-F238E27FC236}">
                <a16:creationId xmlns:a16="http://schemas.microsoft.com/office/drawing/2014/main" id="{B46397E6-FAC4-4BE1-A671-314A4A2DB71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9788" y="1665288"/>
          <a:ext cx="10514011" cy="2700000"/>
        </p:xfrm>
        <a:graphic>
          <a:graphicData uri="http://schemas.openxmlformats.org/drawingml/2006/table">
            <a:tbl>
              <a:tblPr firstRow="1" lastRow="1">
                <a:tableStyleId>{2D5ABB26-0587-4C30-8999-92F81FD0307C}</a:tableStyleId>
              </a:tblPr>
              <a:tblGrid>
                <a:gridCol w="34167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57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5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57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r>
                        <a:rPr lang="cs-CZ" sz="2000" b="0">
                          <a:solidFill>
                            <a:schemeClr val="tx2"/>
                          </a:solidFill>
                          <a:latin typeface="+mj-lt"/>
                        </a:rPr>
                        <a:t>Kategorie</a:t>
                      </a:r>
                    </a:p>
                  </a:txBody>
                  <a:tcPr marL="108000" marR="108000" marT="0" marB="3600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0">
                          <a:solidFill>
                            <a:schemeClr val="tx2"/>
                          </a:solidFill>
                          <a:latin typeface="+mj-lt"/>
                        </a:rPr>
                        <a:t>2021</a:t>
                      </a:r>
                    </a:p>
                  </a:txBody>
                  <a:tcPr marL="108000" marR="108000" marT="0" marB="3600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0">
                          <a:solidFill>
                            <a:schemeClr val="tx2"/>
                          </a:solidFill>
                          <a:latin typeface="+mj-lt"/>
                        </a:rPr>
                        <a:t>2022</a:t>
                      </a:r>
                    </a:p>
                  </a:txBody>
                  <a:tcPr marL="108000" marR="108000" marT="0" marB="3600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0">
                          <a:solidFill>
                            <a:schemeClr val="tx2"/>
                          </a:solidFill>
                          <a:latin typeface="+mj-lt"/>
                        </a:rPr>
                        <a:t>2023</a:t>
                      </a:r>
                    </a:p>
                  </a:txBody>
                  <a:tcPr marL="108000" marR="108000" marT="0" marB="36000"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cs-CZ" sz="1800"/>
                        <a:t>Kategorie A</a:t>
                      </a:r>
                    </a:p>
                  </a:txBody>
                  <a:tcPr marL="108000" marR="10800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4,3</a:t>
                      </a:r>
                    </a:p>
                  </a:txBody>
                  <a:tcPr marL="108000" marR="10800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2,4</a:t>
                      </a:r>
                    </a:p>
                  </a:txBody>
                  <a:tcPr marL="108000" marR="10800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2</a:t>
                      </a:r>
                    </a:p>
                  </a:txBody>
                  <a:tcPr marL="108000" marR="108000" marT="0" marB="0"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cs-CZ" sz="1800"/>
                        <a:t>Kategorie B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2,5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4,4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2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cs-CZ" sz="1800"/>
                        <a:t>Kategorie C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3,5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1,8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3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cs-CZ" sz="1800"/>
                        <a:t>Kategorie D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4,5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1,8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800"/>
                        <a:t>3</a:t>
                      </a:r>
                    </a:p>
                  </a:txBody>
                  <a:tcPr marL="108000" marR="108000" marT="0" marB="0"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r>
                        <a:rPr lang="cs-CZ" sz="2000" b="0">
                          <a:solidFill>
                            <a:schemeClr val="tx1"/>
                          </a:solidFill>
                          <a:latin typeface="+mj-lt"/>
                        </a:rPr>
                        <a:t>CELKEM</a:t>
                      </a:r>
                    </a:p>
                  </a:txBody>
                  <a:tcPr marL="108000" marR="10800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0">
                          <a:solidFill>
                            <a:schemeClr val="tx1"/>
                          </a:solidFill>
                          <a:latin typeface="+mj-lt"/>
                        </a:rPr>
                        <a:t>14,8</a:t>
                      </a:r>
                    </a:p>
                  </a:txBody>
                  <a:tcPr marL="108000" marR="10800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0">
                          <a:solidFill>
                            <a:schemeClr val="tx1"/>
                          </a:solidFill>
                          <a:latin typeface="+mj-lt"/>
                        </a:rPr>
                        <a:t>10,4</a:t>
                      </a:r>
                    </a:p>
                  </a:txBody>
                  <a:tcPr marL="108000" marR="10800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000" b="0">
                          <a:solidFill>
                            <a:schemeClr val="tx1"/>
                          </a:solidFill>
                          <a:latin typeface="+mj-lt"/>
                        </a:rPr>
                        <a:t>10</a:t>
                      </a:r>
                    </a:p>
                  </a:txBody>
                  <a:tcPr marL="108000" marR="10800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DF31DFD5-F9A6-4838-9475-310477962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1"/>
              <a:t>Lorem ipsum dolor sit amet consectetuer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819032F0-0611-7F20-FF1A-77862B8B3967}"/>
              </a:ext>
            </a:extLst>
          </p:cNvPr>
          <p:cNvSpPr/>
          <p:nvPr/>
        </p:nvSpPr>
        <p:spPr>
          <a:xfrm>
            <a:off x="4248150" y="1590675"/>
            <a:ext cx="2381250" cy="2774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8B02F50E-66B1-1DA6-BBD7-E2A565B8D13A}"/>
              </a:ext>
            </a:extLst>
          </p:cNvPr>
          <p:cNvSpPr/>
          <p:nvPr/>
        </p:nvSpPr>
        <p:spPr>
          <a:xfrm>
            <a:off x="6629400" y="1590675"/>
            <a:ext cx="2381250" cy="2774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6407A866-6BE7-21EB-26B6-429C03F56436}"/>
              </a:ext>
            </a:extLst>
          </p:cNvPr>
          <p:cNvSpPr/>
          <p:nvPr/>
        </p:nvSpPr>
        <p:spPr>
          <a:xfrm>
            <a:off x="9010650" y="1590675"/>
            <a:ext cx="2381250" cy="2774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000" err="1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FEACE10-3B16-0DFD-D738-3FFE1C6AB81D}"/>
              </a:ext>
            </a:extLst>
          </p:cNvPr>
          <p:cNvSpPr/>
          <p:nvPr/>
        </p:nvSpPr>
        <p:spPr>
          <a:xfrm>
            <a:off x="0" y="0"/>
            <a:ext cx="2006082" cy="438539"/>
          </a:xfrm>
          <a:prstGeom prst="rect">
            <a:avLst/>
          </a:prstGeom>
          <a:gradFill>
            <a:gsLst>
              <a:gs pos="2000">
                <a:schemeClr val="accent2"/>
              </a:gs>
              <a:gs pos="10000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S ANIMACÍ</a:t>
            </a:r>
          </a:p>
        </p:txBody>
      </p:sp>
    </p:spTree>
    <p:extLst>
      <p:ext uri="{BB962C8B-B14F-4D97-AF65-F5344CB8AC3E}">
        <p14:creationId xmlns:p14="http://schemas.microsoft.com/office/powerpoint/2010/main" val="17692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F38B2B-3868-B490-8C88-D2A0EAFB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FF594-45C7-E3F3-2C73-A922D8F7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6A01F86-9FB6-D449-9F45-6875793AFEB4}"/>
              </a:ext>
            </a:extLst>
          </p:cNvPr>
          <p:cNvGrpSpPr/>
          <p:nvPr/>
        </p:nvGrpSpPr>
        <p:grpSpPr>
          <a:xfrm>
            <a:off x="839788" y="65868"/>
            <a:ext cx="3973829" cy="6627032"/>
            <a:chOff x="839788" y="1226728"/>
            <a:chExt cx="3376732" cy="5631272"/>
          </a:xfrm>
        </p:grpSpPr>
        <p:pic>
          <p:nvPicPr>
            <p:cNvPr id="7" name="Obrázek 38" descr="Obsah obrázku láhev, nápoje, jídlo, alkohol&#10;&#10;Popis byl vytvořen automaticky">
              <a:extLst>
                <a:ext uri="{FF2B5EF4-FFF2-40B4-BE49-F238E27FC236}">
                  <a16:creationId xmlns:a16="http://schemas.microsoft.com/office/drawing/2014/main" id="{1969E3B2-94A2-3087-FBFB-B4C7B9C26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7460" y="1226728"/>
              <a:ext cx="2299060" cy="5608562"/>
            </a:xfrm>
            <a:prstGeom prst="rect">
              <a:avLst/>
            </a:prstGeom>
          </p:spPr>
        </p:pic>
        <p:pic>
          <p:nvPicPr>
            <p:cNvPr id="8" name="Obrázek 36" descr="Obsah obrázku nápoje, jídlo, alkohol&#10;&#10;Popis byl vytvořen automaticky">
              <a:extLst>
                <a:ext uri="{FF2B5EF4-FFF2-40B4-BE49-F238E27FC236}">
                  <a16:creationId xmlns:a16="http://schemas.microsoft.com/office/drawing/2014/main" id="{63D96F68-5980-23A3-4CF9-9D7D469AE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788" y="1249432"/>
              <a:ext cx="2299060" cy="5608568"/>
            </a:xfrm>
            <a:prstGeom prst="rect">
              <a:avLst/>
            </a:prstGeom>
          </p:spPr>
        </p:pic>
      </p:grpSp>
      <p:sp>
        <p:nvSpPr>
          <p:cNvPr id="10" name="Title 8">
            <a:extLst>
              <a:ext uri="{FF2B5EF4-FFF2-40B4-BE49-F238E27FC236}">
                <a16:creationId xmlns:a16="http://schemas.microsoft.com/office/drawing/2014/main" id="{29628F56-95D8-80C3-5018-F6208E12FB42}"/>
              </a:ext>
            </a:extLst>
          </p:cNvPr>
          <p:cNvSpPr txBox="1">
            <a:spLocks/>
          </p:cNvSpPr>
          <p:nvPr/>
        </p:nvSpPr>
        <p:spPr>
          <a:xfrm>
            <a:off x="4499429" y="552501"/>
            <a:ext cx="6854371" cy="946156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Lorem ipsum dolor sit amet, </a:t>
            </a:r>
            <a:br>
              <a:rPr lang="sl-SI"/>
            </a:br>
            <a:r>
              <a:rPr lang="sl-SI"/>
              <a:t>Nižší obsah cukru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E44971-0EAD-C90C-3ED3-9313AE57DDA4}"/>
              </a:ext>
            </a:extLst>
          </p:cNvPr>
          <p:cNvGrpSpPr/>
          <p:nvPr/>
        </p:nvGrpSpPr>
        <p:grpSpPr>
          <a:xfrm>
            <a:off x="6391243" y="945957"/>
            <a:ext cx="4454557" cy="6005059"/>
            <a:chOff x="2024758" y="2795245"/>
            <a:chExt cx="3046599" cy="4107030"/>
          </a:xfrm>
        </p:grpSpPr>
        <p:pic>
          <p:nvPicPr>
            <p:cNvPr id="12" name="Obrázek 19">
              <a:extLst>
                <a:ext uri="{FF2B5EF4-FFF2-40B4-BE49-F238E27FC236}">
                  <a16:creationId xmlns:a16="http://schemas.microsoft.com/office/drawing/2014/main" id="{5DB4B107-E079-3A9E-3D8A-3907B6772D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24758" y="2855130"/>
              <a:ext cx="1158579" cy="4008817"/>
            </a:xfrm>
            <a:prstGeom prst="rect">
              <a:avLst/>
            </a:prstGeom>
          </p:spPr>
        </p:pic>
        <p:pic>
          <p:nvPicPr>
            <p:cNvPr id="13" name="Obrázek 30">
              <a:extLst>
                <a:ext uri="{FF2B5EF4-FFF2-40B4-BE49-F238E27FC236}">
                  <a16:creationId xmlns:a16="http://schemas.microsoft.com/office/drawing/2014/main" id="{1309C13D-CAF2-B62A-3FBE-1E5C7C7983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6982" y="2795245"/>
              <a:ext cx="1043084" cy="4039677"/>
            </a:xfrm>
            <a:prstGeom prst="rect">
              <a:avLst/>
            </a:prstGeom>
          </p:spPr>
        </p:pic>
        <p:pic>
          <p:nvPicPr>
            <p:cNvPr id="14" name="Obrázek 3">
              <a:extLst>
                <a:ext uri="{FF2B5EF4-FFF2-40B4-BE49-F238E27FC236}">
                  <a16:creationId xmlns:a16="http://schemas.microsoft.com/office/drawing/2014/main" id="{43DE316D-63C4-6043-34B4-76FE5A51F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27201" y="2901727"/>
              <a:ext cx="1043083" cy="4000548"/>
            </a:xfrm>
            <a:prstGeom prst="rect">
              <a:avLst/>
            </a:prstGeom>
          </p:spPr>
        </p:pic>
        <p:pic>
          <p:nvPicPr>
            <p:cNvPr id="15" name="Obrázek 26">
              <a:extLst>
                <a:ext uri="{FF2B5EF4-FFF2-40B4-BE49-F238E27FC236}">
                  <a16:creationId xmlns:a16="http://schemas.microsoft.com/office/drawing/2014/main" id="{6615927F-A832-6454-940E-B3B91631E6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33847" y="2866608"/>
              <a:ext cx="1137510" cy="4008817"/>
            </a:xfrm>
            <a:prstGeom prst="rect">
              <a:avLst/>
            </a:prstGeom>
          </p:spPr>
        </p:pic>
      </p:grpSp>
      <p:grpSp>
        <p:nvGrpSpPr>
          <p:cNvPr id="3" name="Skupina 2">
            <a:extLst>
              <a:ext uri="{FF2B5EF4-FFF2-40B4-BE49-F238E27FC236}">
                <a16:creationId xmlns:a16="http://schemas.microsoft.com/office/drawing/2014/main" id="{1FC9595D-D875-BF38-25B8-6480DB91E7C1}"/>
              </a:ext>
            </a:extLst>
          </p:cNvPr>
          <p:cNvGrpSpPr/>
          <p:nvPr/>
        </p:nvGrpSpPr>
        <p:grpSpPr>
          <a:xfrm>
            <a:off x="3398658" y="2677471"/>
            <a:ext cx="2705597" cy="2749709"/>
            <a:chOff x="3398658" y="2677471"/>
            <a:chExt cx="2705597" cy="2749709"/>
          </a:xfrm>
        </p:grpSpPr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083B4CE2-7C27-F230-CF71-C5B7BDD80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8658" y="2677471"/>
              <a:ext cx="2705597" cy="2749709"/>
            </a:xfrm>
            <a:prstGeom prst="rect">
              <a:avLst/>
            </a:prstGeom>
          </p:spPr>
        </p:pic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C8F7FB76-A810-B50B-E096-475768AF9111}"/>
                </a:ext>
              </a:extLst>
            </p:cNvPr>
            <p:cNvSpPr txBox="1"/>
            <p:nvPr/>
          </p:nvSpPr>
          <p:spPr>
            <a:xfrm>
              <a:off x="4302615" y="4461329"/>
              <a:ext cx="897682" cy="40197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14000"/>
                </a:lnSpc>
                <a:spcAft>
                  <a:spcPts val="500"/>
                </a:spcAft>
                <a:buClr>
                  <a:schemeClr val="accent3"/>
                </a:buClr>
              </a:pPr>
              <a:r>
                <a:rPr lang="cs-CZ" sz="2400">
                  <a:solidFill>
                    <a:schemeClr val="bg1"/>
                  </a:solidFill>
                  <a:latin typeface="+mj-lt"/>
                </a:rPr>
                <a:t>cukru</a:t>
              </a:r>
            </a:p>
          </p:txBody>
        </p:sp>
      </p:grpSp>
      <p:sp>
        <p:nvSpPr>
          <p:cNvPr id="4" name="Obdélník 3">
            <a:extLst>
              <a:ext uri="{FF2B5EF4-FFF2-40B4-BE49-F238E27FC236}">
                <a16:creationId xmlns:a16="http://schemas.microsoft.com/office/drawing/2014/main" id="{9439D4CA-755C-C192-CE25-4928968E46FE}"/>
              </a:ext>
            </a:extLst>
          </p:cNvPr>
          <p:cNvSpPr/>
          <p:nvPr/>
        </p:nvSpPr>
        <p:spPr>
          <a:xfrm>
            <a:off x="0" y="0"/>
            <a:ext cx="2006082" cy="4385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BEZ ANIMACE</a:t>
            </a:r>
          </a:p>
        </p:txBody>
      </p:sp>
    </p:spTree>
    <p:extLst>
      <p:ext uri="{BB962C8B-B14F-4D97-AF65-F5344CB8AC3E}">
        <p14:creationId xmlns:p14="http://schemas.microsoft.com/office/powerpoint/2010/main" val="184292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F38B2B-3868-B490-8C88-D2A0EAFB4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noProof="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EFF594-45C7-E3F3-2C73-A922D8F7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6A01F86-9FB6-D449-9F45-6875793AFEB4}"/>
              </a:ext>
            </a:extLst>
          </p:cNvPr>
          <p:cNvGrpSpPr/>
          <p:nvPr/>
        </p:nvGrpSpPr>
        <p:grpSpPr>
          <a:xfrm>
            <a:off x="839788" y="65868"/>
            <a:ext cx="3973829" cy="6627032"/>
            <a:chOff x="839788" y="1226728"/>
            <a:chExt cx="3376732" cy="5631272"/>
          </a:xfrm>
        </p:grpSpPr>
        <p:pic>
          <p:nvPicPr>
            <p:cNvPr id="7" name="Obrázek 38" descr="Obsah obrázku láhev, nápoje, jídlo, alkohol&#10;&#10;Popis byl vytvořen automaticky">
              <a:extLst>
                <a:ext uri="{FF2B5EF4-FFF2-40B4-BE49-F238E27FC236}">
                  <a16:creationId xmlns:a16="http://schemas.microsoft.com/office/drawing/2014/main" id="{1969E3B2-94A2-3087-FBFB-B4C7B9C26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17460" y="1226728"/>
              <a:ext cx="2299060" cy="5608562"/>
            </a:xfrm>
            <a:prstGeom prst="rect">
              <a:avLst/>
            </a:prstGeom>
          </p:spPr>
        </p:pic>
        <p:pic>
          <p:nvPicPr>
            <p:cNvPr id="8" name="Obrázek 36" descr="Obsah obrázku nápoje, jídlo, alkohol&#10;&#10;Popis byl vytvořen automaticky">
              <a:extLst>
                <a:ext uri="{FF2B5EF4-FFF2-40B4-BE49-F238E27FC236}">
                  <a16:creationId xmlns:a16="http://schemas.microsoft.com/office/drawing/2014/main" id="{63D96F68-5980-23A3-4CF9-9D7D469AE9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9788" y="1249432"/>
              <a:ext cx="2299060" cy="5608568"/>
            </a:xfrm>
            <a:prstGeom prst="rect">
              <a:avLst/>
            </a:prstGeom>
          </p:spPr>
        </p:pic>
      </p:grpSp>
      <p:sp>
        <p:nvSpPr>
          <p:cNvPr id="10" name="Title 8">
            <a:extLst>
              <a:ext uri="{FF2B5EF4-FFF2-40B4-BE49-F238E27FC236}">
                <a16:creationId xmlns:a16="http://schemas.microsoft.com/office/drawing/2014/main" id="{29628F56-95D8-80C3-5018-F6208E12FB42}"/>
              </a:ext>
            </a:extLst>
          </p:cNvPr>
          <p:cNvSpPr txBox="1">
            <a:spLocks/>
          </p:cNvSpPr>
          <p:nvPr/>
        </p:nvSpPr>
        <p:spPr>
          <a:xfrm>
            <a:off x="4499429" y="552501"/>
            <a:ext cx="6854371" cy="946156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Lorem ipsum dolor sit amet, </a:t>
            </a:r>
            <a:br>
              <a:rPr lang="sl-SI"/>
            </a:br>
            <a:r>
              <a:rPr lang="sl-SI"/>
              <a:t>Nižší obsah cukru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FE44971-0EAD-C90C-3ED3-9313AE57DDA4}"/>
              </a:ext>
            </a:extLst>
          </p:cNvPr>
          <p:cNvGrpSpPr/>
          <p:nvPr/>
        </p:nvGrpSpPr>
        <p:grpSpPr>
          <a:xfrm>
            <a:off x="6391243" y="945957"/>
            <a:ext cx="4454557" cy="6005059"/>
            <a:chOff x="2024758" y="2795245"/>
            <a:chExt cx="3046599" cy="4107030"/>
          </a:xfrm>
        </p:grpSpPr>
        <p:pic>
          <p:nvPicPr>
            <p:cNvPr id="12" name="Obrázek 19">
              <a:extLst>
                <a:ext uri="{FF2B5EF4-FFF2-40B4-BE49-F238E27FC236}">
                  <a16:creationId xmlns:a16="http://schemas.microsoft.com/office/drawing/2014/main" id="{5DB4B107-E079-3A9E-3D8A-3907B6772D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24758" y="2855130"/>
              <a:ext cx="1158579" cy="4008817"/>
            </a:xfrm>
            <a:prstGeom prst="rect">
              <a:avLst/>
            </a:prstGeom>
          </p:spPr>
        </p:pic>
        <p:pic>
          <p:nvPicPr>
            <p:cNvPr id="13" name="Obrázek 30">
              <a:extLst>
                <a:ext uri="{FF2B5EF4-FFF2-40B4-BE49-F238E27FC236}">
                  <a16:creationId xmlns:a16="http://schemas.microsoft.com/office/drawing/2014/main" id="{1309C13D-CAF2-B62A-3FBE-1E5C7C7983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36982" y="2795245"/>
              <a:ext cx="1043084" cy="4039677"/>
            </a:xfrm>
            <a:prstGeom prst="rect">
              <a:avLst/>
            </a:prstGeom>
          </p:spPr>
        </p:pic>
        <p:pic>
          <p:nvPicPr>
            <p:cNvPr id="14" name="Obrázek 3">
              <a:extLst>
                <a:ext uri="{FF2B5EF4-FFF2-40B4-BE49-F238E27FC236}">
                  <a16:creationId xmlns:a16="http://schemas.microsoft.com/office/drawing/2014/main" id="{43DE316D-63C4-6043-34B4-76FE5A51F2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27201" y="2901727"/>
              <a:ext cx="1043083" cy="4000548"/>
            </a:xfrm>
            <a:prstGeom prst="rect">
              <a:avLst/>
            </a:prstGeom>
          </p:spPr>
        </p:pic>
        <p:pic>
          <p:nvPicPr>
            <p:cNvPr id="15" name="Obrázek 26">
              <a:extLst>
                <a:ext uri="{FF2B5EF4-FFF2-40B4-BE49-F238E27FC236}">
                  <a16:creationId xmlns:a16="http://schemas.microsoft.com/office/drawing/2014/main" id="{6615927F-A832-6454-940E-B3B91631E6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33847" y="2866608"/>
              <a:ext cx="1137510" cy="4008817"/>
            </a:xfrm>
            <a:prstGeom prst="rect">
              <a:avLst/>
            </a:prstGeom>
          </p:spPr>
        </p:pic>
      </p:grpSp>
      <p:grpSp>
        <p:nvGrpSpPr>
          <p:cNvPr id="3" name="Skupina 2">
            <a:extLst>
              <a:ext uri="{FF2B5EF4-FFF2-40B4-BE49-F238E27FC236}">
                <a16:creationId xmlns:a16="http://schemas.microsoft.com/office/drawing/2014/main" id="{1FC9595D-D875-BF38-25B8-6480DB91E7C1}"/>
              </a:ext>
            </a:extLst>
          </p:cNvPr>
          <p:cNvGrpSpPr/>
          <p:nvPr/>
        </p:nvGrpSpPr>
        <p:grpSpPr>
          <a:xfrm>
            <a:off x="3398658" y="2677471"/>
            <a:ext cx="2705597" cy="2749709"/>
            <a:chOff x="3398658" y="2677471"/>
            <a:chExt cx="2705597" cy="2749709"/>
          </a:xfrm>
        </p:grpSpPr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083B4CE2-7C27-F230-CF71-C5B7BDD80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8658" y="2677471"/>
              <a:ext cx="2705597" cy="2749709"/>
            </a:xfrm>
            <a:prstGeom prst="rect">
              <a:avLst/>
            </a:prstGeom>
          </p:spPr>
        </p:pic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C8F7FB76-A810-B50B-E096-475768AF9111}"/>
                </a:ext>
              </a:extLst>
            </p:cNvPr>
            <p:cNvSpPr txBox="1"/>
            <p:nvPr/>
          </p:nvSpPr>
          <p:spPr>
            <a:xfrm>
              <a:off x="4302615" y="4461329"/>
              <a:ext cx="897682" cy="40197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14000"/>
                </a:lnSpc>
                <a:spcAft>
                  <a:spcPts val="500"/>
                </a:spcAft>
                <a:buClr>
                  <a:schemeClr val="accent3"/>
                </a:buClr>
              </a:pPr>
              <a:r>
                <a:rPr lang="cs-CZ" sz="2400">
                  <a:solidFill>
                    <a:schemeClr val="bg1"/>
                  </a:solidFill>
                  <a:latin typeface="+mj-lt"/>
                </a:rPr>
                <a:t>cukru</a:t>
              </a:r>
            </a:p>
          </p:txBody>
        </p:sp>
      </p:grpSp>
      <p:sp>
        <p:nvSpPr>
          <p:cNvPr id="4" name="Obdélník 3">
            <a:extLst>
              <a:ext uri="{FF2B5EF4-FFF2-40B4-BE49-F238E27FC236}">
                <a16:creationId xmlns:a16="http://schemas.microsoft.com/office/drawing/2014/main" id="{AC28D37C-2D76-8095-B26A-1FBE7352A329}"/>
              </a:ext>
            </a:extLst>
          </p:cNvPr>
          <p:cNvSpPr/>
          <p:nvPr/>
        </p:nvSpPr>
        <p:spPr>
          <a:xfrm>
            <a:off x="0" y="0"/>
            <a:ext cx="2006082" cy="438539"/>
          </a:xfrm>
          <a:prstGeom prst="rect">
            <a:avLst/>
          </a:prstGeom>
          <a:gradFill>
            <a:gsLst>
              <a:gs pos="2000">
                <a:schemeClr val="accent2"/>
              </a:gs>
              <a:gs pos="100000">
                <a:schemeClr val="accent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S ANIMACÍ</a:t>
            </a:r>
          </a:p>
        </p:txBody>
      </p:sp>
    </p:spTree>
    <p:extLst>
      <p:ext uri="{BB962C8B-B14F-4D97-AF65-F5344CB8AC3E}">
        <p14:creationId xmlns:p14="http://schemas.microsoft.com/office/powerpoint/2010/main" val="15964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kupina 28">
            <a:extLst>
              <a:ext uri="{FF2B5EF4-FFF2-40B4-BE49-F238E27FC236}">
                <a16:creationId xmlns:a16="http://schemas.microsoft.com/office/drawing/2014/main" id="{3D74C75D-9FCB-FDD3-B958-927413E801B4}"/>
              </a:ext>
            </a:extLst>
          </p:cNvPr>
          <p:cNvGrpSpPr/>
          <p:nvPr/>
        </p:nvGrpSpPr>
        <p:grpSpPr>
          <a:xfrm>
            <a:off x="839788" y="423068"/>
            <a:ext cx="2469733" cy="1606778"/>
            <a:chOff x="839788" y="423068"/>
            <a:chExt cx="2469733" cy="1606778"/>
          </a:xfrm>
        </p:grpSpPr>
        <p:sp>
          <p:nvSpPr>
            <p:cNvPr id="4" name="Ovál 3">
              <a:extLst>
                <a:ext uri="{FF2B5EF4-FFF2-40B4-BE49-F238E27FC236}">
                  <a16:creationId xmlns:a16="http://schemas.microsoft.com/office/drawing/2014/main" id="{656AC4CE-07F0-22DE-372E-FF1288281DBB}"/>
                </a:ext>
              </a:extLst>
            </p:cNvPr>
            <p:cNvSpPr/>
            <p:nvPr/>
          </p:nvSpPr>
          <p:spPr>
            <a:xfrm>
              <a:off x="839789" y="423068"/>
              <a:ext cx="1053338" cy="1053338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28" name="Obdélník 27">
              <a:extLst>
                <a:ext uri="{FF2B5EF4-FFF2-40B4-BE49-F238E27FC236}">
                  <a16:creationId xmlns:a16="http://schemas.microsoft.com/office/drawing/2014/main" id="{C405EE65-427D-AE94-6BA6-FE2CBB1C7B59}"/>
                </a:ext>
              </a:extLst>
            </p:cNvPr>
            <p:cNvSpPr/>
            <p:nvPr/>
          </p:nvSpPr>
          <p:spPr>
            <a:xfrm>
              <a:off x="839788" y="1598959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759BEC48-7B22-C407-4AF3-574BE6CAF9CA}"/>
              </a:ext>
            </a:extLst>
          </p:cNvPr>
          <p:cNvGrpSpPr/>
          <p:nvPr/>
        </p:nvGrpSpPr>
        <p:grpSpPr>
          <a:xfrm>
            <a:off x="3719394" y="423068"/>
            <a:ext cx="2469733" cy="1606778"/>
            <a:chOff x="3719394" y="423068"/>
            <a:chExt cx="2469733" cy="1606778"/>
          </a:xfrm>
        </p:grpSpPr>
        <p:sp>
          <p:nvSpPr>
            <p:cNvPr id="35" name="Ovál 34">
              <a:extLst>
                <a:ext uri="{FF2B5EF4-FFF2-40B4-BE49-F238E27FC236}">
                  <a16:creationId xmlns:a16="http://schemas.microsoft.com/office/drawing/2014/main" id="{1EBF38EE-FD39-B544-A79C-93BD45F5B045}"/>
                </a:ext>
              </a:extLst>
            </p:cNvPr>
            <p:cNvSpPr/>
            <p:nvPr/>
          </p:nvSpPr>
          <p:spPr>
            <a:xfrm>
              <a:off x="3719395" y="423068"/>
              <a:ext cx="1053338" cy="1053338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36" name="Obdélník 35">
              <a:extLst>
                <a:ext uri="{FF2B5EF4-FFF2-40B4-BE49-F238E27FC236}">
                  <a16:creationId xmlns:a16="http://schemas.microsoft.com/office/drawing/2014/main" id="{AEF60531-E46D-35A9-D9BC-71B3B1F4326F}"/>
                </a:ext>
              </a:extLst>
            </p:cNvPr>
            <p:cNvSpPr/>
            <p:nvPr/>
          </p:nvSpPr>
          <p:spPr>
            <a:xfrm>
              <a:off x="3719394" y="1598959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grpSp>
        <p:nvGrpSpPr>
          <p:cNvPr id="31" name="Skupina 30">
            <a:extLst>
              <a:ext uri="{FF2B5EF4-FFF2-40B4-BE49-F238E27FC236}">
                <a16:creationId xmlns:a16="http://schemas.microsoft.com/office/drawing/2014/main" id="{4D6DE0FC-D863-0A6C-DF96-EA2BAA5BC126}"/>
              </a:ext>
            </a:extLst>
          </p:cNvPr>
          <p:cNvGrpSpPr/>
          <p:nvPr/>
        </p:nvGrpSpPr>
        <p:grpSpPr>
          <a:xfrm>
            <a:off x="6599000" y="423068"/>
            <a:ext cx="2469733" cy="1606778"/>
            <a:chOff x="6599000" y="423068"/>
            <a:chExt cx="2469733" cy="1606778"/>
          </a:xfrm>
        </p:grpSpPr>
        <p:sp>
          <p:nvSpPr>
            <p:cNvPr id="38" name="Ovál 37">
              <a:extLst>
                <a:ext uri="{FF2B5EF4-FFF2-40B4-BE49-F238E27FC236}">
                  <a16:creationId xmlns:a16="http://schemas.microsoft.com/office/drawing/2014/main" id="{2C8D630F-963F-0CF1-505D-888212D89077}"/>
                </a:ext>
              </a:extLst>
            </p:cNvPr>
            <p:cNvSpPr/>
            <p:nvPr/>
          </p:nvSpPr>
          <p:spPr>
            <a:xfrm>
              <a:off x="6599001" y="423068"/>
              <a:ext cx="1053338" cy="1053338"/>
            </a:xfrm>
            <a:prstGeom prst="ellipse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39" name="Obdélník 38">
              <a:extLst>
                <a:ext uri="{FF2B5EF4-FFF2-40B4-BE49-F238E27FC236}">
                  <a16:creationId xmlns:a16="http://schemas.microsoft.com/office/drawing/2014/main" id="{BAC9C4D8-93EB-2C07-322F-F6DCF1CD6A62}"/>
                </a:ext>
              </a:extLst>
            </p:cNvPr>
            <p:cNvSpPr/>
            <p:nvPr/>
          </p:nvSpPr>
          <p:spPr>
            <a:xfrm>
              <a:off x="6599000" y="1598959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grpSp>
        <p:nvGrpSpPr>
          <p:cNvPr id="32" name="Skupina 31">
            <a:extLst>
              <a:ext uri="{FF2B5EF4-FFF2-40B4-BE49-F238E27FC236}">
                <a16:creationId xmlns:a16="http://schemas.microsoft.com/office/drawing/2014/main" id="{ED384CCA-E4DD-44C6-DA4C-194DD8B71C8A}"/>
              </a:ext>
            </a:extLst>
          </p:cNvPr>
          <p:cNvGrpSpPr/>
          <p:nvPr/>
        </p:nvGrpSpPr>
        <p:grpSpPr>
          <a:xfrm>
            <a:off x="9478605" y="423068"/>
            <a:ext cx="2469733" cy="1606778"/>
            <a:chOff x="9478605" y="423068"/>
            <a:chExt cx="2469733" cy="1606778"/>
          </a:xfrm>
        </p:grpSpPr>
        <p:sp>
          <p:nvSpPr>
            <p:cNvPr id="41" name="Ovál 40">
              <a:extLst>
                <a:ext uri="{FF2B5EF4-FFF2-40B4-BE49-F238E27FC236}">
                  <a16:creationId xmlns:a16="http://schemas.microsoft.com/office/drawing/2014/main" id="{448A3B3F-06D7-A511-9667-77D6D29C5411}"/>
                </a:ext>
              </a:extLst>
            </p:cNvPr>
            <p:cNvSpPr/>
            <p:nvPr/>
          </p:nvSpPr>
          <p:spPr>
            <a:xfrm>
              <a:off x="9478606" y="423068"/>
              <a:ext cx="1053338" cy="1053338"/>
            </a:xfrm>
            <a:prstGeom prst="ellipse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42" name="Obdélník 41">
              <a:extLst>
                <a:ext uri="{FF2B5EF4-FFF2-40B4-BE49-F238E27FC236}">
                  <a16:creationId xmlns:a16="http://schemas.microsoft.com/office/drawing/2014/main" id="{EA75FA82-4E73-82E0-2F20-A96860165CEB}"/>
                </a:ext>
              </a:extLst>
            </p:cNvPr>
            <p:cNvSpPr/>
            <p:nvPr/>
          </p:nvSpPr>
          <p:spPr>
            <a:xfrm>
              <a:off x="9478605" y="1598959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grpSp>
        <p:nvGrpSpPr>
          <p:cNvPr id="70" name="Skupina 69">
            <a:extLst>
              <a:ext uri="{FF2B5EF4-FFF2-40B4-BE49-F238E27FC236}">
                <a16:creationId xmlns:a16="http://schemas.microsoft.com/office/drawing/2014/main" id="{8B87F3AA-C483-3851-22E6-CED441C25E05}"/>
              </a:ext>
            </a:extLst>
          </p:cNvPr>
          <p:cNvGrpSpPr/>
          <p:nvPr/>
        </p:nvGrpSpPr>
        <p:grpSpPr>
          <a:xfrm>
            <a:off x="839788" y="2625611"/>
            <a:ext cx="2469733" cy="1606778"/>
            <a:chOff x="839788" y="2625611"/>
            <a:chExt cx="2469733" cy="1606778"/>
          </a:xfrm>
        </p:grpSpPr>
        <p:sp>
          <p:nvSpPr>
            <p:cNvPr id="44" name="Ovál 43">
              <a:extLst>
                <a:ext uri="{FF2B5EF4-FFF2-40B4-BE49-F238E27FC236}">
                  <a16:creationId xmlns:a16="http://schemas.microsoft.com/office/drawing/2014/main" id="{3391EAD4-35E6-3548-4CE0-A0D2B73DB8C5}"/>
                </a:ext>
              </a:extLst>
            </p:cNvPr>
            <p:cNvSpPr/>
            <p:nvPr/>
          </p:nvSpPr>
          <p:spPr>
            <a:xfrm>
              <a:off x="839789" y="2625611"/>
              <a:ext cx="1053338" cy="1053338"/>
            </a:xfrm>
            <a:prstGeom prst="ellipse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45" name="Obdélník 44">
              <a:extLst>
                <a:ext uri="{FF2B5EF4-FFF2-40B4-BE49-F238E27FC236}">
                  <a16:creationId xmlns:a16="http://schemas.microsoft.com/office/drawing/2014/main" id="{19096C38-0C58-7D2D-2D77-A4930FB86BF9}"/>
                </a:ext>
              </a:extLst>
            </p:cNvPr>
            <p:cNvSpPr/>
            <p:nvPr/>
          </p:nvSpPr>
          <p:spPr>
            <a:xfrm>
              <a:off x="839788" y="3801502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grpSp>
        <p:nvGrpSpPr>
          <p:cNvPr id="69" name="Skupina 68">
            <a:extLst>
              <a:ext uri="{FF2B5EF4-FFF2-40B4-BE49-F238E27FC236}">
                <a16:creationId xmlns:a16="http://schemas.microsoft.com/office/drawing/2014/main" id="{F0E5AB83-0499-8198-2ED4-E4030179327E}"/>
              </a:ext>
            </a:extLst>
          </p:cNvPr>
          <p:cNvGrpSpPr/>
          <p:nvPr/>
        </p:nvGrpSpPr>
        <p:grpSpPr>
          <a:xfrm>
            <a:off x="3719394" y="2625611"/>
            <a:ext cx="2469733" cy="1606778"/>
            <a:chOff x="3719394" y="2625611"/>
            <a:chExt cx="2469733" cy="1606778"/>
          </a:xfrm>
        </p:grpSpPr>
        <p:sp>
          <p:nvSpPr>
            <p:cNvPr id="47" name="Ovál 46">
              <a:extLst>
                <a:ext uri="{FF2B5EF4-FFF2-40B4-BE49-F238E27FC236}">
                  <a16:creationId xmlns:a16="http://schemas.microsoft.com/office/drawing/2014/main" id="{90D5236C-48AA-6407-DE6E-DA2CBBD98BAA}"/>
                </a:ext>
              </a:extLst>
            </p:cNvPr>
            <p:cNvSpPr/>
            <p:nvPr/>
          </p:nvSpPr>
          <p:spPr>
            <a:xfrm>
              <a:off x="3719395" y="2625611"/>
              <a:ext cx="1053338" cy="1053338"/>
            </a:xfrm>
            <a:prstGeom prst="ellipse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48" name="Obdélník 47">
              <a:extLst>
                <a:ext uri="{FF2B5EF4-FFF2-40B4-BE49-F238E27FC236}">
                  <a16:creationId xmlns:a16="http://schemas.microsoft.com/office/drawing/2014/main" id="{78E0D4B4-3779-9427-6AFC-BA7A013BB583}"/>
                </a:ext>
              </a:extLst>
            </p:cNvPr>
            <p:cNvSpPr/>
            <p:nvPr/>
          </p:nvSpPr>
          <p:spPr>
            <a:xfrm>
              <a:off x="3719394" y="3801502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grpSp>
        <p:nvGrpSpPr>
          <p:cNvPr id="68" name="Skupina 67">
            <a:extLst>
              <a:ext uri="{FF2B5EF4-FFF2-40B4-BE49-F238E27FC236}">
                <a16:creationId xmlns:a16="http://schemas.microsoft.com/office/drawing/2014/main" id="{395081B6-C858-59F3-B894-395A6A3C2ABB}"/>
              </a:ext>
            </a:extLst>
          </p:cNvPr>
          <p:cNvGrpSpPr/>
          <p:nvPr/>
        </p:nvGrpSpPr>
        <p:grpSpPr>
          <a:xfrm>
            <a:off x="6599000" y="2625611"/>
            <a:ext cx="2469733" cy="1606778"/>
            <a:chOff x="6599000" y="2625611"/>
            <a:chExt cx="2469733" cy="1606778"/>
          </a:xfrm>
        </p:grpSpPr>
        <p:sp>
          <p:nvSpPr>
            <p:cNvPr id="50" name="Ovál 49">
              <a:extLst>
                <a:ext uri="{FF2B5EF4-FFF2-40B4-BE49-F238E27FC236}">
                  <a16:creationId xmlns:a16="http://schemas.microsoft.com/office/drawing/2014/main" id="{AEB433DF-3CF0-F44B-907F-EB4E618956D9}"/>
                </a:ext>
              </a:extLst>
            </p:cNvPr>
            <p:cNvSpPr/>
            <p:nvPr/>
          </p:nvSpPr>
          <p:spPr>
            <a:xfrm>
              <a:off x="6599001" y="2625611"/>
              <a:ext cx="1053338" cy="1053338"/>
            </a:xfrm>
            <a:prstGeom prst="ellipse">
              <a:avLst/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51" name="Obdélník 50">
              <a:extLst>
                <a:ext uri="{FF2B5EF4-FFF2-40B4-BE49-F238E27FC236}">
                  <a16:creationId xmlns:a16="http://schemas.microsoft.com/office/drawing/2014/main" id="{92E203B9-CBBD-1AB5-BCF8-9C2E4F545746}"/>
                </a:ext>
              </a:extLst>
            </p:cNvPr>
            <p:cNvSpPr/>
            <p:nvPr/>
          </p:nvSpPr>
          <p:spPr>
            <a:xfrm>
              <a:off x="6599000" y="3801502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grpSp>
        <p:nvGrpSpPr>
          <p:cNvPr id="67" name="Skupina 66">
            <a:extLst>
              <a:ext uri="{FF2B5EF4-FFF2-40B4-BE49-F238E27FC236}">
                <a16:creationId xmlns:a16="http://schemas.microsoft.com/office/drawing/2014/main" id="{CA10D81D-0C5A-40B7-0865-74387BB586F8}"/>
              </a:ext>
            </a:extLst>
          </p:cNvPr>
          <p:cNvGrpSpPr/>
          <p:nvPr/>
        </p:nvGrpSpPr>
        <p:grpSpPr>
          <a:xfrm>
            <a:off x="9478605" y="2625611"/>
            <a:ext cx="2469733" cy="1606778"/>
            <a:chOff x="9478605" y="2625611"/>
            <a:chExt cx="2469733" cy="1606778"/>
          </a:xfrm>
        </p:grpSpPr>
        <p:sp>
          <p:nvSpPr>
            <p:cNvPr id="53" name="Ovál 52">
              <a:extLst>
                <a:ext uri="{FF2B5EF4-FFF2-40B4-BE49-F238E27FC236}">
                  <a16:creationId xmlns:a16="http://schemas.microsoft.com/office/drawing/2014/main" id="{9C0004A6-58D8-50B9-07E6-4494FF907D74}"/>
                </a:ext>
              </a:extLst>
            </p:cNvPr>
            <p:cNvSpPr/>
            <p:nvPr/>
          </p:nvSpPr>
          <p:spPr>
            <a:xfrm>
              <a:off x="9478606" y="2625611"/>
              <a:ext cx="1053338" cy="1053338"/>
            </a:xfrm>
            <a:prstGeom prst="ellipse">
              <a:avLst/>
            </a:prstGeom>
            <a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54" name="Obdélník 53">
              <a:extLst>
                <a:ext uri="{FF2B5EF4-FFF2-40B4-BE49-F238E27FC236}">
                  <a16:creationId xmlns:a16="http://schemas.microsoft.com/office/drawing/2014/main" id="{0CEFC0CD-54C0-F549-AA6B-8534C789753C}"/>
                </a:ext>
              </a:extLst>
            </p:cNvPr>
            <p:cNvSpPr/>
            <p:nvPr/>
          </p:nvSpPr>
          <p:spPr>
            <a:xfrm>
              <a:off x="9478605" y="3801502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grpSp>
        <p:nvGrpSpPr>
          <p:cNvPr id="71" name="Skupina 70">
            <a:extLst>
              <a:ext uri="{FF2B5EF4-FFF2-40B4-BE49-F238E27FC236}">
                <a16:creationId xmlns:a16="http://schemas.microsoft.com/office/drawing/2014/main" id="{0C6F642B-A6C4-54BC-E209-3E3BFD4C4CBE}"/>
              </a:ext>
            </a:extLst>
          </p:cNvPr>
          <p:cNvGrpSpPr/>
          <p:nvPr/>
        </p:nvGrpSpPr>
        <p:grpSpPr>
          <a:xfrm>
            <a:off x="839788" y="4828154"/>
            <a:ext cx="2469733" cy="1606778"/>
            <a:chOff x="839788" y="4828154"/>
            <a:chExt cx="2469733" cy="1606778"/>
          </a:xfrm>
        </p:grpSpPr>
        <p:sp>
          <p:nvSpPr>
            <p:cNvPr id="56" name="Ovál 55">
              <a:extLst>
                <a:ext uri="{FF2B5EF4-FFF2-40B4-BE49-F238E27FC236}">
                  <a16:creationId xmlns:a16="http://schemas.microsoft.com/office/drawing/2014/main" id="{2F44879F-8D00-2FA8-125A-885ED3EA5B4A}"/>
                </a:ext>
              </a:extLst>
            </p:cNvPr>
            <p:cNvSpPr/>
            <p:nvPr/>
          </p:nvSpPr>
          <p:spPr>
            <a:xfrm>
              <a:off x="839789" y="4828154"/>
              <a:ext cx="1053338" cy="1053338"/>
            </a:xfrm>
            <a:prstGeom prst="ellipse">
              <a:avLst/>
            </a:prstGeom>
            <a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57" name="Obdélník 56">
              <a:extLst>
                <a:ext uri="{FF2B5EF4-FFF2-40B4-BE49-F238E27FC236}">
                  <a16:creationId xmlns:a16="http://schemas.microsoft.com/office/drawing/2014/main" id="{CD78384F-58B0-8BE6-93F0-5045498A9812}"/>
                </a:ext>
              </a:extLst>
            </p:cNvPr>
            <p:cNvSpPr/>
            <p:nvPr/>
          </p:nvSpPr>
          <p:spPr>
            <a:xfrm>
              <a:off x="839788" y="6004045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grpSp>
        <p:nvGrpSpPr>
          <p:cNvPr id="72" name="Skupina 71">
            <a:extLst>
              <a:ext uri="{FF2B5EF4-FFF2-40B4-BE49-F238E27FC236}">
                <a16:creationId xmlns:a16="http://schemas.microsoft.com/office/drawing/2014/main" id="{7542DF0E-A478-D018-868E-9F75D9C43C04}"/>
              </a:ext>
            </a:extLst>
          </p:cNvPr>
          <p:cNvGrpSpPr/>
          <p:nvPr/>
        </p:nvGrpSpPr>
        <p:grpSpPr>
          <a:xfrm>
            <a:off x="3719394" y="4828154"/>
            <a:ext cx="2469733" cy="1606778"/>
            <a:chOff x="3719394" y="4828154"/>
            <a:chExt cx="2469733" cy="1606778"/>
          </a:xfrm>
        </p:grpSpPr>
        <p:sp>
          <p:nvSpPr>
            <p:cNvPr id="59" name="Ovál 58">
              <a:extLst>
                <a:ext uri="{FF2B5EF4-FFF2-40B4-BE49-F238E27FC236}">
                  <a16:creationId xmlns:a16="http://schemas.microsoft.com/office/drawing/2014/main" id="{5AA6802B-629B-48B8-AD06-E8B0B5E8B11A}"/>
                </a:ext>
              </a:extLst>
            </p:cNvPr>
            <p:cNvSpPr/>
            <p:nvPr/>
          </p:nvSpPr>
          <p:spPr>
            <a:xfrm>
              <a:off x="3719395" y="4828154"/>
              <a:ext cx="1053338" cy="1053338"/>
            </a:xfrm>
            <a:prstGeom prst="ellipse">
              <a:avLst/>
            </a:prstGeom>
            <a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60" name="Obdélník 59">
              <a:extLst>
                <a:ext uri="{FF2B5EF4-FFF2-40B4-BE49-F238E27FC236}">
                  <a16:creationId xmlns:a16="http://schemas.microsoft.com/office/drawing/2014/main" id="{C03EBC44-0880-9723-8E4E-0DD0360C1039}"/>
                </a:ext>
              </a:extLst>
            </p:cNvPr>
            <p:cNvSpPr/>
            <p:nvPr/>
          </p:nvSpPr>
          <p:spPr>
            <a:xfrm>
              <a:off x="3719394" y="6004045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grpSp>
        <p:nvGrpSpPr>
          <p:cNvPr id="73" name="Skupina 72">
            <a:extLst>
              <a:ext uri="{FF2B5EF4-FFF2-40B4-BE49-F238E27FC236}">
                <a16:creationId xmlns:a16="http://schemas.microsoft.com/office/drawing/2014/main" id="{A06F3CA7-252F-42A5-5BBE-C7BFA3DB34AD}"/>
              </a:ext>
            </a:extLst>
          </p:cNvPr>
          <p:cNvGrpSpPr/>
          <p:nvPr/>
        </p:nvGrpSpPr>
        <p:grpSpPr>
          <a:xfrm>
            <a:off x="6599000" y="4828154"/>
            <a:ext cx="2469733" cy="1606778"/>
            <a:chOff x="6599000" y="4828154"/>
            <a:chExt cx="2469733" cy="1606778"/>
          </a:xfrm>
        </p:grpSpPr>
        <p:sp>
          <p:nvSpPr>
            <p:cNvPr id="62" name="Ovál 61">
              <a:extLst>
                <a:ext uri="{FF2B5EF4-FFF2-40B4-BE49-F238E27FC236}">
                  <a16:creationId xmlns:a16="http://schemas.microsoft.com/office/drawing/2014/main" id="{28C9A2C1-93FB-9513-73AA-AF559B9FFE63}"/>
                </a:ext>
              </a:extLst>
            </p:cNvPr>
            <p:cNvSpPr/>
            <p:nvPr/>
          </p:nvSpPr>
          <p:spPr>
            <a:xfrm>
              <a:off x="6599001" y="4828154"/>
              <a:ext cx="1053338" cy="1053338"/>
            </a:xfrm>
            <a:prstGeom prst="ellipse">
              <a:avLst/>
            </a:prstGeom>
            <a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63" name="Obdélník 62">
              <a:extLst>
                <a:ext uri="{FF2B5EF4-FFF2-40B4-BE49-F238E27FC236}">
                  <a16:creationId xmlns:a16="http://schemas.microsoft.com/office/drawing/2014/main" id="{E5AF5590-4C27-7FA2-1AFD-4AE4561E1B20}"/>
                </a:ext>
              </a:extLst>
            </p:cNvPr>
            <p:cNvSpPr/>
            <p:nvPr/>
          </p:nvSpPr>
          <p:spPr>
            <a:xfrm>
              <a:off x="6599000" y="6004045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grpSp>
        <p:nvGrpSpPr>
          <p:cNvPr id="74" name="Skupina 73">
            <a:extLst>
              <a:ext uri="{FF2B5EF4-FFF2-40B4-BE49-F238E27FC236}">
                <a16:creationId xmlns:a16="http://schemas.microsoft.com/office/drawing/2014/main" id="{BA30918E-145E-48CD-22FD-A4A20B5A0904}"/>
              </a:ext>
            </a:extLst>
          </p:cNvPr>
          <p:cNvGrpSpPr/>
          <p:nvPr/>
        </p:nvGrpSpPr>
        <p:grpSpPr>
          <a:xfrm>
            <a:off x="9478605" y="4828154"/>
            <a:ext cx="2469733" cy="1606778"/>
            <a:chOff x="9478605" y="4828154"/>
            <a:chExt cx="2469733" cy="1606778"/>
          </a:xfrm>
        </p:grpSpPr>
        <p:sp>
          <p:nvSpPr>
            <p:cNvPr id="65" name="Ovál 64">
              <a:extLst>
                <a:ext uri="{FF2B5EF4-FFF2-40B4-BE49-F238E27FC236}">
                  <a16:creationId xmlns:a16="http://schemas.microsoft.com/office/drawing/2014/main" id="{C775EBC4-906B-C41E-AF75-5E7A1E963F99}"/>
                </a:ext>
              </a:extLst>
            </p:cNvPr>
            <p:cNvSpPr/>
            <p:nvPr/>
          </p:nvSpPr>
          <p:spPr>
            <a:xfrm>
              <a:off x="9478606" y="4828154"/>
              <a:ext cx="1053338" cy="1053338"/>
            </a:xfrm>
            <a:prstGeom prst="ellipse">
              <a:avLst/>
            </a:prstGeom>
            <a:blipFill>
              <a:blip r:embed="rId13" cstate="screen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1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000" err="1"/>
            </a:p>
          </p:txBody>
        </p:sp>
        <p:sp>
          <p:nvSpPr>
            <p:cNvPr id="66" name="Obdélník 65">
              <a:extLst>
                <a:ext uri="{FF2B5EF4-FFF2-40B4-BE49-F238E27FC236}">
                  <a16:creationId xmlns:a16="http://schemas.microsoft.com/office/drawing/2014/main" id="{6B14D2A1-0099-790B-EFD8-981FBF5072BC}"/>
                </a:ext>
              </a:extLst>
            </p:cNvPr>
            <p:cNvSpPr/>
            <p:nvPr/>
          </p:nvSpPr>
          <p:spPr>
            <a:xfrm>
              <a:off x="9478605" y="6004045"/>
              <a:ext cx="2469733" cy="430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t">
              <a:spAutoFit/>
            </a:bodyPr>
            <a:lstStyle/>
            <a:p>
              <a:r>
                <a:rPr lang="cs-CZ" sz="1600">
                  <a:solidFill>
                    <a:schemeClr val="tx2"/>
                  </a:solidFill>
                  <a:latin typeface="+mj-lt"/>
                </a:rPr>
                <a:t>Jméno Příjmení</a:t>
              </a:r>
            </a:p>
            <a:p>
              <a:r>
                <a:rPr lang="cs-CZ" sz="1200">
                  <a:solidFill>
                    <a:sysClr val="windowText" lastClr="000000"/>
                  </a:solidFill>
                </a:rPr>
                <a:t>pozice</a:t>
              </a:r>
            </a:p>
          </p:txBody>
        </p:sp>
      </p:grpSp>
      <p:sp>
        <p:nvSpPr>
          <p:cNvPr id="2" name="Obdélník 1">
            <a:extLst>
              <a:ext uri="{FF2B5EF4-FFF2-40B4-BE49-F238E27FC236}">
                <a16:creationId xmlns:a16="http://schemas.microsoft.com/office/drawing/2014/main" id="{DE697740-A4D0-2BE6-A3F7-D74102639EAF}"/>
              </a:ext>
            </a:extLst>
          </p:cNvPr>
          <p:cNvSpPr/>
          <p:nvPr/>
        </p:nvSpPr>
        <p:spPr>
          <a:xfrm>
            <a:off x="0" y="0"/>
            <a:ext cx="2006082" cy="4385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BEZ ANIMACE</a:t>
            </a:r>
          </a:p>
        </p:txBody>
      </p:sp>
    </p:spTree>
    <p:extLst>
      <p:ext uri="{BB962C8B-B14F-4D97-AF65-F5344CB8AC3E}">
        <p14:creationId xmlns:p14="http://schemas.microsoft.com/office/powerpoint/2010/main" val="82983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polečnost | Šablona Prezentace">
  <a:themeElements>
    <a:clrScheme name="Seduo šablona">
      <a:dk1>
        <a:sysClr val="windowText" lastClr="000000"/>
      </a:dk1>
      <a:lt1>
        <a:sysClr val="window" lastClr="FFFFFF"/>
      </a:lt1>
      <a:dk2>
        <a:srgbClr val="113E73"/>
      </a:dk2>
      <a:lt2>
        <a:srgbClr val="D3291F"/>
      </a:lt2>
      <a:accent1>
        <a:srgbClr val="FCBA0C"/>
      </a:accent1>
      <a:accent2>
        <a:srgbClr val="009BEE"/>
      </a:accent2>
      <a:accent3>
        <a:srgbClr val="1FA465"/>
      </a:accent3>
      <a:accent4>
        <a:srgbClr val="4E0175"/>
      </a:accent4>
      <a:accent5>
        <a:srgbClr val="8C3F06"/>
      </a:accent5>
      <a:accent6>
        <a:srgbClr val="A5A5A5"/>
      </a:accent6>
      <a:hlink>
        <a:srgbClr val="D3291F"/>
      </a:hlink>
      <a:folHlink>
        <a:srgbClr val="1FA465"/>
      </a:folHlink>
    </a:clrScheme>
    <a:fontScheme name="Seduo šablona">
      <a:majorFont>
        <a:latin typeface="Poppins Semibold"/>
        <a:ea typeface=""/>
        <a:cs typeface=""/>
      </a:majorFont>
      <a:minorFont>
        <a:latin typeface="Poppi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2000">
              <a:schemeClr val="accent2"/>
            </a:gs>
            <a:gs pos="100000">
              <a:schemeClr val="accent3"/>
            </a:gs>
          </a:gsLst>
          <a:lin ang="2700000" scaled="1"/>
        </a:gradFill>
        <a:ln>
          <a:noFill/>
        </a:ln>
      </a:spPr>
      <a:bodyPr rtlCol="0" anchor="ctr"/>
      <a:lstStyle>
        <a:defPPr algn="ctr">
          <a:defRPr sz="20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marL="230400" indent="-230400" algn="l">
          <a:lnSpc>
            <a:spcPct val="114000"/>
          </a:lnSpc>
          <a:spcAft>
            <a:spcPts val="500"/>
          </a:spcAft>
          <a:buClr>
            <a:schemeClr val="accent3"/>
          </a:buClr>
          <a:buFont typeface="Wingdings" panose="05000000000000000000" pitchFamily="2" charset="2"/>
          <a:buChar char="§"/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Seduo šablona">
      <a:dk1>
        <a:sysClr val="windowText" lastClr="000000"/>
      </a:dk1>
      <a:lt1>
        <a:sysClr val="window" lastClr="FFFFFF"/>
      </a:lt1>
      <a:dk2>
        <a:srgbClr val="113E73"/>
      </a:dk2>
      <a:lt2>
        <a:srgbClr val="D3291F"/>
      </a:lt2>
      <a:accent1>
        <a:srgbClr val="FCBA0C"/>
      </a:accent1>
      <a:accent2>
        <a:srgbClr val="009BEE"/>
      </a:accent2>
      <a:accent3>
        <a:srgbClr val="1FA465"/>
      </a:accent3>
      <a:accent4>
        <a:srgbClr val="4E0175"/>
      </a:accent4>
      <a:accent5>
        <a:srgbClr val="8C3F06"/>
      </a:accent5>
      <a:accent6>
        <a:srgbClr val="A5A5A5"/>
      </a:accent6>
      <a:hlink>
        <a:srgbClr val="D3291F"/>
      </a:hlink>
      <a:folHlink>
        <a:srgbClr val="1FA465"/>
      </a:folHlink>
    </a:clrScheme>
    <a:fontScheme name="Seduo šablona">
      <a:majorFont>
        <a:latin typeface="Poppins Semibold"/>
        <a:ea typeface=""/>
        <a:cs typeface=""/>
      </a:majorFont>
      <a:minorFont>
        <a:latin typeface="Poppi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Seduo šablona">
      <a:dk1>
        <a:sysClr val="windowText" lastClr="000000"/>
      </a:dk1>
      <a:lt1>
        <a:sysClr val="window" lastClr="FFFFFF"/>
      </a:lt1>
      <a:dk2>
        <a:srgbClr val="113E73"/>
      </a:dk2>
      <a:lt2>
        <a:srgbClr val="D3291F"/>
      </a:lt2>
      <a:accent1>
        <a:srgbClr val="FCBA0C"/>
      </a:accent1>
      <a:accent2>
        <a:srgbClr val="009BEE"/>
      </a:accent2>
      <a:accent3>
        <a:srgbClr val="1FA465"/>
      </a:accent3>
      <a:accent4>
        <a:srgbClr val="4E0175"/>
      </a:accent4>
      <a:accent5>
        <a:srgbClr val="8C3F06"/>
      </a:accent5>
      <a:accent6>
        <a:srgbClr val="A5A5A5"/>
      </a:accent6>
      <a:hlink>
        <a:srgbClr val="D3291F"/>
      </a:hlink>
      <a:folHlink>
        <a:srgbClr val="1FA465"/>
      </a:folHlink>
    </a:clrScheme>
    <a:fontScheme name="Seduo šablona">
      <a:majorFont>
        <a:latin typeface="Poppins Semibold"/>
        <a:ea typeface=""/>
        <a:cs typeface=""/>
      </a:majorFont>
      <a:minorFont>
        <a:latin typeface="Poppins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314</Words>
  <Application>Microsoft Office PowerPoint</Application>
  <PresentationFormat>Širokoúhlá obrazovka</PresentationFormat>
  <Paragraphs>160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Wingdings</vt:lpstr>
      <vt:lpstr>Poppins Regular</vt:lpstr>
      <vt:lpstr>Poppins Semibold</vt:lpstr>
      <vt:lpstr>Společnost | Šablona Prezentace</vt:lpstr>
      <vt:lpstr>Prezentace aplikace PowerPoint</vt:lpstr>
      <vt:lpstr>Prezentace aplikace PowerPoint</vt:lpstr>
      <vt:lpstr>Lorem ipsum dolor sit amet consectet </vt:lpstr>
      <vt:lpstr>Lorem ipsum dolor sit amet consectet </vt:lpstr>
      <vt:lpstr>Lorem ipsum dolor sit amet consectetuer</vt:lpstr>
      <vt:lpstr>Lorem ipsum dolor sit amet consectetuer</vt:lpstr>
      <vt:lpstr>Prezentace aplikace PowerPoint</vt:lpstr>
      <vt:lpstr>Prezentace aplikace PowerPoint</vt:lpstr>
      <vt:lpstr>Prezentace aplikace PowerPoint</vt:lpstr>
      <vt:lpstr>Prezentace aplikace PowerPoint</vt:lpstr>
      <vt:lpstr>KLÍČOVÁ ČÍSLA</vt:lpstr>
      <vt:lpstr>KLÍČOVÁ ČÍSLA</vt:lpstr>
      <vt:lpstr>Lorem ipsum dolor sit amet consectet </vt:lpstr>
      <vt:lpstr>Lorem ipsum dolor sit amet consectet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Společnost</dc:title>
  <dc:creator>Marek Anděl</dc:creator>
  <cp:lastModifiedBy>Marek Hrkal</cp:lastModifiedBy>
  <cp:revision>1</cp:revision>
  <dcterms:created xsi:type="dcterms:W3CDTF">2022-07-12T08:52:37Z</dcterms:created>
  <dcterms:modified xsi:type="dcterms:W3CDTF">2022-10-26T17:40:13Z</dcterms:modified>
</cp:coreProperties>
</file>